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400" r:id="rId3"/>
    <p:sldId id="392" r:id="rId4"/>
    <p:sldId id="393" r:id="rId5"/>
    <p:sldId id="394" r:id="rId6"/>
    <p:sldId id="396" r:id="rId7"/>
    <p:sldId id="397" r:id="rId8"/>
    <p:sldId id="398" r:id="rId9"/>
    <p:sldId id="3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5253" autoAdjust="0"/>
  </p:normalViewPr>
  <p:slideViewPr>
    <p:cSldViewPr snapToGrid="0">
      <p:cViewPr varScale="1">
        <p:scale>
          <a:sx n="56" d="100"/>
          <a:sy n="56" d="100"/>
        </p:scale>
        <p:origin x="-1014" y="-96"/>
      </p:cViewPr>
      <p:guideLst>
        <p:guide orient="horz" pos="2160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7F8D-0A95-4CF3-9F34-5476D0C194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9B1B2-A308-4851-B5E4-9510CE8673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9B1B2-A308-4851-B5E4-9510CE867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9B1B2-A308-4851-B5E4-9510CE867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306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A523A5B-14DE-4F83-AC59-62381D536E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Java EE</a:t>
            </a:r>
            <a:r>
              <a:rPr lang="zh-CN" altLang="en-US" dirty="0" smtClean="0"/>
              <a:t>编程思想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2E89C702-5D01-45C1-B4E3-E525851704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50167"/>
            <a:ext cx="10515600" cy="47982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FF55-360A-49E6-9D11-06E6D622CB3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23975"/>
            <a:ext cx="2628900" cy="4852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23975"/>
            <a:ext cx="7734300" cy="48339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74F-ACEB-48E4-AA71-17205A594B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B975-652F-43DD-9223-5C9E5A0A622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E117-D74F-486E-9B8A-A9FC9AD6A3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4450"/>
            <a:ext cx="5181600" cy="47672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4450"/>
            <a:ext cx="5181600" cy="4767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B931-0517-4DD7-AB41-2A238DA67A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38" y="269876"/>
            <a:ext cx="10515600" cy="673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0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24075"/>
            <a:ext cx="5157787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0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24075"/>
            <a:ext cx="518318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10C5-ED78-4905-B23B-5EC3977224C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0EB-DEF0-4988-8E0B-668BB967CDF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897B-AC3D-41D0-9142-F2BC1CC4DF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330325"/>
            <a:ext cx="3932237" cy="10604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763" y="13303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39077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B49-DA82-4CE4-9F80-F19B4A80A9F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292224"/>
            <a:ext cx="3932237" cy="10795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2922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371724"/>
            <a:ext cx="3932237" cy="3497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802-83C8-46F5-9A87-A667DB82AC3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8742"/>
            <a:ext cx="10515600" cy="479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5C7CE11-5860-4C96-8D4C-679BE46052D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mtClean="0"/>
              <a:t>Java EE</a:t>
            </a:r>
            <a:r>
              <a:rPr lang="zh-CN" altLang="en-US" smtClean="0"/>
              <a:t>编程思想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4187B50-164F-4B85-B3FA-4CA71DADB04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6324600"/>
            <a:ext cx="12192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1079500"/>
            <a:ext cx="12192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7" descr="webstandard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711" y="123826"/>
            <a:ext cx="2531814" cy="76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0049" y="155575"/>
            <a:ext cx="1126807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cmbchina.com/CmbWebPubInfo/Cal_Saving_Per.aspx?chnl=ckjs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blog.csdn.net/a352193394/article/details/72124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/>
              <a:t>Java EE</a:t>
            </a:r>
            <a:r>
              <a:rPr lang="zh-CN" altLang="en-US" sz="8000" dirty="0" smtClean="0"/>
              <a:t>作业</a:t>
            </a:r>
            <a:endParaRPr lang="zh-CN" altLang="en-US" sz="8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644" y="155575"/>
            <a:ext cx="11268075" cy="77628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作业一：实现个人存款计算器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3620" y="4527897"/>
            <a:ext cx="10264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JSP+Servlet+JavaBean</a:t>
            </a:r>
            <a:r>
              <a:rPr lang="zh-CN" altLang="en-US" dirty="0" smtClean="0"/>
              <a:t>技术实现个人存款计算器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存款类型实现活期和整存整取即可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用户在输入相关数据后，根据不同的存款类型在另外一个页面显示所得利息和本息合计总数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参考资料 </a:t>
            </a:r>
            <a:r>
              <a:rPr lang="en-US" altLang="zh-CN" dirty="0" smtClean="0">
                <a:hlinkClick r:id="rId1"/>
              </a:rPr>
              <a:t>http</a:t>
            </a:r>
            <a:r>
              <a:rPr lang="en-US" altLang="zh-CN" dirty="0">
                <a:hlinkClick r:id="rId1"/>
              </a:rPr>
              <a:t>://</a:t>
            </a:r>
            <a:r>
              <a:rPr lang="en-US" altLang="zh-CN" dirty="0" smtClean="0">
                <a:hlinkClick r:id="rId1"/>
              </a:rPr>
              <a:t>www.cmbchina.com/CmbWebPubInfo/Cal_Saving_Per.aspx?chnl=ckjsq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50" y="1337190"/>
            <a:ext cx="5915025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作业二：简单计算器的实现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643" y="4448256"/>
            <a:ext cx="10264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JSP+Servlet+JavaBean</a:t>
            </a:r>
            <a:r>
              <a:rPr lang="zh-CN" altLang="en-US" dirty="0" smtClean="0"/>
              <a:t>技术实现如上图简单计算器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操作符需实现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五种二元运算符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用户在输入相关数据后，在另个里面显示计算结果，如：“计算结果：</a:t>
            </a:r>
            <a:r>
              <a:rPr lang="en-US" altLang="zh-CN" dirty="0" smtClean="0"/>
              <a:t>5*6%12=6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参考资料 </a:t>
            </a: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blog.csdn.net/a352193394/article/details/7212402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45" y="1360788"/>
            <a:ext cx="58959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作业三：用户注册的实现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493" y="1350534"/>
            <a:ext cx="49346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JSP+Servlet+JavaBean</a:t>
            </a:r>
            <a:r>
              <a:rPr lang="zh-CN" altLang="en-US" dirty="0" smtClean="0"/>
              <a:t>技术实现用户注册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用户需要填写包括爱好在内的至少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样数据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用户在输入相关数据后，在另个里面显示用户填写信息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封装表单数据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需要将用户注册信息写在服务器端的文件中（每条注册记录的信息之间用；或空格分开）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参考资料：教材例</a:t>
            </a:r>
            <a:r>
              <a:rPr lang="en-US" altLang="zh-CN" dirty="0" smtClean="0"/>
              <a:t>3-23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350534"/>
            <a:ext cx="6366045" cy="31629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092" y="5135349"/>
            <a:ext cx="7645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用户注册信息文件：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用户名</a:t>
            </a:r>
            <a:r>
              <a:rPr lang="zh-CN" altLang="en-US" sz="1400" dirty="0"/>
              <a:t>：John；密码：123456；邮箱：john@126.com；生日：1990-05-01</a:t>
            </a:r>
            <a:endParaRPr lang="zh-CN" altLang="en-US" sz="1400" dirty="0"/>
          </a:p>
          <a:p>
            <a:pPr lvl="1"/>
            <a:r>
              <a:rPr lang="zh-CN" altLang="en-US" sz="1400" dirty="0"/>
              <a:t>用户名：Lili；密码：234567：邮箱：lili@126.com；生日：</a:t>
            </a:r>
            <a:r>
              <a:rPr lang="zh-CN" altLang="en-US" sz="1400" dirty="0" smtClean="0"/>
              <a:t>1992-01-01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….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作业四：任意进制转换器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28" y="1358900"/>
            <a:ext cx="84867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6"/>
          <p:cNvSpPr txBox="1"/>
          <p:nvPr/>
        </p:nvSpPr>
        <p:spPr>
          <a:xfrm>
            <a:off x="811213" y="4182634"/>
            <a:ext cx="97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/>
              <a:t>JSP+Servlet+Java</a:t>
            </a:r>
            <a:r>
              <a:rPr lang="en-US" altLang="zh-CN" dirty="0"/>
              <a:t> Bean</a:t>
            </a:r>
            <a:r>
              <a:rPr lang="zh-CN" altLang="en-US" dirty="0" smtClean="0"/>
              <a:t>技术实现进制之间 的转换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至少实现十进制、二进制、八进制和十六进制之间的转换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作业五：文件信息的统计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6"/>
          <p:cNvSpPr txBox="1"/>
          <p:nvPr/>
        </p:nvSpPr>
        <p:spPr>
          <a:xfrm>
            <a:off x="811213" y="4182634"/>
            <a:ext cx="97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JSP+Servlet+Java</a:t>
            </a:r>
            <a:r>
              <a:rPr lang="en-US" altLang="zh-CN" dirty="0" smtClean="0"/>
              <a:t> Bean</a:t>
            </a:r>
            <a:r>
              <a:rPr lang="zh-CN" altLang="en-US" dirty="0" smtClean="0"/>
              <a:t>技术实现文件信息的统计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文件信息至少包括文件名、大小、行数和字数等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4" y="1460500"/>
            <a:ext cx="892873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作业六：时间间隔计算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6"/>
          <p:cNvSpPr txBox="1"/>
          <p:nvPr/>
        </p:nvSpPr>
        <p:spPr>
          <a:xfrm>
            <a:off x="811213" y="4182634"/>
            <a:ext cx="97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JSP+Servlet+Java</a:t>
            </a:r>
            <a:r>
              <a:rPr lang="en-US" altLang="zh-CN" dirty="0" smtClean="0"/>
              <a:t> Bean</a:t>
            </a:r>
            <a:r>
              <a:rPr lang="zh-CN" altLang="en-US" dirty="0" smtClean="0"/>
              <a:t>技术实现两个时间之间的间隔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计算</a:t>
            </a:r>
            <a:r>
              <a:rPr lang="zh-CN" altLang="en-US" dirty="0" smtClean="0"/>
              <a:t>结果需分别用天、小时、分钟和秒来表示。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48" y="1460500"/>
            <a:ext cx="919837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期末大作业：***信息管理系统的实现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C702-5D01-45C1-B4E3-E525851704F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6"/>
          <p:cNvSpPr txBox="1"/>
          <p:nvPr/>
        </p:nvSpPr>
        <p:spPr>
          <a:xfrm>
            <a:off x="608013" y="1126268"/>
            <a:ext cx="11101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具体要求：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JSP+Servlet+Java</a:t>
            </a:r>
            <a:r>
              <a:rPr lang="en-US" altLang="zh-CN" sz="2400" dirty="0" smtClean="0"/>
              <a:t> Bean</a:t>
            </a:r>
            <a:r>
              <a:rPr lang="zh-CN" altLang="en-US" sz="2400" dirty="0" smtClean="0"/>
              <a:t>技术实现某信息管理系统；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采用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架构；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后台数据库建议采用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设计信息的添加、查询、修改、删除界面；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Servlet+Java</a:t>
            </a:r>
            <a:r>
              <a:rPr lang="en-US" altLang="zh-CN" sz="2400" dirty="0" smtClean="0"/>
              <a:t> Bean</a:t>
            </a:r>
            <a:r>
              <a:rPr lang="zh-CN" altLang="en-US" sz="2400" dirty="0" smtClean="0"/>
              <a:t>实现信息的添加、查询、删除和修改；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每组信息管理系统不能相同。常见的信息管理系统有：学生、教师、成绩、职工等；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最后两次课进行演示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演示</Application>
  <PresentationFormat>自定义</PresentationFormat>
  <Paragraphs>78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Java EE作业</vt:lpstr>
      <vt:lpstr>作业一：实现个人存款计算器</vt:lpstr>
      <vt:lpstr>作业二：简单计算器的实现</vt:lpstr>
      <vt:lpstr>作业三：用户注册的实现</vt:lpstr>
      <vt:lpstr>作业四：任意进制转换器</vt:lpstr>
      <vt:lpstr>作业五：文件信息的统计</vt:lpstr>
      <vt:lpstr>作业六：时间间隔计算</vt:lpstr>
      <vt:lpstr>期末大作业：***信息管理系统的实现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</cp:lastModifiedBy>
  <cp:revision>132</cp:revision>
  <dcterms:created xsi:type="dcterms:W3CDTF">2015-07-23T07:01:00Z</dcterms:created>
  <dcterms:modified xsi:type="dcterms:W3CDTF">2016-11-15T06:44:26Z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