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  <p:sldMasterId id="2147483671" r:id="rId4"/>
    <p:sldMasterId id="2147483682" r:id="rId5"/>
    <p:sldMasterId id="2147483693" r:id="rId6"/>
    <p:sldMasterId id="2147483704" r:id="rId7"/>
    <p:sldMasterId id="2147483715" r:id="rId8"/>
  </p:sldMasterIdLst>
  <p:notesMasterIdLst>
    <p:notesMasterId r:id="rId10"/>
  </p:notesMasterIdLst>
  <p:sldIdLst>
    <p:sldId id="311" r:id="rId9"/>
    <p:sldId id="313" r:id="rId11"/>
    <p:sldId id="315" r:id="rId12"/>
    <p:sldId id="316" r:id="rId13"/>
    <p:sldId id="261" r:id="rId14"/>
    <p:sldId id="262" r:id="rId15"/>
    <p:sldId id="317" r:id="rId16"/>
    <p:sldId id="318" r:id="rId17"/>
    <p:sldId id="374" r:id="rId18"/>
    <p:sldId id="319" r:id="rId19"/>
    <p:sldId id="321" r:id="rId20"/>
    <p:sldId id="320" r:id="rId21"/>
    <p:sldId id="369" r:id="rId22"/>
    <p:sldId id="3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348" autoAdjust="0"/>
  </p:normalViewPr>
  <p:slideViewPr>
    <p:cSldViewPr showGuides="1">
      <p:cViewPr varScale="1">
        <p:scale>
          <a:sx n="35" d="100"/>
          <a:sy n="35" d="100"/>
        </p:scale>
        <p:origin x="-5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、加强的</a:t>
            </a:r>
            <a:r>
              <a:rPr lang="en-US" altLang="zh-CN" dirty="0" smtClean="0"/>
              <a:t>T-SQL (</a:t>
            </a:r>
            <a:r>
              <a:rPr lang="zh-CN" altLang="en-US" dirty="0" smtClean="0"/>
              <a:t>事务处理</a:t>
            </a:r>
            <a:r>
              <a:rPr lang="en-US" altLang="zh-CN" dirty="0" smtClean="0"/>
              <a:t>SQL )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CLR(Common Language Runtime</a:t>
            </a:r>
            <a:r>
              <a:rPr lang="zh-CN" altLang="en-US" dirty="0" smtClean="0"/>
              <a:t>，通用语言运行时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3</a:t>
            </a:r>
            <a:r>
              <a:rPr lang="zh-CN" altLang="en-US" dirty="0" smtClean="0"/>
              <a:t>、服务代理</a:t>
            </a:r>
            <a:r>
              <a:rPr lang="en-US" altLang="zh-CN" dirty="0" smtClean="0"/>
              <a:t>(Service Broker)</a:t>
            </a:r>
            <a:br>
              <a:rPr lang="en-US" altLang="zh-CN" dirty="0" smtClean="0"/>
            </a:br>
            <a:r>
              <a:rPr lang="en-US" altLang="zh-CN" dirty="0" smtClean="0"/>
              <a:t>4</a:t>
            </a:r>
            <a:r>
              <a:rPr lang="zh-CN" altLang="en-US" dirty="0" smtClean="0"/>
              <a:t>、数据加密</a:t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C318B-334E-44D8-8BA3-DF6B5A0F2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BE866-C9F4-4953-AF6C-27968751A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4E143-A970-4ED6-BA90-E5B50BD88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BE866-C9F4-4953-AF6C-27968751A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E7E9-9A57-4F97-9F31-3830CF0C29F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CC2-01D2-40D6-9C1E-5501B37DA1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E7E9-9A57-4F97-9F31-3830CF0C29F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CC2-01D2-40D6-9C1E-5501B37DA1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E7E9-9A57-4F97-9F31-3830CF0C29F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CC2-01D2-40D6-9C1E-5501B37DA1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0758" y="-1"/>
            <a:ext cx="9154758" cy="6882905"/>
            <a:chOff x="-10758" y="-10757"/>
            <a:chExt cx="9154758" cy="6893662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1" t="15092" r="13953" b="23868"/>
            <a:stretch>
              <a:fillRect/>
            </a:stretch>
          </p:blipFill>
          <p:spPr>
            <a:xfrm>
              <a:off x="-10758" y="0"/>
              <a:ext cx="9154758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0" y="-10757"/>
              <a:ext cx="9144000" cy="6893662"/>
            </a:xfrm>
            <a:prstGeom prst="rect">
              <a:avLst/>
            </a:prstGeom>
            <a:solidFill>
              <a:srgbClr val="FFFFFF">
                <a:alpha val="9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64" t="4996" r="43097" b="33964"/>
          <a:stretch>
            <a:fillRect/>
          </a:stretch>
        </p:blipFill>
        <p:spPr>
          <a:xfrm>
            <a:off x="1901219" y="-35663"/>
            <a:ext cx="7242781" cy="6893663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422398" y="3927321"/>
            <a:ext cx="6502401" cy="183485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653142" y="2078082"/>
            <a:ext cx="7881258" cy="1608548"/>
          </a:xfrm>
        </p:spPr>
        <p:txBody>
          <a:bodyPr>
            <a:normAutofit/>
          </a:bodyPr>
          <a:lstStyle>
            <a:lvl1pPr algn="ctr">
              <a:defRPr sz="4200">
                <a:solidFill>
                  <a:srgbClr val="861E6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0C795-B702-42D2-ADC6-E14A8EB05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335-96C8-418B-A95D-2012FCCE03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901700" indent="-342900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0C795-B702-42D2-ADC6-E14A8EB05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335-96C8-418B-A95D-2012FCCE03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054409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 hasCustomPrompt="1"/>
          </p:nvPr>
        </p:nvSpPr>
        <p:spPr>
          <a:xfrm>
            <a:off x="2402457" y="3346701"/>
            <a:ext cx="4339087" cy="450746"/>
          </a:xfrm>
          <a:custGeom>
            <a:avLst/>
            <a:gdLst>
              <a:gd name="connsiteX0" fmla="*/ 0 w 3482749"/>
              <a:gd name="connsiteY0" fmla="*/ 0 h 450746"/>
              <a:gd name="connsiteX1" fmla="*/ 3095474 w 3482749"/>
              <a:gd name="connsiteY1" fmla="*/ 10691 h 450746"/>
              <a:gd name="connsiteX2" fmla="*/ 3482749 w 3482749"/>
              <a:gd name="connsiteY2" fmla="*/ 450746 h 450746"/>
              <a:gd name="connsiteX3" fmla="*/ 402616 w 3482749"/>
              <a:gd name="connsiteY3" fmla="*/ 440057 h 45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2749" h="450746">
                <a:moveTo>
                  <a:pt x="0" y="0"/>
                </a:moveTo>
                <a:lnTo>
                  <a:pt x="3095474" y="10691"/>
                </a:lnTo>
                <a:lnTo>
                  <a:pt x="3482749" y="450746"/>
                </a:lnTo>
                <a:lnTo>
                  <a:pt x="402616" y="44005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0C795-B702-42D2-ADC6-E14A8EB05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335-96C8-418B-A95D-2012FCCE03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7600" y="162557"/>
            <a:ext cx="8290800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7600" y="1155600"/>
            <a:ext cx="8290800" cy="15012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17600" y="2948400"/>
            <a:ext cx="8290800" cy="17532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0C795-B702-42D2-ADC6-E14A8EB05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335-96C8-418B-A95D-2012FCCE03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4544" y="289987"/>
            <a:ext cx="7886699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544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624544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3852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623852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0C795-B702-42D2-ADC6-E14A8EB05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335-96C8-418B-A95D-2012FCCE03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1CB-78AA-46EE-A9B4-DF181DB86A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EC0E-6564-4480-94BE-160537E0B3C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2997200" y="1376363"/>
            <a:ext cx="3594100" cy="3595687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2833688" y="1427163"/>
            <a:ext cx="3519487" cy="351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>
              <a:latin typeface="Broadway BT" panose="04040905080B02020502" pitchFamily="82" charset="0"/>
              <a:ea typeface="汉仪丫丫体简" panose="02010604000101010101" pitchFamily="2" charset="-122"/>
              <a:cs typeface="Verdana" pitchFamily="34" charset="0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7866063" y="2457450"/>
            <a:ext cx="506412" cy="506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6473825" y="1719263"/>
            <a:ext cx="231775" cy="231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990725" y="4508500"/>
            <a:ext cx="506413" cy="506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3688" y="1427163"/>
            <a:ext cx="3519487" cy="35179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3779838" y="5184775"/>
            <a:ext cx="233362" cy="233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0C795-B702-42D2-ADC6-E14A8EB05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335-96C8-418B-A95D-2012FCCE03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91750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383923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91750" y="2057400"/>
            <a:ext cx="294917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0C795-B702-42D2-ADC6-E14A8EB05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335-96C8-418B-A95D-2012FCCE03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E7E9-9A57-4F97-9F31-3830CF0C29F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CC2-01D2-40D6-9C1E-5501B37DA1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90668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0C795-B702-42D2-ADC6-E14A8EB05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335-96C8-418B-A95D-2012FCCE03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0C795-B702-42D2-ADC6-E14A8EB05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C335-96C8-418B-A95D-2012FCCE035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63215"/>
            <a:ext cx="7886700" cy="5360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r="8191"/>
          <a:stretch>
            <a:fillRect/>
          </a:stretch>
        </p:blipFill>
        <p:spPr>
          <a:xfrm>
            <a:off x="0" y="8710"/>
            <a:ext cx="9147101" cy="6860816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576251" y="2779322"/>
            <a:ext cx="6017706" cy="651600"/>
          </a:xfrm>
          <a:noFill/>
        </p:spPr>
        <p:txBody>
          <a:bodyPr anchor="t" anchorCtr="0"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576251" y="1057814"/>
            <a:ext cx="6017706" cy="1720077"/>
          </a:xfr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1"/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</a:t>
            </a:r>
            <a:br>
              <a:rPr lang="en-US" altLang="zh-CN" dirty="0" smtClean="0"/>
            </a:br>
            <a:r>
              <a:rPr lang="zh-CN" altLang="en-US" dirty="0" smtClean="0"/>
              <a:t>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55ED-9E44-4813-A9B9-7372B0F4F7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2AD2-B727-42F7-B9E1-03130F6AFB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65600" y="360000"/>
            <a:ext cx="6606000" cy="583200"/>
          </a:xfrm>
        </p:spPr>
        <p:txBody>
          <a:bodyPr anchor="t" anchorCtr="0"/>
          <a:lstStyle>
            <a:lvl1pPr>
              <a:defRPr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065600" y="1447200"/>
            <a:ext cx="7002000" cy="3322800"/>
          </a:xfrm>
        </p:spPr>
        <p:txBody>
          <a:bodyPr lIns="0" tIns="0" rIns="0" bIns="0" anchor="ctr" anchorCtr="0"/>
          <a:lstStyle>
            <a:lvl1pPr marL="0" indent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10000"/>
              </a:lnSpc>
              <a:buFontTx/>
              <a:buNone/>
              <a:defRPr sz="1800"/>
            </a:lvl3pPr>
            <a:lvl4pPr marL="1371600" indent="0">
              <a:lnSpc>
                <a:spcPct val="110000"/>
              </a:lnSpc>
              <a:buFontTx/>
              <a:buNone/>
              <a:defRPr sz="1800"/>
            </a:lvl4pPr>
            <a:lvl5pPr marL="1828800" indent="0">
              <a:lnSpc>
                <a:spcPct val="110000"/>
              </a:lnSpc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55ED-9E44-4813-A9B9-7372B0F4F7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2AD2-B727-42F7-B9E1-03130F6AFB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289600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7" name="文本占位符 6"/>
          <p:cNvSpPr txBox="1"/>
          <p:nvPr userDrawn="1"/>
        </p:nvSpPr>
        <p:spPr>
          <a:xfrm>
            <a:off x="2040467" y="3535200"/>
            <a:ext cx="5063067" cy="49477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50000"/>
              <a:buFont typeface="Wingdings 2" pitchFamily="18" charset="2"/>
              <a:buNone/>
              <a:defRPr sz="1600" kern="12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幼圆" pitchFamily="49" charset="-122"/>
                <a:ea typeface="幼圆" pitchFamily="49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B1C25E">
                  <a:lumMod val="75000"/>
                </a:srgbClr>
              </a:buClr>
              <a:defRPr/>
            </a:pPr>
            <a:endParaRPr lang="da-DK" altLang="zh-CN" sz="18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041200" y="3535200"/>
            <a:ext cx="5061600" cy="49320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1800" baseline="0">
                <a:solidFill>
                  <a:schemeClr val="bg1"/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55ED-9E44-4813-A9B9-7372B0F4F7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2AD2-B727-42F7-B9E1-03130F6AFB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65600" y="360000"/>
            <a:ext cx="6606000" cy="583200"/>
          </a:xfrm>
        </p:spPr>
        <p:txBody>
          <a:bodyPr anchor="t" anchorCtr="0"/>
          <a:lstStyle>
            <a:lvl1pPr>
              <a:defRPr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72800" y="1476000"/>
            <a:ext cx="7002000" cy="1576800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lnSpc>
                <a:spcPct val="90000"/>
              </a:lnSpc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90000"/>
              </a:lnSpc>
              <a:buFontTx/>
              <a:buNone/>
              <a:defRPr sz="1800"/>
            </a:lvl3pPr>
            <a:lvl4pPr marL="1371600" indent="0">
              <a:lnSpc>
                <a:spcPct val="90000"/>
              </a:lnSpc>
              <a:buFontTx/>
              <a:buNone/>
              <a:defRPr sz="1800"/>
            </a:lvl4pPr>
            <a:lvl5pPr marL="1828800" indent="0">
              <a:lnSpc>
                <a:spcPct val="90000"/>
              </a:lnSpc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72800" y="4137591"/>
            <a:ext cx="7002000" cy="1718419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lnSpc>
                <a:spcPct val="90000"/>
              </a:lnSpc>
              <a:spcAft>
                <a:spcPts val="50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lnSpc>
                <a:spcPct val="90000"/>
              </a:lnSpc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55ED-9E44-4813-A9B9-7372B0F4F7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2AD2-B727-42F7-B9E1-03130F6AFB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55ED-9E44-4813-A9B9-7372B0F4F7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2AD2-B727-42F7-B9E1-03130F6AFB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778400" y="2322000"/>
            <a:ext cx="5659200" cy="1198800"/>
          </a:xfrm>
        </p:spPr>
        <p:txBody>
          <a:bodyPr anchor="t" anchorCtr="0"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此处编辑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55ED-9E44-4813-A9B9-7372B0F4F7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2AD2-B727-42F7-B9E1-03130F6AFB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55ED-9E44-4813-A9B9-7372B0F4F7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2AD2-B727-42F7-B9E1-03130F6AFB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3200" y="176400"/>
            <a:ext cx="7048800" cy="867600"/>
          </a:xfrm>
        </p:spPr>
        <p:txBody>
          <a:bodyPr lIns="0" tIns="0" rIns="0" bIns="0"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2311200" y="2073600"/>
            <a:ext cx="4525200" cy="45252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60400" y="1105200"/>
            <a:ext cx="7041600" cy="9684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55ED-9E44-4813-A9B9-7372B0F4F7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2AD2-B727-42F7-B9E1-03130F6AFB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E7E9-9A57-4F97-9F31-3830CF0C29F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CC2-01D2-40D6-9C1E-5501B37DA1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55ED-9E44-4813-A9B9-7372B0F4F7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2AD2-B727-42F7-B9E1-03130F6AFB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" r="398"/>
          <a:stretch>
            <a:fillRect/>
          </a:stretch>
        </p:blipFill>
        <p:spPr>
          <a:xfrm>
            <a:off x="1516" y="0"/>
            <a:ext cx="9142484" cy="6860448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2569033" y="2805442"/>
            <a:ext cx="6200497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/>
                </a:solidFill>
                <a:effectLst/>
                <a:latin typeface="Arial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2569033" y="1236617"/>
            <a:ext cx="6200498" cy="1428053"/>
          </a:xfr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1">
                    <a:lumMod val="75000"/>
                  </a:schemeClr>
                </a:solidFill>
                <a:effectLst/>
                <a:latin typeface="Arial" pitchFamily="34" charset="0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25600" y="1796400"/>
            <a:ext cx="5252400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2350800" y="2952000"/>
            <a:ext cx="5227200" cy="25272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30000"/>
              </a:lnSpc>
              <a:spcBef>
                <a:spcPts val="600"/>
              </a:spcBef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285750" indent="-285750" algn="l">
              <a:buFont typeface="Arial" pitchFamily="34" charset="0"/>
              <a:buChar char="•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2149475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1646238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9" name="直接连接符 8"/>
          <p:cNvCxnSpPr/>
          <p:nvPr userDrawn="1"/>
        </p:nvCxnSpPr>
        <p:spPr>
          <a:xfrm flipH="1">
            <a:off x="5403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3640177" y="2440376"/>
            <a:ext cx="2980759" cy="540950"/>
          </a:xfrm>
        </p:spPr>
        <p:txBody>
          <a:bodyPr anchor="b">
            <a:normAutofit/>
          </a:bodyPr>
          <a:lstStyle>
            <a:lvl1pPr algn="r">
              <a:defRPr sz="24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299063" y="3044929"/>
            <a:ext cx="4310743" cy="717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45067" y="136431"/>
            <a:ext cx="7660219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7450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5846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17600" y="136800"/>
            <a:ext cx="8290800" cy="698400"/>
          </a:xfrm>
        </p:spPr>
        <p:txBody>
          <a:bodyPr/>
          <a:lstStyle/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313" y="2217600"/>
            <a:ext cx="2683426" cy="399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1435561" y="2768400"/>
            <a:ext cx="2859178" cy="2853924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-342900" algn="l">
              <a:buFont typeface="Arial" pitchFamily="34" charset="0"/>
              <a:buChar char="•"/>
              <a:defRPr sz="2400"/>
            </a:lvl2pPr>
            <a:lvl3pPr>
              <a:defRPr sz="1800"/>
            </a:lvl3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4113" y="2217600"/>
            <a:ext cx="2683426" cy="3996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5028361" y="2768400"/>
            <a:ext cx="2859178" cy="2853924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-342900" algn="l">
              <a:buFont typeface="Arial" pitchFamily="34" charset="0"/>
              <a:buChar char="•"/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0"/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926000" y="2826000"/>
            <a:ext cx="4658400" cy="1015200"/>
          </a:xfrm>
        </p:spPr>
        <p:txBody>
          <a:bodyPr tIns="108000" anchor="t" anchorCtr="0">
            <a:normAutofit/>
          </a:bodyPr>
          <a:lstStyle>
            <a:lvl1pPr>
              <a:defRPr sz="60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6" name="空心弧 5"/>
          <p:cNvSpPr/>
          <p:nvPr userDrawn="1"/>
        </p:nvSpPr>
        <p:spPr bwMode="auto">
          <a:xfrm rot="7086271">
            <a:off x="5524002" y="2592841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1313" r="2131" b="15236"/>
          <a:stretch>
            <a:fillRect/>
          </a:stretch>
        </p:blipFill>
        <p:spPr>
          <a:xfrm>
            <a:off x="0" y="-1"/>
            <a:ext cx="9141726" cy="6862355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9144000" cy="6496595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6044" y="792480"/>
            <a:ext cx="2949178" cy="12649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3853525" y="792480"/>
            <a:ext cx="4629150" cy="506857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06044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E7E9-9A57-4F97-9F31-3830CF0C29F7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CC2-01D2-40D6-9C1E-5501B37DA1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55320" y="365125"/>
            <a:ext cx="688001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5625"/>
            <a:ext cx="7994650" cy="53879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202038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FFFFF">
                    <a:shade val="100000"/>
                    <a:satMod val="115000"/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55"/>
            <a:stretch>
              <a:fillRect/>
            </a:stretch>
          </p:blipFill>
          <p:spPr>
            <a:xfrm>
              <a:off x="0" y="277651"/>
              <a:ext cx="9144000" cy="6580349"/>
            </a:xfrm>
            <a:prstGeom prst="rect">
              <a:avLst/>
            </a:prstGeom>
          </p:spPr>
        </p:pic>
      </p:grp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135563" y="2857690"/>
            <a:ext cx="6168211" cy="13356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135563" y="658800"/>
            <a:ext cx="6172419" cy="208440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31750"/>
          </a:bodyPr>
          <a:lstStyle>
            <a:lvl1pPr algn="ctr">
              <a:defRPr sz="4200" b="0" cap="none" spc="0" baseline="0">
                <a:ln>
                  <a:noFill/>
                </a:ln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</a:t>
            </a:r>
            <a:br>
              <a:rPr lang="en-US" altLang="zh-CN" dirty="0" smtClean="0"/>
            </a:br>
            <a:r>
              <a:rPr lang="zh-CN" altLang="en-US" dirty="0" smtClean="0"/>
              <a:t>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B3-D4B7-4F91-8A06-D0B722401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37D-F834-47D5-A522-0E5B0A3FE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65600" y="360000"/>
            <a:ext cx="7002000" cy="583200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065600" y="1371600"/>
            <a:ext cx="7002000" cy="50364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800"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B3-D4B7-4F91-8A06-D0B722401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37D-F834-47D5-A522-0E5B0A3FE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88000" y="2977200"/>
            <a:ext cx="3024000" cy="1555200"/>
          </a:xfrm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386800" y="1774800"/>
            <a:ext cx="2988000" cy="12672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b" anchorCtr="0">
            <a:normAutofit/>
          </a:bodyPr>
          <a:lstStyle>
            <a:lvl1pPr marL="0" indent="0" algn="just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单击此处添加副标题</a:t>
            </a:r>
            <a:endParaRPr lang="en-US" altLang="zh-CN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288232" y="3884089"/>
            <a:ext cx="2185987" cy="1963738"/>
          </a:xfrm>
          <a:prstGeom prst="line">
            <a:avLst/>
          </a:prstGeom>
          <a:noFill/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8" name="直接连接符 7"/>
          <p:cNvCxnSpPr/>
          <p:nvPr userDrawn="1"/>
        </p:nvCxnSpPr>
        <p:spPr>
          <a:xfrm>
            <a:off x="6199721" y="4373568"/>
            <a:ext cx="2743200" cy="2462213"/>
          </a:xfrm>
          <a:prstGeom prst="line">
            <a:avLst/>
          </a:prstGeom>
          <a:noFill/>
          <a:ln w="63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9" name="直接连接符 8"/>
          <p:cNvCxnSpPr/>
          <p:nvPr userDrawn="1"/>
        </p:nvCxnSpPr>
        <p:spPr>
          <a:xfrm>
            <a:off x="6849008" y="4668314"/>
            <a:ext cx="1934910" cy="1738842"/>
          </a:xfrm>
          <a:prstGeom prst="line">
            <a:avLst/>
          </a:prstGeom>
          <a:noFill/>
          <a:ln w="63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0" name="直接连接符 9"/>
          <p:cNvCxnSpPr/>
          <p:nvPr userDrawn="1"/>
        </p:nvCxnSpPr>
        <p:spPr>
          <a:xfrm>
            <a:off x="34132" y="27517"/>
            <a:ext cx="2185987" cy="1963738"/>
          </a:xfrm>
          <a:prstGeom prst="line">
            <a:avLst/>
          </a:prstGeom>
          <a:noFill/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45621" y="516996"/>
            <a:ext cx="1704446" cy="1529859"/>
          </a:xfrm>
          <a:prstGeom prst="line">
            <a:avLst/>
          </a:prstGeom>
          <a:noFill/>
          <a:ln w="63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2" name="直接连接符 11"/>
          <p:cNvCxnSpPr/>
          <p:nvPr userDrawn="1"/>
        </p:nvCxnSpPr>
        <p:spPr>
          <a:xfrm>
            <a:off x="1628776" y="811742"/>
            <a:ext cx="1934910" cy="1738842"/>
          </a:xfrm>
          <a:prstGeom prst="line">
            <a:avLst/>
          </a:prstGeom>
          <a:noFill/>
          <a:ln w="63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B3-D4B7-4F91-8A06-D0B722401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37D-F834-47D5-A522-0E5B0A3FE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65600" y="360000"/>
            <a:ext cx="7002000" cy="583200"/>
          </a:xfrm>
        </p:spPr>
        <p:txBody>
          <a:bodyPr anchor="t" anchorCtr="0"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65600" y="1357200"/>
            <a:ext cx="7002000" cy="24624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65600" y="4017600"/>
            <a:ext cx="7002000" cy="27324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B3-D4B7-4F91-8A06-D0B722401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37D-F834-47D5-A522-0E5B0A3FE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24576" y="118532"/>
            <a:ext cx="7886699" cy="71702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B3-D4B7-4F91-8A06-D0B722401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37D-F834-47D5-A522-0E5B0A3FE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998663" y="2857500"/>
            <a:ext cx="87630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065463" y="2857500"/>
            <a:ext cx="87630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32263" y="2857500"/>
            <a:ext cx="87630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5199063" y="2857500"/>
            <a:ext cx="87630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265863" y="2857500"/>
            <a:ext cx="87630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998663" y="2857500"/>
            <a:ext cx="87630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32263" y="2857500"/>
            <a:ext cx="87630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265863" y="2844800"/>
            <a:ext cx="87630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3065463" y="2857500"/>
            <a:ext cx="87630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5199063" y="2857500"/>
            <a:ext cx="87630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8663" y="2844800"/>
            <a:ext cx="5143500" cy="8890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B3-D4B7-4F91-8A06-D0B722401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37D-F834-47D5-A522-0E5B0A3FE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B3-D4B7-4F91-8A06-D0B722401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37D-F834-47D5-A522-0E5B0A3FE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547200" y="478800"/>
            <a:ext cx="5990400" cy="583200"/>
          </a:xfrm>
        </p:spPr>
        <p:txBody>
          <a:bodyPr lIns="90000" tIns="46800" rIns="90000" bIns="46800" anchor="ctr" anchorCtr="0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 rot="900000">
            <a:off x="3380400" y="2476800"/>
            <a:ext cx="3135600" cy="3301198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547200" y="1616400"/>
            <a:ext cx="2286000" cy="2260800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 rot="496818">
            <a:off x="3239110" y="2331946"/>
            <a:ext cx="3418257" cy="3766221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 rot="880944">
            <a:off x="3239112" y="2331949"/>
            <a:ext cx="3418257" cy="3766221"/>
          </a:xfrm>
          <a:prstGeom prst="rect">
            <a:avLst/>
          </a:prstGeom>
          <a:solidFill>
            <a:srgbClr val="FFFFFF"/>
          </a:solidFill>
          <a:ln w="3175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B3-D4B7-4F91-8A06-D0B722401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37D-F834-47D5-A522-0E5B0A3FE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E7E9-9A57-4F97-9F31-3830CF0C29F7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CC2-01D2-40D6-9C1E-5501B37DA1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51510" y="365125"/>
            <a:ext cx="6883823" cy="5811838"/>
          </a:xfrm>
        </p:spPr>
        <p:txBody>
          <a:bodyPr vert="eaVert"/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B3-D4B7-4F91-8A06-D0B722401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37D-F834-47D5-A522-0E5B0A3FE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" r="2138"/>
          <a:stretch>
            <a:fillRect/>
          </a:stretch>
        </p:blipFill>
        <p:spPr>
          <a:xfrm>
            <a:off x="0" y="2701038"/>
            <a:ext cx="9144000" cy="3661409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2478747" y="2469774"/>
            <a:ext cx="4161191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1288866" y="1192251"/>
            <a:ext cx="6540953" cy="1107368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accent1">
                    <a:lumMod val="75000"/>
                  </a:schemeClr>
                </a:solidFill>
                <a:effectLst/>
                <a:latin typeface="Arial" pitchFamily="34" charset="0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9DD2-D89B-453F-88F0-14E4BC8F6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C9E2-F45A-418E-B551-D5C967ECE5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48000" y="1612800"/>
            <a:ext cx="6048000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548000" y="2793600"/>
            <a:ext cx="6048000" cy="3013200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AFAFAF"/>
                </a:solidFill>
              </a:defRPr>
            </a:lvl1pPr>
            <a:lvl2pPr algn="l">
              <a:defRPr sz="2000">
                <a:solidFill>
                  <a:srgbClr val="AFAFAF"/>
                </a:solidFill>
              </a:defRPr>
            </a:lvl2pPr>
            <a:lvl3pPr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9DD2-D89B-453F-88F0-14E4BC8F6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C9E2-F45A-418E-B551-D5C967ECE5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 bwMode="auto">
          <a:xfrm>
            <a:off x="3195556" y="2893735"/>
            <a:ext cx="212725" cy="212725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kern="0" dirty="0">
              <a:solidFill>
                <a:prstClr val="white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1374693" y="2771497"/>
            <a:ext cx="758825" cy="760413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200" kern="0" dirty="0">
              <a:solidFill>
                <a:prstClr val="white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2219243" y="2619097"/>
            <a:ext cx="323850" cy="3254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kern="0" dirty="0">
              <a:solidFill>
                <a:prstClr val="white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 flipV="1">
            <a:off x="2835193" y="3117572"/>
            <a:ext cx="152400" cy="152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kern="0" dirty="0">
              <a:solidFill>
                <a:prstClr val="white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585458" y="2678099"/>
            <a:ext cx="5245200" cy="753078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9DD2-D89B-453F-88F0-14E4BC8F6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C9E2-F45A-418E-B551-D5C967ECE5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42400" y="1101600"/>
            <a:ext cx="5587200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540800" y="2336400"/>
            <a:ext cx="5148000" cy="1450800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AFAFAF"/>
                </a:solidFill>
              </a:defRPr>
            </a:lvl1pPr>
            <a:lvl2pPr marL="0" indent="0" algn="l">
              <a:buNone/>
              <a:defRPr sz="1800">
                <a:solidFill>
                  <a:schemeClr val="bg2">
                    <a:lumMod val="65000"/>
                  </a:schemeClr>
                </a:solidFill>
              </a:defRPr>
            </a:lvl2pPr>
            <a:lvl3pPr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3063600" y="4096800"/>
            <a:ext cx="5148000" cy="1450800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AFAFAF"/>
                </a:solidFill>
              </a:defRPr>
            </a:lvl1pPr>
            <a:lvl2pPr algn="l">
              <a:defRPr sz="1800">
                <a:solidFill>
                  <a:schemeClr val="bg2">
                    <a:lumMod val="65000"/>
                  </a:schemeClr>
                </a:solidFill>
              </a:defRPr>
            </a:lvl2pPr>
            <a:lvl3pPr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9DD2-D89B-453F-88F0-14E4BC8F6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C9E2-F45A-418E-B551-D5C967ECE5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24576" y="273280"/>
            <a:ext cx="7886699" cy="71702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9DD2-D89B-453F-88F0-14E4BC8F6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C9E2-F45A-418E-B551-D5C967ECE5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A69A76-3A02-423B-9097-23FEE9A6EF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05853CC-2545-4C5B-8B75-C96A768C608C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2830146" y="1138971"/>
            <a:ext cx="3594100" cy="3595687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666634" y="1189771"/>
            <a:ext cx="3519487" cy="351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>
              <a:latin typeface="Broadway BT" panose="04040905080B02020502" pitchFamily="82" charset="0"/>
              <a:ea typeface="汉仪丫丫体简" panose="02010604000101010101" pitchFamily="2" charset="-122"/>
              <a:cs typeface="Verdana" pitchFamily="34" charset="0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7699009" y="2220058"/>
            <a:ext cx="506412" cy="506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6306771" y="1481871"/>
            <a:ext cx="231775" cy="231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6634" y="1189771"/>
            <a:ext cx="3448416" cy="35179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椭圆 9"/>
          <p:cNvSpPr/>
          <p:nvPr userDrawn="1"/>
        </p:nvSpPr>
        <p:spPr>
          <a:xfrm>
            <a:off x="1823671" y="4271108"/>
            <a:ext cx="506413" cy="506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3612784" y="4947383"/>
            <a:ext cx="233362" cy="233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9DD2-D89B-453F-88F0-14E4BC8F6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C9E2-F45A-418E-B551-D5C967ECE5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548640"/>
            <a:ext cx="2949178" cy="15087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accent4">
                    <a:lumMod val="7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accent4">
                    <a:lumMod val="75000"/>
                  </a:schemeClr>
                </a:solidFill>
              </a:defRPr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9DD2-D89B-453F-88F0-14E4BC8F6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C9E2-F45A-418E-B551-D5C967ECE5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E7E9-9A57-4F97-9F31-3830CF0C29F7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CC2-01D2-40D6-9C1E-5501B37DA1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 anchor="ctr" anchorCtr="1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9DD2-D89B-453F-88F0-14E4BC8F6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C9E2-F45A-418E-B551-D5C967ECE5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82EB9DD2-D89B-453F-88F0-14E4BC8F6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CA51C9E2-F45A-418E-B551-D5C967ECE54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30000" y="410400"/>
            <a:ext cx="7887600" cy="581040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456281" y="2779325"/>
            <a:ext cx="6416263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effectLst/>
                <a:latin typeface="Arial" pitchFamily="34" charset="0"/>
                <a:ea typeface="黑体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456279" y="944600"/>
            <a:ext cx="6416262" cy="1720077"/>
          </a:xfrm>
        </p:spPr>
        <p:txBody>
          <a:bodyPr>
            <a:normAutofit/>
          </a:bodyPr>
          <a:lstStyle>
            <a:lvl1pPr algn="ctr">
              <a:defRPr sz="3200" baseline="0">
                <a:ln w="25400" cmpd="dbl"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添加您的标题文字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65600" y="360000"/>
            <a:ext cx="7002000" cy="583200"/>
          </a:xfrm>
        </p:spPr>
        <p:txBody>
          <a:bodyPr anchor="t" anchorCtr="0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065600" y="1396800"/>
            <a:ext cx="7002000" cy="34416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 marL="542925" indent="-271780">
              <a:spcAft>
                <a:spcPts val="0"/>
              </a:spcAft>
              <a:buFont typeface="Arial" pitchFamily="34" charset="0"/>
              <a:buChar char="•"/>
              <a:defRPr sz="20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80070" y="820266"/>
            <a:ext cx="1914597" cy="3218334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885535" y="925730"/>
            <a:ext cx="1703666" cy="193082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3780070" y="6626004"/>
            <a:ext cx="1914597" cy="23199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52500" lnSpcReduction="20000"/>
          </a:bodyPr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498400" y="2948400"/>
            <a:ext cx="4320000" cy="467270"/>
          </a:xfrm>
          <a:solidFill>
            <a:schemeClr val="bg1"/>
          </a:solidFill>
        </p:spPr>
        <p:txBody>
          <a:bodyPr anchor="t" anchorCtr="0">
            <a:normAutofit/>
          </a:bodyPr>
          <a:lstStyle>
            <a:lvl1pPr algn="ctr">
              <a:lnSpc>
                <a:spcPct val="120000"/>
              </a:lnSpc>
              <a:spcBef>
                <a:spcPts val="600"/>
              </a:spcBef>
              <a:defRPr sz="1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10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340800" y="4424400"/>
            <a:ext cx="2797200" cy="1864800"/>
          </a:xfrm>
          <a:noFill/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rgbClr val="9DA0A3"/>
                </a:solidFill>
                <a:effectLst/>
                <a:latin typeface="Arial" pitchFamily="34" charset="0"/>
                <a:ea typeface="黑体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65600" y="360000"/>
            <a:ext cx="6606000" cy="583200"/>
          </a:xfrm>
        </p:spPr>
        <p:txBody>
          <a:bodyPr anchor="t" anchorCtr="0">
            <a:normAutofit/>
          </a:bodyPr>
          <a:lstStyle>
            <a:lvl1pPr>
              <a:defRPr sz="32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65600" y="1425600"/>
            <a:ext cx="7002000" cy="1724400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542925" indent="-271780" algn="l"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65600" y="4402800"/>
            <a:ext cx="7034400" cy="1724400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542925" indent="-285750" algn="l" defTabSz="-635">
              <a:buFont typeface="Arial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24576" y="118532"/>
            <a:ext cx="7886699" cy="71702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5"/>
            <a:ext cx="3868340" cy="3684588"/>
          </a:xfrm>
        </p:spPr>
        <p:txBody>
          <a:bodyPr/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6" y="13763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6" y="2200275"/>
            <a:ext cx="3887391" cy="3684588"/>
          </a:xfrm>
        </p:spPr>
        <p:txBody>
          <a:bodyPr/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菱形 5"/>
          <p:cNvSpPr/>
          <p:nvPr userDrawn="1"/>
        </p:nvSpPr>
        <p:spPr>
          <a:xfrm>
            <a:off x="2681896" y="988651"/>
            <a:ext cx="1858823" cy="1858823"/>
          </a:xfrm>
          <a:prstGeom prst="diamond">
            <a:avLst/>
          </a:prstGeom>
          <a:gradFill>
            <a:gsLst>
              <a:gs pos="1000">
                <a:srgbClr val="C2C2C2"/>
              </a:gs>
              <a:gs pos="100000">
                <a:srgbClr val="FFFFFF"/>
              </a:gs>
            </a:gsLst>
            <a:lin ang="42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菱形 6"/>
          <p:cNvSpPr/>
          <p:nvPr userDrawn="1"/>
        </p:nvSpPr>
        <p:spPr>
          <a:xfrm>
            <a:off x="2842344" y="1149099"/>
            <a:ext cx="1537028" cy="1537028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谢</a:t>
            </a:r>
            <a:endParaRPr lang="zh-CN" altLang="en-US" sz="32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菱形 7"/>
          <p:cNvSpPr/>
          <p:nvPr userDrawn="1"/>
        </p:nvSpPr>
        <p:spPr>
          <a:xfrm>
            <a:off x="4603282" y="988651"/>
            <a:ext cx="1856572" cy="1858823"/>
          </a:xfrm>
          <a:prstGeom prst="diamond">
            <a:avLst/>
          </a:prstGeom>
          <a:gradFill>
            <a:gsLst>
              <a:gs pos="1000">
                <a:srgbClr val="C2C2C2"/>
              </a:gs>
              <a:gs pos="100000">
                <a:srgbClr val="FFFFFF"/>
              </a:gs>
            </a:gsLst>
            <a:lin ang="42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菱形 8"/>
          <p:cNvSpPr/>
          <p:nvPr userDrawn="1"/>
        </p:nvSpPr>
        <p:spPr>
          <a:xfrm>
            <a:off x="4763052" y="1149099"/>
            <a:ext cx="1537028" cy="1537028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谢</a:t>
            </a:r>
            <a:endParaRPr lang="zh-CN" altLang="en-US" sz="32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菱形 9"/>
          <p:cNvSpPr/>
          <p:nvPr userDrawn="1"/>
        </p:nvSpPr>
        <p:spPr>
          <a:xfrm>
            <a:off x="2681896" y="2926793"/>
            <a:ext cx="1858823" cy="1858823"/>
          </a:xfrm>
          <a:prstGeom prst="diamond">
            <a:avLst/>
          </a:prstGeom>
          <a:gradFill>
            <a:gsLst>
              <a:gs pos="1000">
                <a:srgbClr val="C2C2C2"/>
              </a:gs>
              <a:gs pos="100000">
                <a:srgbClr val="FFFFFF"/>
              </a:gs>
            </a:gsLst>
            <a:lin ang="42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菱形 10"/>
          <p:cNvSpPr/>
          <p:nvPr userDrawn="1"/>
        </p:nvSpPr>
        <p:spPr>
          <a:xfrm>
            <a:off x="2843239" y="3087241"/>
            <a:ext cx="1537028" cy="1537028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聆</a:t>
            </a:r>
            <a:endParaRPr lang="zh-CN" altLang="en-US" sz="32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菱形 11"/>
          <p:cNvSpPr/>
          <p:nvPr userDrawn="1"/>
        </p:nvSpPr>
        <p:spPr>
          <a:xfrm>
            <a:off x="4603282" y="2926793"/>
            <a:ext cx="1858823" cy="1858823"/>
          </a:xfrm>
          <a:prstGeom prst="diamond">
            <a:avLst/>
          </a:prstGeom>
          <a:gradFill>
            <a:gsLst>
              <a:gs pos="1000">
                <a:srgbClr val="C2C2C2"/>
              </a:gs>
              <a:gs pos="100000">
                <a:srgbClr val="FFFFFF"/>
              </a:gs>
            </a:gsLst>
            <a:lin ang="42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" name="菱形 12"/>
          <p:cNvSpPr/>
          <p:nvPr userDrawn="1"/>
        </p:nvSpPr>
        <p:spPr>
          <a:xfrm>
            <a:off x="4763949" y="3087241"/>
            <a:ext cx="1537028" cy="1537028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听</a:t>
            </a:r>
            <a:endParaRPr lang="zh-CN" altLang="en-US" sz="32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205600" y="1706400"/>
            <a:ext cx="3513600" cy="583200"/>
          </a:xfrm>
        </p:spPr>
        <p:txBody>
          <a:bodyPr lIns="0" tIns="0" rIns="0" bIns="0" anchor="ctr" anchorCtr="0">
            <a:normAutofit/>
          </a:bodyPr>
          <a:lstStyle>
            <a:lvl1pPr algn="ctr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21060000">
            <a:off x="928800" y="1429200"/>
            <a:ext cx="3502800" cy="39996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5518800" y="2368800"/>
            <a:ext cx="2887200" cy="2584800"/>
          </a:xfrm>
        </p:spPr>
        <p:txBody>
          <a:bodyPr lIns="180000" tIns="72000" rIns="36000" anchor="ctr" anchorCtr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E7E9-9A57-4F97-9F31-3830CF0C29F7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CC2-01D2-40D6-9C1E-5501B37DA1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6"/>
            <a:ext cx="886883" cy="581183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15142" y="365126"/>
            <a:ext cx="6920191" cy="5811839"/>
          </a:xfrm>
        </p:spPr>
        <p:txBody>
          <a:bodyPr vert="eaVert"/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E7E9-9A57-4F97-9F31-3830CF0C29F7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CC2-01D2-40D6-9C1E-5501B37DA1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E7E9-9A57-4F97-9F31-3830CF0C29F7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CC2-01D2-40D6-9C1E-5501B37DA1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11" Type="http://schemas.openxmlformats.org/officeDocument/2006/relationships/image" Target="../media/image4.png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11" Type="http://schemas.openxmlformats.org/officeDocument/2006/relationships/image" Target="../media/image5.png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8" Type="http://schemas.openxmlformats.org/officeDocument/2006/relationships/slideLayout" Target="../slideLayouts/slideLayout59.xml"/><Relationship Id="rId7" Type="http://schemas.openxmlformats.org/officeDocument/2006/relationships/slideLayout" Target="../slideLayouts/slideLayout58.xml"/><Relationship Id="rId6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4" Type="http://schemas.openxmlformats.org/officeDocument/2006/relationships/theme" Target="../theme/theme6.xml"/><Relationship Id="rId13" Type="http://schemas.openxmlformats.org/officeDocument/2006/relationships/image" Target="../media/image9.png"/><Relationship Id="rId12" Type="http://schemas.openxmlformats.org/officeDocument/2006/relationships/image" Target="../media/image8.png"/><Relationship Id="rId11" Type="http://schemas.openxmlformats.org/officeDocument/2006/relationships/image" Target="../media/image7.png"/><Relationship Id="rId1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52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0.xml"/><Relationship Id="rId8" Type="http://schemas.openxmlformats.org/officeDocument/2006/relationships/slideLayout" Target="../slideLayouts/slideLayout69.xml"/><Relationship Id="rId7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3" Type="http://schemas.openxmlformats.org/officeDocument/2006/relationships/theme" Target="../theme/theme7.xml"/><Relationship Id="rId12" Type="http://schemas.openxmlformats.org/officeDocument/2006/relationships/image" Target="../media/image12.png"/><Relationship Id="rId11" Type="http://schemas.openxmlformats.org/officeDocument/2006/relationships/image" Target="../media/image11.jpeg"/><Relationship Id="rId1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E7E9-9A57-4F97-9F31-3830CF0C29F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5CC2-01D2-40D6-9C1E-5501B37DA15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" t="15092" r="13953" b="23868"/>
          <a:stretch>
            <a:fillRect/>
          </a:stretch>
        </p:blipFill>
        <p:spPr>
          <a:xfrm>
            <a:off x="-10758" y="0"/>
            <a:ext cx="9154758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-10757"/>
            <a:ext cx="9144000" cy="6893662"/>
          </a:xfrm>
          <a:prstGeom prst="rect">
            <a:avLst/>
          </a:prstGeom>
          <a:solidFill>
            <a:srgbClr val="FFFFFF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62557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E0C795-B702-42D2-ADC6-E14A8EB05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7C335-96C8-418B-A95D-2012FCCE0357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9" y="1155708"/>
            <a:ext cx="8292045" cy="5064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itchFamily="18" charset="2"/>
        <a:buChar char=""/>
        <a:defRPr sz="2400" kern="1200" baseline="0">
          <a:solidFill>
            <a:schemeClr val="accent1">
              <a:lumMod val="75000"/>
            </a:schemeClr>
          </a:solidFill>
          <a:latin typeface="Arial" pitchFamily="34" charset="0"/>
          <a:ea typeface="黑体" pitchFamily="49" charset="-122"/>
          <a:cs typeface="+mn-cs"/>
        </a:defRPr>
      </a:lvl1pPr>
      <a:lvl2pPr marL="802005" indent="-263525" algn="just" defTabSz="9144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Font typeface="Arial" pitchFamily="34" charset="0"/>
        <a:buChar char="•"/>
        <a:tabLst>
          <a:tab pos="626745" algn="l"/>
          <a:tab pos="714375" algn="l"/>
        </a:tabLst>
        <a:defRPr sz="2000" kern="1200" baseline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r="8191"/>
          <a:stretch>
            <a:fillRect/>
          </a:stretch>
        </p:blipFill>
        <p:spPr>
          <a:xfrm>
            <a:off x="0" y="8710"/>
            <a:ext cx="9147101" cy="68608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62557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9" y="1113704"/>
            <a:ext cx="8292045" cy="510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055ED-9E44-4813-A9B9-7372B0F4F7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62AD2-B727-42F7-B9E1-03130F6AFB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70000"/>
        <a:buFont typeface="Wingdings" pitchFamily="2" charset="2"/>
        <a:buChar char=""/>
        <a:defRPr sz="2400" kern="1200" baseline="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575945" indent="-230505" algn="just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tx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1679" b="2789"/>
          <a:stretch>
            <a:fillRect/>
          </a:stretch>
        </p:blipFill>
        <p:spPr>
          <a:xfrm>
            <a:off x="0" y="-1"/>
            <a:ext cx="9141726" cy="68623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0"/>
            <a:ext cx="9144000" cy="6496595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36431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9" y="1001479"/>
            <a:ext cx="8292045" cy="5118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+mn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/>
        </a:buClr>
        <a:buSzPct val="70000"/>
        <a:buFont typeface="Wingdings 2" pitchFamily="18" charset="2"/>
        <a:buChar char=""/>
        <a:defRPr sz="2800" kern="1200" baseline="0">
          <a:solidFill>
            <a:schemeClr val="accent1">
              <a:lumMod val="75000"/>
            </a:schemeClr>
          </a:solidFill>
          <a:latin typeface="Arial" pitchFamily="34" charset="0"/>
          <a:ea typeface="+mn-ea"/>
          <a:cs typeface="+mn-cs"/>
        </a:defRPr>
      </a:lvl1pPr>
      <a:lvl2pPr marL="803275" indent="-271780" algn="just" defTabSz="9144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Font typeface="Arial" pitchFamily="34" charset="0"/>
        <a:buChar char="•"/>
        <a:tabLst>
          <a:tab pos="715645" algn="l"/>
        </a:tabLst>
        <a:defRPr sz="2400" kern="1200" baseline="0">
          <a:solidFill>
            <a:schemeClr val="accent1">
              <a:lumMod val="75000"/>
            </a:schemeClr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55"/>
            <a:stretch>
              <a:fillRect/>
            </a:stretch>
          </p:blipFill>
          <p:spPr>
            <a:xfrm>
              <a:off x="0" y="277651"/>
              <a:ext cx="9144000" cy="6580349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0"/>
              <a:ext cx="9144000" cy="202038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FFFFF">
                    <a:shade val="100000"/>
                    <a:satMod val="115000"/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62557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9" y="1026615"/>
            <a:ext cx="8292045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ECB3-D4B7-4F91-8A06-D0B722401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A137D-F834-47D5-A522-0E5B0A3FEA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 spc="0" baseline="0">
          <a:ln>
            <a:noFill/>
          </a:ln>
          <a:solidFill>
            <a:schemeClr val="accent1">
              <a:lumMod val="50000"/>
            </a:schemeClr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70000"/>
        <a:buFont typeface="Wingdings 2" pitchFamily="18" charset="2"/>
        <a:buChar char="f"/>
        <a:defRPr sz="2400" kern="1200" baseline="0">
          <a:solidFill>
            <a:schemeClr val="tx2"/>
          </a:solidFill>
          <a:latin typeface="Arial" pitchFamily="34" charset="0"/>
          <a:ea typeface="黑体" pitchFamily="49" charset="-122"/>
          <a:cs typeface="+mn-cs"/>
        </a:defRPr>
      </a:lvl1pPr>
      <a:lvl2pPr marL="723900" indent="-279400" algn="just" defTabSz="9144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itchFamily="34" charset="0"/>
        <a:buChar char="•"/>
        <a:tabLst>
          <a:tab pos="444500" algn="l"/>
        </a:tabLst>
        <a:defRPr sz="2000" kern="1200" baseline="0">
          <a:solidFill>
            <a:schemeClr val="tx2"/>
          </a:solidFill>
          <a:latin typeface="Arial" pitchFamily="34" charset="0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" y="6356351"/>
            <a:ext cx="9144793" cy="5060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t="84434" r="1384" b="-8277"/>
          <a:stretch>
            <a:fillRect/>
          </a:stretch>
        </p:blipFill>
        <p:spPr>
          <a:xfrm>
            <a:off x="1" y="-1907"/>
            <a:ext cx="9143998" cy="452846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0389" y="267065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9" y="1113705"/>
            <a:ext cx="8292045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B9DD2-D89B-453F-88F0-14E4BC8F6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C9E2-F45A-418E-B551-D5C967ECE5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Arial" pitchFamily="34" charset="0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90000"/>
        <a:buFontTx/>
        <a:buBlip>
          <a:blip r:embed="rId13"/>
        </a:buBlip>
        <a:defRPr sz="2400" kern="1200" baseline="0">
          <a:solidFill>
            <a:schemeClr val="accent4">
              <a:lumMod val="75000"/>
            </a:schemeClr>
          </a:solidFill>
          <a:latin typeface="Arial" pitchFamily="34" charset="0"/>
          <a:ea typeface="+mj-ea"/>
          <a:cs typeface="+mn-cs"/>
        </a:defRPr>
      </a:lvl1pPr>
      <a:lvl2pPr marL="569595" indent="-342900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tx1">
            <a:lumMod val="75000"/>
          </a:schemeClr>
        </a:buClr>
        <a:buFont typeface="Arial" pitchFamily="34" charset="0"/>
        <a:buChar char="•"/>
        <a:defRPr sz="2000" kern="1200" baseline="0">
          <a:solidFill>
            <a:srgbClr val="7D7D7D"/>
          </a:solidFill>
          <a:latin typeface="Arial" pitchFamily="34" charset="0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914"/>
            <a:ext cx="9137120" cy="4862087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100" y="162557"/>
            <a:ext cx="8292045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101" y="1026615"/>
            <a:ext cx="8292045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267970" indent="-267970" algn="just" defTabSz="685800" rtl="0" eaLnBrk="1" latinLnBrk="0" hangingPunct="1">
        <a:spcBef>
          <a:spcPts val="1350"/>
        </a:spcBef>
        <a:spcAft>
          <a:spcPts val="0"/>
        </a:spcAft>
        <a:buClr>
          <a:schemeClr val="accent1"/>
        </a:buClr>
        <a:buSzPct val="110000"/>
        <a:buFontTx/>
        <a:buBlip>
          <a:blip r:embed="rId12"/>
        </a:buBlip>
        <a:defRPr sz="24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542925" indent="-271780" algn="just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38.xml"/><Relationship Id="rId2" Type="http://schemas.openxmlformats.org/officeDocument/2006/relationships/image" Target="../media/image19.jpeg"/><Relationship Id="rId1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2.xml"/><Relationship Id="rId3" Type="http://schemas.openxmlformats.org/officeDocument/2006/relationships/tags" Target="../tags/tag40.xml"/><Relationship Id="rId2" Type="http://schemas.openxmlformats.org/officeDocument/2006/relationships/image" Target="../media/image20.jpeg"/><Relationship Id="rId1" Type="http://schemas.openxmlformats.org/officeDocument/2006/relationships/tags" Target="../tags/tag3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52.xml"/><Relationship Id="rId4" Type="http://schemas.openxmlformats.org/officeDocument/2006/relationships/tags" Target="../tags/tag45.xml"/><Relationship Id="rId3" Type="http://schemas.openxmlformats.org/officeDocument/2006/relationships/image" Target="../media/image21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2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Relationship Id="rId3" Type="http://schemas.openxmlformats.org/officeDocument/2006/relationships/image" Target="../media/image13.jpe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36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altLang="zh-CN" sz="3200" b="1" dirty="0">
              <a:solidFill>
                <a:schemeClr val="tx1">
                  <a:lumMod val="75000"/>
                </a:schemeClr>
              </a:solidFill>
              <a:uFillTx/>
              <a:latin typeface="+mn-lt"/>
              <a:ea typeface="+mn-ea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</a:schemeClr>
                </a:solidFill>
                <a:uFillTx/>
                <a:latin typeface="+mn-lt"/>
                <a:ea typeface="+mn-ea"/>
              </a:rPr>
              <a:t>                             </a:t>
            </a:r>
            <a:endParaRPr lang="zh-CN" altLang="en-US" sz="3200" b="1" dirty="0">
              <a:solidFill>
                <a:schemeClr val="tx1">
                  <a:lumMod val="75000"/>
                </a:schemeClr>
              </a:solidFill>
              <a:uFillTx/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-15875" y="266065"/>
            <a:ext cx="8508365" cy="181927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j-lt"/>
                <a:ea typeface="+mj-ea"/>
              </a:rPr>
              <a:t>酒店管理系统</a:t>
            </a:r>
            <a:br>
              <a:rPr lang="zh-CN" altLang="en-US" dirty="0">
                <a:latin typeface="+mj-lt"/>
                <a:ea typeface="+mj-ea"/>
              </a:rPr>
            </a:br>
            <a:br>
              <a:rPr lang="zh-CN" altLang="en-US" dirty="0">
                <a:latin typeface="+mj-lt"/>
                <a:ea typeface="+mj-ea"/>
              </a:rPr>
            </a:br>
            <a:br>
              <a:rPr lang="zh-CN" altLang="en-US" dirty="0">
                <a:latin typeface="+mj-lt"/>
                <a:ea typeface="+mj-ea"/>
              </a:rPr>
            </a:b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684530" y="332740"/>
            <a:ext cx="6200775" cy="58356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j-lt"/>
              </a:rPr>
              <a:t>逻辑结构设计</a:t>
            </a:r>
            <a:endParaRPr lang="zh-CN" altLang="en-US" dirty="0">
              <a:latin typeface="+mj-lt"/>
            </a:endParaRPr>
          </a:p>
        </p:txBody>
      </p:sp>
      <p:pic>
        <p:nvPicPr>
          <p:cNvPr id="4" name="图片 3" descr="3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3644900"/>
            <a:ext cx="8193405" cy="30175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612775" y="1988820"/>
            <a:ext cx="653351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菜品：</a:t>
            </a:r>
            <a:r>
              <a:rPr lang="en-US" altLang="zh-CN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MENU</a:t>
            </a:r>
            <a:r>
              <a:rPr lang="zh-CN" altLang="en-US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表</a:t>
            </a:r>
            <a:endParaRPr lang="zh-CN" altLang="en-US" sz="28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56845"/>
            <a:ext cx="2670810" cy="144716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j-lt"/>
              </a:rPr>
              <a:t>order_form表 ：订单</a:t>
            </a:r>
            <a:endParaRPr lang="zh-CN" altLang="en-US" dirty="0">
              <a:latin typeface="+mj-lt"/>
            </a:endParaRPr>
          </a:p>
        </p:txBody>
      </p:sp>
      <p:pic>
        <p:nvPicPr>
          <p:cNvPr id="4" name="图片 3" descr="3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65" y="1196340"/>
            <a:ext cx="6071870" cy="20275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3850" y="3789045"/>
            <a:ext cx="7079615" cy="39624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2000" u="heavy">
                <a:solidFill>
                  <a:schemeClr val="accent3"/>
                </a:solidFill>
                <a:effectLst/>
                <a:uFillTx/>
              </a:rPr>
              <a:t>台号信息 表：desk</a:t>
            </a:r>
            <a:endParaRPr lang="zh-CN" altLang="en-US" sz="2000" u="heavy">
              <a:solidFill>
                <a:schemeClr val="accent3"/>
              </a:solidFill>
              <a:effectLst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30" y="4293235"/>
            <a:ext cx="3751580" cy="3962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2000">
                <a:solidFill>
                  <a:schemeClr val="accent3"/>
                </a:solidFill>
                <a:effectLst/>
                <a:uFillTx/>
              </a:rPr>
              <a:t>入账信息统计情况 表order_item</a:t>
            </a:r>
            <a:endParaRPr lang="zh-CN" altLang="en-US" sz="2000">
              <a:solidFill>
                <a:schemeClr val="accent3"/>
              </a:solidFill>
              <a:effectLst/>
              <a:uFillTx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39975" y="4725035"/>
            <a:ext cx="39217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3"/>
                </a:solidFill>
                <a:effectLst/>
                <a:uFillTx/>
              </a:rPr>
              <a:t>操作员基本信息和权限 表：users</a:t>
            </a:r>
            <a:endParaRPr lang="zh-CN" altLang="en-US" sz="2000">
              <a:solidFill>
                <a:schemeClr val="accent3"/>
              </a:solidFill>
              <a:effectLst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67585" y="5085080"/>
            <a:ext cx="3814445" cy="39624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2000">
                <a:solidFill>
                  <a:schemeClr val="accent3"/>
                </a:solidFill>
                <a:effectLst/>
                <a:uFillTx/>
              </a:rPr>
              <a:t>房间预定 表：id</a:t>
            </a:r>
            <a:endParaRPr lang="zh-CN" altLang="en-US" sz="2000">
              <a:solidFill>
                <a:schemeClr val="accent3"/>
              </a:solidFill>
              <a:effectLst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14650" y="5589270"/>
            <a:ext cx="2214880" cy="3962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表结构详见数据库</a:t>
            </a:r>
            <a:endParaRPr lang="zh-CN" altLang="en-US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72185" y="764540"/>
            <a:ext cx="6921500" cy="10058400"/>
          </a:xfrm>
        </p:spPr>
        <p:txBody>
          <a:bodyPr>
            <a:normAutofit fontScale="90000"/>
          </a:bodyPr>
          <a:lstStyle/>
          <a:p>
            <a:r>
              <a:rPr lang="zh-CN" altLang="en-US" sz="1600" dirty="0">
                <a:solidFill>
                  <a:schemeClr val="tx1"/>
                </a:solidFill>
                <a:uFillTx/>
              </a:rPr>
              <a:t>四、部分代码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public class JDBC {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private static final String DRIVERCLASS = "com.microsoft.sqlserver.jdbc.SQLServerDriver";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private static final String URL = "jdbc:sqlserver://127.0.0.1:1433;DatabaseName=db_DrinkeryManage";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private static final String USERNAME = "sa";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private static final String PASSWORD = "123";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private static final ThreadLocal&lt;Connection&gt; threadLocal = new ThreadLocal&lt;Connection&gt;();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static {// 通过静态方法加载数据库驱动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	try {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	Class.forName(DRIVERCLASS).newInstance();// 加载数据库驱动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	} catch (Exception e) {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		e.printStackTrace();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	}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}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public static Connection getConnection() {// 创建数据库连接的方法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	Connection conn = threadLocal.get();// 从线程中获得数据库连接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	if (conn == null) {// 没有可用的数据库连接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		try {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			conn = DriverManager.getConnection(URL, USERNAME, PASSWORD);// 创建新的数据库连接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			threadLocal.set(conn);// 将数据库连接保存到线程中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		} catch (SQLException e) {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			e.printStackTrace();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		}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	}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r>
              <a:rPr lang="zh-CN" altLang="en-US" sz="1600" dirty="0">
                <a:solidFill>
                  <a:schemeClr val="tx1"/>
                </a:solidFill>
                <a:uFillTx/>
              </a:rPr>
              <a:t>		return conn;</a:t>
            </a: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br>
              <a:rPr lang="zh-CN" altLang="en-US" sz="1600" dirty="0">
                <a:solidFill>
                  <a:schemeClr val="tx1"/>
                </a:solidFill>
                <a:uFillTx/>
              </a:rPr>
            </a:br>
            <a:endParaRPr lang="zh-CN" altLang="en-US" sz="1600" dirty="0">
              <a:solidFill>
                <a:schemeClr val="tx1"/>
              </a:solidFill>
              <a:uFillTx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984738" y="2469774"/>
            <a:ext cx="7188591" cy="46721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</a:rPr>
              <a:t>Lorem ipsum dolor sit amet, consectetur adipisicing elit.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1403" y="1196696"/>
            <a:ext cx="7188591" cy="1107368"/>
          </a:xfrm>
        </p:spPr>
        <p:txBody>
          <a:bodyPr>
            <a:normAutofit/>
          </a:bodyPr>
          <a:lstStyle/>
          <a:p>
            <a:r>
              <a:rPr lang="da-DK" altLang="zh-CN" sz="2800" smtClean="0">
                <a:latin typeface="+mj-lt"/>
              </a:rPr>
              <a:t>LOREM IPSUM DOLOR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5" name="图片 4" descr="酒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830" y="908685"/>
            <a:ext cx="6604635" cy="48025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539750" y="44450"/>
            <a:ext cx="5669280" cy="914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呈现效果：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94760" y="2971800"/>
            <a:ext cx="155448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54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谢谢</a:t>
            </a:r>
            <a:endParaRPr lang="zh-CN" altLang="en-US" sz="54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87705" y="739926"/>
            <a:ext cx="7768590" cy="58477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/>
            <a:r>
              <a:rPr lang="zh-CN" altLang="en-US" sz="3200" dirty="0">
                <a:latin typeface="+mj-lt"/>
                <a:ea typeface="+mj-ea"/>
                <a:cs typeface="+mj-cs"/>
                <a:sym typeface="Arial" pitchFamily="34" charset="0"/>
              </a:rPr>
              <a:t>总纲</a:t>
            </a:r>
            <a:endParaRPr lang="zh-CN" altLang="en-US" sz="32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331592" y="1687643"/>
            <a:ext cx="6366785" cy="4460612"/>
            <a:chOff x="1096911" y="1526117"/>
            <a:chExt cx="6827889" cy="4783664"/>
          </a:xfrm>
        </p:grpSpPr>
        <p:grpSp>
          <p:nvGrpSpPr>
            <p:cNvPr id="15" name="组合 14"/>
            <p:cNvGrpSpPr/>
            <p:nvPr/>
          </p:nvGrpSpPr>
          <p:grpSpPr>
            <a:xfrm>
              <a:off x="1096911" y="1526117"/>
              <a:ext cx="1417689" cy="2705745"/>
              <a:chOff x="1317044" y="2040467"/>
              <a:chExt cx="1417689" cy="2705745"/>
            </a:xfrm>
          </p:grpSpPr>
          <p:sp>
            <p:nvSpPr>
              <p:cNvPr id="14" name="任意多边形 13"/>
              <p:cNvSpPr/>
              <p:nvPr>
                <p:custDataLst>
                  <p:tags r:id="rId3"/>
                </p:custDataLst>
              </p:nvPr>
            </p:nvSpPr>
            <p:spPr>
              <a:xfrm>
                <a:off x="1393707" y="2671879"/>
                <a:ext cx="1295400" cy="2074333"/>
              </a:xfrm>
              <a:custGeom>
                <a:avLst/>
                <a:gdLst>
                  <a:gd name="connsiteX0" fmla="*/ 0 w 1295400"/>
                  <a:gd name="connsiteY0" fmla="*/ 0 h 2074333"/>
                  <a:gd name="connsiteX1" fmla="*/ 1295400 w 1295400"/>
                  <a:gd name="connsiteY1" fmla="*/ 0 h 2074333"/>
                  <a:gd name="connsiteX2" fmla="*/ 1295400 w 1295400"/>
                  <a:gd name="connsiteY2" fmla="*/ 1976958 h 2074333"/>
                  <a:gd name="connsiteX3" fmla="*/ 1198025 w 1295400"/>
                  <a:gd name="connsiteY3" fmla="*/ 2074333 h 2074333"/>
                  <a:gd name="connsiteX4" fmla="*/ 97375 w 1295400"/>
                  <a:gd name="connsiteY4" fmla="*/ 2074333 h 2074333"/>
                  <a:gd name="connsiteX5" fmla="*/ 0 w 1295400"/>
                  <a:gd name="connsiteY5" fmla="*/ 1976958 h 207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5400" h="2074333">
                    <a:moveTo>
                      <a:pt x="0" y="0"/>
                    </a:moveTo>
                    <a:lnTo>
                      <a:pt x="1295400" y="0"/>
                    </a:lnTo>
                    <a:lnTo>
                      <a:pt x="1295400" y="1976958"/>
                    </a:lnTo>
                    <a:cubicBezTo>
                      <a:pt x="1295400" y="2030737"/>
                      <a:pt x="1251804" y="2074333"/>
                      <a:pt x="1198025" y="2074333"/>
                    </a:cubicBezTo>
                    <a:lnTo>
                      <a:pt x="97375" y="2074333"/>
                    </a:lnTo>
                    <a:cubicBezTo>
                      <a:pt x="43596" y="2074333"/>
                      <a:pt x="0" y="2030737"/>
                      <a:pt x="0" y="1976958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da-DK" altLang="zh-CN" dirty="0">
                    <a:solidFill>
                      <a:schemeClr val="bg1"/>
                    </a:solidFill>
                    <a:sym typeface="Arial" pitchFamily="34" charset="0"/>
                  </a:rPr>
                  <a:t>系统方案设计</a:t>
                </a:r>
                <a:endParaRPr lang="da-DK" altLang="zh-CN" dirty="0">
                  <a:solidFill>
                    <a:schemeClr val="bg1"/>
                  </a:solidFill>
                  <a:sym typeface="Arial" pitchFamily="34" charset="0"/>
                </a:endParaRPr>
              </a:p>
            </p:txBody>
          </p:sp>
          <p:sp>
            <p:nvSpPr>
              <p:cNvPr id="6" name="矩形 5"/>
              <p:cNvSpPr/>
              <p:nvPr>
                <p:custDataLst>
                  <p:tags r:id="rId4"/>
                </p:custDataLst>
              </p:nvPr>
            </p:nvSpPr>
            <p:spPr>
              <a:xfrm>
                <a:off x="1439333" y="2040467"/>
                <a:ext cx="1295400" cy="668866"/>
              </a:xfrm>
              <a:prstGeom prst="rect">
                <a:avLst/>
              </a:prstGeom>
              <a:solidFill>
                <a:srgbClr val="F3EFEF"/>
              </a:solidFill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zh-CN" altLang="en-US" sz="2400" b="1" dirty="0" err="1" smtClean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Arial" pitchFamily="34" charset="0"/>
                  </a:rPr>
                  <a:t>一</a:t>
                </a:r>
                <a:endParaRPr lang="zh-CN" altLang="en-US" sz="2400" b="1" dirty="0" err="1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Arial" pitchFamily="34" charset="0"/>
                </a:endParaRPr>
              </a:p>
            </p:txBody>
          </p:sp>
          <p:sp>
            <p:nvSpPr>
              <p:cNvPr id="9" name="同侧圆角矩形 3"/>
              <p:cNvSpPr/>
              <p:nvPr>
                <p:custDataLst>
                  <p:tags r:id="rId5"/>
                </p:custDataLst>
              </p:nvPr>
            </p:nvSpPr>
            <p:spPr>
              <a:xfrm flipV="1">
                <a:off x="1317044" y="2517976"/>
                <a:ext cx="1224000" cy="2034000"/>
              </a:xfrm>
              <a:custGeom>
                <a:avLst/>
                <a:gdLst>
                  <a:gd name="connsiteX0" fmla="*/ 92008 w 1224000"/>
                  <a:gd name="connsiteY0" fmla="*/ 0 h 2016000"/>
                  <a:gd name="connsiteX1" fmla="*/ 1131992 w 1224000"/>
                  <a:gd name="connsiteY1" fmla="*/ 0 h 2016000"/>
                  <a:gd name="connsiteX2" fmla="*/ 1224000 w 1224000"/>
                  <a:gd name="connsiteY2" fmla="*/ 92008 h 2016000"/>
                  <a:gd name="connsiteX3" fmla="*/ 1224000 w 1224000"/>
                  <a:gd name="connsiteY3" fmla="*/ 2016000 h 2016000"/>
                  <a:gd name="connsiteX4" fmla="*/ 1224000 w 1224000"/>
                  <a:gd name="connsiteY4" fmla="*/ 2016000 h 2016000"/>
                  <a:gd name="connsiteX5" fmla="*/ 0 w 1224000"/>
                  <a:gd name="connsiteY5" fmla="*/ 2016000 h 2016000"/>
                  <a:gd name="connsiteX6" fmla="*/ 0 w 1224000"/>
                  <a:gd name="connsiteY6" fmla="*/ 2016000 h 2016000"/>
                  <a:gd name="connsiteX7" fmla="*/ 0 w 1224000"/>
                  <a:gd name="connsiteY7" fmla="*/ 92008 h 2016000"/>
                  <a:gd name="connsiteX8" fmla="*/ 92008 w 1224000"/>
                  <a:gd name="connsiteY8" fmla="*/ 0 h 2016000"/>
                  <a:gd name="connsiteX0-1" fmla="*/ 0 w 1224000"/>
                  <a:gd name="connsiteY0-2" fmla="*/ 2016000 h 2107440"/>
                  <a:gd name="connsiteX1-3" fmla="*/ 0 w 1224000"/>
                  <a:gd name="connsiteY1-4" fmla="*/ 92008 h 2107440"/>
                  <a:gd name="connsiteX2-5" fmla="*/ 92008 w 1224000"/>
                  <a:gd name="connsiteY2-6" fmla="*/ 0 h 2107440"/>
                  <a:gd name="connsiteX3-7" fmla="*/ 1131992 w 1224000"/>
                  <a:gd name="connsiteY3-8" fmla="*/ 0 h 2107440"/>
                  <a:gd name="connsiteX4-9" fmla="*/ 1224000 w 1224000"/>
                  <a:gd name="connsiteY4-10" fmla="*/ 92008 h 2107440"/>
                  <a:gd name="connsiteX5-11" fmla="*/ 1224000 w 1224000"/>
                  <a:gd name="connsiteY5-12" fmla="*/ 2016000 h 2107440"/>
                  <a:gd name="connsiteX6-13" fmla="*/ 1224000 w 1224000"/>
                  <a:gd name="connsiteY6-14" fmla="*/ 2016000 h 2107440"/>
                  <a:gd name="connsiteX7-15" fmla="*/ 0 w 1224000"/>
                  <a:gd name="connsiteY7-16" fmla="*/ 2016000 h 2107440"/>
                  <a:gd name="connsiteX8-17" fmla="*/ 91440 w 1224000"/>
                  <a:gd name="connsiteY8-18" fmla="*/ 2107440 h 2107440"/>
                  <a:gd name="connsiteX0-19" fmla="*/ 0 w 1224000"/>
                  <a:gd name="connsiteY0-20" fmla="*/ 2016000 h 2107440"/>
                  <a:gd name="connsiteX1-21" fmla="*/ 0 w 1224000"/>
                  <a:gd name="connsiteY1-22" fmla="*/ 92008 h 2107440"/>
                  <a:gd name="connsiteX2-23" fmla="*/ 92008 w 1224000"/>
                  <a:gd name="connsiteY2-24" fmla="*/ 0 h 2107440"/>
                  <a:gd name="connsiteX3-25" fmla="*/ 1131992 w 1224000"/>
                  <a:gd name="connsiteY3-26" fmla="*/ 0 h 2107440"/>
                  <a:gd name="connsiteX4-27" fmla="*/ 1224000 w 1224000"/>
                  <a:gd name="connsiteY4-28" fmla="*/ 92008 h 2107440"/>
                  <a:gd name="connsiteX5-29" fmla="*/ 1224000 w 1224000"/>
                  <a:gd name="connsiteY5-30" fmla="*/ 2016000 h 2107440"/>
                  <a:gd name="connsiteX6-31" fmla="*/ 1224000 w 1224000"/>
                  <a:gd name="connsiteY6-32" fmla="*/ 2016000 h 2107440"/>
                  <a:gd name="connsiteX7-33" fmla="*/ 91440 w 1224000"/>
                  <a:gd name="connsiteY7-34" fmla="*/ 2107440 h 2107440"/>
                  <a:gd name="connsiteX0-35" fmla="*/ 0 w 1224000"/>
                  <a:gd name="connsiteY0-36" fmla="*/ 2016000 h 2016000"/>
                  <a:gd name="connsiteX1-37" fmla="*/ 0 w 1224000"/>
                  <a:gd name="connsiteY1-38" fmla="*/ 92008 h 2016000"/>
                  <a:gd name="connsiteX2-39" fmla="*/ 92008 w 1224000"/>
                  <a:gd name="connsiteY2-40" fmla="*/ 0 h 2016000"/>
                  <a:gd name="connsiteX3-41" fmla="*/ 1131992 w 1224000"/>
                  <a:gd name="connsiteY3-42" fmla="*/ 0 h 2016000"/>
                  <a:gd name="connsiteX4-43" fmla="*/ 1224000 w 1224000"/>
                  <a:gd name="connsiteY4-44" fmla="*/ 92008 h 2016000"/>
                  <a:gd name="connsiteX5-45" fmla="*/ 1224000 w 1224000"/>
                  <a:gd name="connsiteY5-46" fmla="*/ 2016000 h 2016000"/>
                  <a:gd name="connsiteX6-47" fmla="*/ 1224000 w 1224000"/>
                  <a:gd name="connsiteY6-48" fmla="*/ 2016000 h 2016000"/>
                </a:gdLst>
                <a:ahLst/>
                <a:cxnLst>
                  <a:cxn ang="0">
                    <a:pos x="connsiteX0-35" y="connsiteY0-36"/>
                  </a:cxn>
                  <a:cxn ang="0">
                    <a:pos x="connsiteX1-37" y="connsiteY1-38"/>
                  </a:cxn>
                  <a:cxn ang="0">
                    <a:pos x="connsiteX2-39" y="connsiteY2-40"/>
                  </a:cxn>
                  <a:cxn ang="0">
                    <a:pos x="connsiteX3-41" y="connsiteY3-42"/>
                  </a:cxn>
                  <a:cxn ang="0">
                    <a:pos x="connsiteX4-43" y="connsiteY4-44"/>
                  </a:cxn>
                  <a:cxn ang="0">
                    <a:pos x="connsiteX5-45" y="connsiteY5-46"/>
                  </a:cxn>
                  <a:cxn ang="0">
                    <a:pos x="connsiteX6-47" y="connsiteY6-48"/>
                  </a:cxn>
                </a:cxnLst>
                <a:rect l="l" t="t" r="r" b="b"/>
                <a:pathLst>
                  <a:path w="1224000" h="2016000">
                    <a:moveTo>
                      <a:pt x="0" y="2016000"/>
                    </a:moveTo>
                    <a:lnTo>
                      <a:pt x="0" y="92008"/>
                    </a:lnTo>
                    <a:cubicBezTo>
                      <a:pt x="0" y="41193"/>
                      <a:pt x="41193" y="0"/>
                      <a:pt x="92008" y="0"/>
                    </a:cubicBezTo>
                    <a:lnTo>
                      <a:pt x="1131992" y="0"/>
                    </a:lnTo>
                    <a:cubicBezTo>
                      <a:pt x="1182807" y="0"/>
                      <a:pt x="1224000" y="41193"/>
                      <a:pt x="1224000" y="92008"/>
                    </a:cubicBezTo>
                    <a:lnTo>
                      <a:pt x="1224000" y="2016000"/>
                    </a:lnTo>
                    <a:lnTo>
                      <a:pt x="1224000" y="2016000"/>
                    </a:lnTo>
                  </a:path>
                </a:pathLst>
              </a:custGeom>
              <a:noFill/>
              <a:ln>
                <a:solidFill>
                  <a:srgbClr val="F3EFEF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 smtClean="0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022600" y="3566582"/>
              <a:ext cx="1295400" cy="2743199"/>
              <a:chOff x="1439333" y="2040467"/>
              <a:chExt cx="1295400" cy="2743199"/>
            </a:xfrm>
          </p:grpSpPr>
          <p:sp>
            <p:nvSpPr>
              <p:cNvPr id="17" name="任意多边形 16"/>
              <p:cNvSpPr/>
              <p:nvPr>
                <p:custDataLst>
                  <p:tags r:id="rId6"/>
                </p:custDataLst>
              </p:nvPr>
            </p:nvSpPr>
            <p:spPr>
              <a:xfrm>
                <a:off x="1439333" y="2709333"/>
                <a:ext cx="1295400" cy="2074333"/>
              </a:xfrm>
              <a:custGeom>
                <a:avLst/>
                <a:gdLst>
                  <a:gd name="connsiteX0" fmla="*/ 0 w 1295400"/>
                  <a:gd name="connsiteY0" fmla="*/ 0 h 2074333"/>
                  <a:gd name="connsiteX1" fmla="*/ 1295400 w 1295400"/>
                  <a:gd name="connsiteY1" fmla="*/ 0 h 2074333"/>
                  <a:gd name="connsiteX2" fmla="*/ 1295400 w 1295400"/>
                  <a:gd name="connsiteY2" fmla="*/ 1976958 h 2074333"/>
                  <a:gd name="connsiteX3" fmla="*/ 1198025 w 1295400"/>
                  <a:gd name="connsiteY3" fmla="*/ 2074333 h 2074333"/>
                  <a:gd name="connsiteX4" fmla="*/ 97375 w 1295400"/>
                  <a:gd name="connsiteY4" fmla="*/ 2074333 h 2074333"/>
                  <a:gd name="connsiteX5" fmla="*/ 0 w 1295400"/>
                  <a:gd name="connsiteY5" fmla="*/ 1976958 h 207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5400" h="2074333">
                    <a:moveTo>
                      <a:pt x="0" y="0"/>
                    </a:moveTo>
                    <a:lnTo>
                      <a:pt x="1295400" y="0"/>
                    </a:lnTo>
                    <a:lnTo>
                      <a:pt x="1295400" y="1976958"/>
                    </a:lnTo>
                    <a:cubicBezTo>
                      <a:pt x="1295400" y="2030737"/>
                      <a:pt x="1251804" y="2074333"/>
                      <a:pt x="1198025" y="2074333"/>
                    </a:cubicBezTo>
                    <a:lnTo>
                      <a:pt x="97375" y="2074333"/>
                    </a:lnTo>
                    <a:cubicBezTo>
                      <a:pt x="43596" y="2074333"/>
                      <a:pt x="0" y="2030737"/>
                      <a:pt x="0" y="1976958"/>
                    </a:cubicBezTo>
                    <a:close/>
                  </a:path>
                </a:pathLst>
              </a:custGeom>
              <a:solidFill>
                <a:schemeClr val="accent2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da-DK" altLang="zh-CN" dirty="0">
                    <a:solidFill>
                      <a:schemeClr val="bg1"/>
                    </a:solidFill>
                    <a:sym typeface="Arial" pitchFamily="34" charset="0"/>
                  </a:rPr>
                  <a:t>系统界面</a:t>
                </a:r>
                <a:r>
                  <a:rPr lang="zh-CN" altLang="da-DK" dirty="0">
                    <a:solidFill>
                      <a:schemeClr val="bg1"/>
                    </a:solidFill>
                    <a:sym typeface="Arial" pitchFamily="34" charset="0"/>
                  </a:rPr>
                  <a:t>分析</a:t>
                </a:r>
                <a:endParaRPr lang="zh-CN" altLang="da-DK" dirty="0">
                  <a:solidFill>
                    <a:schemeClr val="bg1"/>
                  </a:solidFill>
                  <a:sym typeface="Arial" pitchFamily="34" charset="0"/>
                </a:endParaRPr>
              </a:p>
            </p:txBody>
          </p:sp>
          <p:sp>
            <p:nvSpPr>
              <p:cNvPr id="18" name="矩形 17"/>
              <p:cNvSpPr/>
              <p:nvPr>
                <p:custDataLst>
                  <p:tags r:id="rId7"/>
                </p:custDataLst>
              </p:nvPr>
            </p:nvSpPr>
            <p:spPr>
              <a:xfrm>
                <a:off x="1439333" y="2040467"/>
                <a:ext cx="1295400" cy="668866"/>
              </a:xfrm>
              <a:prstGeom prst="rect">
                <a:avLst/>
              </a:prstGeom>
              <a:solidFill>
                <a:srgbClr val="F3EFEF"/>
              </a:solidFill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zh-CN" altLang="en-US" sz="2400" b="1" dirty="0" err="1" smtClean="0">
                    <a:solidFill>
                      <a:schemeClr val="accent2"/>
                    </a:solidFill>
                    <a:latin typeface="+mj-lt"/>
                    <a:ea typeface="+mj-ea"/>
                    <a:cs typeface="+mj-cs"/>
                    <a:sym typeface="Arial" pitchFamily="34" charset="0"/>
                  </a:rPr>
                  <a:t>二</a:t>
                </a:r>
                <a:endParaRPr lang="zh-CN" altLang="en-US" sz="2400" b="1" dirty="0" err="1" smtClean="0">
                  <a:solidFill>
                    <a:schemeClr val="accent2"/>
                  </a:solidFill>
                  <a:latin typeface="+mj-lt"/>
                  <a:ea typeface="+mj-ea"/>
                  <a:cs typeface="+mj-cs"/>
                  <a:sym typeface="Arial" pitchFamily="34" charset="0"/>
                </a:endParaRPr>
              </a:p>
              <a:p>
                <a:pPr algn="ctr"/>
                <a:endParaRPr lang="zh-CN" altLang="en-US" sz="2400" b="1" dirty="0" err="1" smtClean="0">
                  <a:solidFill>
                    <a:schemeClr val="accent2"/>
                  </a:solidFill>
                  <a:latin typeface="+mj-lt"/>
                  <a:ea typeface="+mj-ea"/>
                  <a:cs typeface="+mj-cs"/>
                  <a:sym typeface="Arial" pitchFamily="34" charset="0"/>
                </a:endParaRPr>
              </a:p>
            </p:txBody>
          </p:sp>
          <p:sp>
            <p:nvSpPr>
              <p:cNvPr id="19" name="同侧圆角矩形 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475033" y="2709333"/>
                <a:ext cx="1224000" cy="2034000"/>
              </a:xfrm>
              <a:custGeom>
                <a:avLst/>
                <a:gdLst>
                  <a:gd name="connsiteX0" fmla="*/ 92008 w 1224000"/>
                  <a:gd name="connsiteY0" fmla="*/ 0 h 2016000"/>
                  <a:gd name="connsiteX1" fmla="*/ 1131992 w 1224000"/>
                  <a:gd name="connsiteY1" fmla="*/ 0 h 2016000"/>
                  <a:gd name="connsiteX2" fmla="*/ 1224000 w 1224000"/>
                  <a:gd name="connsiteY2" fmla="*/ 92008 h 2016000"/>
                  <a:gd name="connsiteX3" fmla="*/ 1224000 w 1224000"/>
                  <a:gd name="connsiteY3" fmla="*/ 2016000 h 2016000"/>
                  <a:gd name="connsiteX4" fmla="*/ 1224000 w 1224000"/>
                  <a:gd name="connsiteY4" fmla="*/ 2016000 h 2016000"/>
                  <a:gd name="connsiteX5" fmla="*/ 0 w 1224000"/>
                  <a:gd name="connsiteY5" fmla="*/ 2016000 h 2016000"/>
                  <a:gd name="connsiteX6" fmla="*/ 0 w 1224000"/>
                  <a:gd name="connsiteY6" fmla="*/ 2016000 h 2016000"/>
                  <a:gd name="connsiteX7" fmla="*/ 0 w 1224000"/>
                  <a:gd name="connsiteY7" fmla="*/ 92008 h 2016000"/>
                  <a:gd name="connsiteX8" fmla="*/ 92008 w 1224000"/>
                  <a:gd name="connsiteY8" fmla="*/ 0 h 2016000"/>
                  <a:gd name="connsiteX0-1" fmla="*/ 0 w 1224000"/>
                  <a:gd name="connsiteY0-2" fmla="*/ 2016000 h 2107440"/>
                  <a:gd name="connsiteX1-3" fmla="*/ 0 w 1224000"/>
                  <a:gd name="connsiteY1-4" fmla="*/ 92008 h 2107440"/>
                  <a:gd name="connsiteX2-5" fmla="*/ 92008 w 1224000"/>
                  <a:gd name="connsiteY2-6" fmla="*/ 0 h 2107440"/>
                  <a:gd name="connsiteX3-7" fmla="*/ 1131992 w 1224000"/>
                  <a:gd name="connsiteY3-8" fmla="*/ 0 h 2107440"/>
                  <a:gd name="connsiteX4-9" fmla="*/ 1224000 w 1224000"/>
                  <a:gd name="connsiteY4-10" fmla="*/ 92008 h 2107440"/>
                  <a:gd name="connsiteX5-11" fmla="*/ 1224000 w 1224000"/>
                  <a:gd name="connsiteY5-12" fmla="*/ 2016000 h 2107440"/>
                  <a:gd name="connsiteX6-13" fmla="*/ 1224000 w 1224000"/>
                  <a:gd name="connsiteY6-14" fmla="*/ 2016000 h 2107440"/>
                  <a:gd name="connsiteX7-15" fmla="*/ 0 w 1224000"/>
                  <a:gd name="connsiteY7-16" fmla="*/ 2016000 h 2107440"/>
                  <a:gd name="connsiteX8-17" fmla="*/ 91440 w 1224000"/>
                  <a:gd name="connsiteY8-18" fmla="*/ 2107440 h 2107440"/>
                  <a:gd name="connsiteX0-19" fmla="*/ 0 w 1224000"/>
                  <a:gd name="connsiteY0-20" fmla="*/ 2016000 h 2107440"/>
                  <a:gd name="connsiteX1-21" fmla="*/ 0 w 1224000"/>
                  <a:gd name="connsiteY1-22" fmla="*/ 92008 h 2107440"/>
                  <a:gd name="connsiteX2-23" fmla="*/ 92008 w 1224000"/>
                  <a:gd name="connsiteY2-24" fmla="*/ 0 h 2107440"/>
                  <a:gd name="connsiteX3-25" fmla="*/ 1131992 w 1224000"/>
                  <a:gd name="connsiteY3-26" fmla="*/ 0 h 2107440"/>
                  <a:gd name="connsiteX4-27" fmla="*/ 1224000 w 1224000"/>
                  <a:gd name="connsiteY4-28" fmla="*/ 92008 h 2107440"/>
                  <a:gd name="connsiteX5-29" fmla="*/ 1224000 w 1224000"/>
                  <a:gd name="connsiteY5-30" fmla="*/ 2016000 h 2107440"/>
                  <a:gd name="connsiteX6-31" fmla="*/ 1224000 w 1224000"/>
                  <a:gd name="connsiteY6-32" fmla="*/ 2016000 h 2107440"/>
                  <a:gd name="connsiteX7-33" fmla="*/ 91440 w 1224000"/>
                  <a:gd name="connsiteY7-34" fmla="*/ 2107440 h 2107440"/>
                  <a:gd name="connsiteX0-35" fmla="*/ 0 w 1224000"/>
                  <a:gd name="connsiteY0-36" fmla="*/ 2016000 h 2016000"/>
                  <a:gd name="connsiteX1-37" fmla="*/ 0 w 1224000"/>
                  <a:gd name="connsiteY1-38" fmla="*/ 92008 h 2016000"/>
                  <a:gd name="connsiteX2-39" fmla="*/ 92008 w 1224000"/>
                  <a:gd name="connsiteY2-40" fmla="*/ 0 h 2016000"/>
                  <a:gd name="connsiteX3-41" fmla="*/ 1131992 w 1224000"/>
                  <a:gd name="connsiteY3-42" fmla="*/ 0 h 2016000"/>
                  <a:gd name="connsiteX4-43" fmla="*/ 1224000 w 1224000"/>
                  <a:gd name="connsiteY4-44" fmla="*/ 92008 h 2016000"/>
                  <a:gd name="connsiteX5-45" fmla="*/ 1224000 w 1224000"/>
                  <a:gd name="connsiteY5-46" fmla="*/ 2016000 h 2016000"/>
                  <a:gd name="connsiteX6-47" fmla="*/ 1224000 w 1224000"/>
                  <a:gd name="connsiteY6-48" fmla="*/ 2016000 h 2016000"/>
                </a:gdLst>
                <a:ahLst/>
                <a:cxnLst>
                  <a:cxn ang="0">
                    <a:pos x="connsiteX0-35" y="connsiteY0-36"/>
                  </a:cxn>
                  <a:cxn ang="0">
                    <a:pos x="connsiteX1-37" y="connsiteY1-38"/>
                  </a:cxn>
                  <a:cxn ang="0">
                    <a:pos x="connsiteX2-39" y="connsiteY2-40"/>
                  </a:cxn>
                  <a:cxn ang="0">
                    <a:pos x="connsiteX3-41" y="connsiteY3-42"/>
                  </a:cxn>
                  <a:cxn ang="0">
                    <a:pos x="connsiteX4-43" y="connsiteY4-44"/>
                  </a:cxn>
                  <a:cxn ang="0">
                    <a:pos x="connsiteX5-45" y="connsiteY5-46"/>
                  </a:cxn>
                  <a:cxn ang="0">
                    <a:pos x="connsiteX6-47" y="connsiteY6-48"/>
                  </a:cxn>
                </a:cxnLst>
                <a:rect l="l" t="t" r="r" b="b"/>
                <a:pathLst>
                  <a:path w="1224000" h="2016000">
                    <a:moveTo>
                      <a:pt x="0" y="2016000"/>
                    </a:moveTo>
                    <a:lnTo>
                      <a:pt x="0" y="92008"/>
                    </a:lnTo>
                    <a:cubicBezTo>
                      <a:pt x="0" y="41193"/>
                      <a:pt x="41193" y="0"/>
                      <a:pt x="92008" y="0"/>
                    </a:cubicBezTo>
                    <a:lnTo>
                      <a:pt x="1131992" y="0"/>
                    </a:lnTo>
                    <a:cubicBezTo>
                      <a:pt x="1182807" y="0"/>
                      <a:pt x="1224000" y="41193"/>
                      <a:pt x="1224000" y="92008"/>
                    </a:cubicBezTo>
                    <a:lnTo>
                      <a:pt x="1224000" y="2016000"/>
                    </a:lnTo>
                    <a:lnTo>
                      <a:pt x="1224000" y="2016000"/>
                    </a:lnTo>
                  </a:path>
                </a:pathLst>
              </a:custGeom>
              <a:noFill/>
              <a:ln>
                <a:solidFill>
                  <a:srgbClr val="F3EFEF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 smtClean="0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826000" y="1526117"/>
              <a:ext cx="1295400" cy="2743199"/>
              <a:chOff x="1439333" y="2040467"/>
              <a:chExt cx="1295400" cy="2743199"/>
            </a:xfrm>
          </p:grpSpPr>
          <p:sp>
            <p:nvSpPr>
              <p:cNvPr id="21" name="任意多边形 20"/>
              <p:cNvSpPr/>
              <p:nvPr>
                <p:custDataLst>
                  <p:tags r:id="rId9"/>
                </p:custDataLst>
              </p:nvPr>
            </p:nvSpPr>
            <p:spPr>
              <a:xfrm>
                <a:off x="1439333" y="2709333"/>
                <a:ext cx="1295400" cy="2074333"/>
              </a:xfrm>
              <a:custGeom>
                <a:avLst/>
                <a:gdLst>
                  <a:gd name="connsiteX0" fmla="*/ 0 w 1295400"/>
                  <a:gd name="connsiteY0" fmla="*/ 0 h 2074333"/>
                  <a:gd name="connsiteX1" fmla="*/ 1295400 w 1295400"/>
                  <a:gd name="connsiteY1" fmla="*/ 0 h 2074333"/>
                  <a:gd name="connsiteX2" fmla="*/ 1295400 w 1295400"/>
                  <a:gd name="connsiteY2" fmla="*/ 1976958 h 2074333"/>
                  <a:gd name="connsiteX3" fmla="*/ 1198025 w 1295400"/>
                  <a:gd name="connsiteY3" fmla="*/ 2074333 h 2074333"/>
                  <a:gd name="connsiteX4" fmla="*/ 97375 w 1295400"/>
                  <a:gd name="connsiteY4" fmla="*/ 2074333 h 2074333"/>
                  <a:gd name="connsiteX5" fmla="*/ 0 w 1295400"/>
                  <a:gd name="connsiteY5" fmla="*/ 1976958 h 207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5400" h="2074333">
                    <a:moveTo>
                      <a:pt x="0" y="0"/>
                    </a:moveTo>
                    <a:lnTo>
                      <a:pt x="1295400" y="0"/>
                    </a:lnTo>
                    <a:lnTo>
                      <a:pt x="1295400" y="1976958"/>
                    </a:lnTo>
                    <a:cubicBezTo>
                      <a:pt x="1295400" y="2030737"/>
                      <a:pt x="1251804" y="2074333"/>
                      <a:pt x="1198025" y="2074333"/>
                    </a:cubicBezTo>
                    <a:lnTo>
                      <a:pt x="97375" y="2074333"/>
                    </a:lnTo>
                    <a:cubicBezTo>
                      <a:pt x="43596" y="2074333"/>
                      <a:pt x="0" y="2030737"/>
                      <a:pt x="0" y="1976958"/>
                    </a:cubicBezTo>
                    <a:close/>
                  </a:path>
                </a:pathLst>
              </a:custGeom>
              <a:solidFill>
                <a:schemeClr val="accent3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da-DK" altLang="zh-CN" dirty="0">
                    <a:solidFill>
                      <a:schemeClr val="bg1"/>
                    </a:solidFill>
                    <a:sym typeface="Arial" pitchFamily="34" charset="0"/>
                  </a:rPr>
                  <a:t>数据库设计</a:t>
                </a:r>
                <a:endParaRPr lang="da-DK" altLang="zh-CN" dirty="0">
                  <a:solidFill>
                    <a:schemeClr val="bg1"/>
                  </a:solidFill>
                  <a:sym typeface="Arial" pitchFamily="34" charset="0"/>
                </a:endParaRPr>
              </a:p>
            </p:txBody>
          </p:sp>
          <p:sp>
            <p:nvSpPr>
              <p:cNvPr id="22" name="矩形 2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439333" y="2040467"/>
                <a:ext cx="1295400" cy="668866"/>
              </a:xfrm>
              <a:prstGeom prst="rect">
                <a:avLst/>
              </a:prstGeom>
              <a:solidFill>
                <a:srgbClr val="F3EFEF"/>
              </a:solidFill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zh-CN" altLang="en-US" sz="2400" b="1" dirty="0" err="1" smtClean="0">
                    <a:solidFill>
                      <a:schemeClr val="accent3"/>
                    </a:solidFill>
                    <a:latin typeface="+mj-lt"/>
                    <a:ea typeface="+mj-ea"/>
                    <a:cs typeface="+mj-cs"/>
                    <a:sym typeface="Arial" pitchFamily="34" charset="0"/>
                  </a:rPr>
                  <a:t>三</a:t>
                </a:r>
                <a:endParaRPr lang="zh-CN" altLang="en-US" sz="2400" b="1" dirty="0" err="1" smtClean="0">
                  <a:solidFill>
                    <a:schemeClr val="accent3"/>
                  </a:solidFill>
                  <a:latin typeface="+mj-lt"/>
                  <a:ea typeface="+mj-ea"/>
                  <a:cs typeface="+mj-cs"/>
                  <a:sym typeface="Arial" pitchFamily="34" charset="0"/>
                </a:endParaRPr>
              </a:p>
            </p:txBody>
          </p:sp>
          <p:sp>
            <p:nvSpPr>
              <p:cNvPr id="23" name="同侧圆角矩形 3"/>
              <p:cNvSpPr/>
              <p:nvPr>
                <p:custDataLst>
                  <p:tags r:id="rId11"/>
                </p:custDataLst>
              </p:nvPr>
            </p:nvSpPr>
            <p:spPr>
              <a:xfrm flipV="1">
                <a:off x="1475033" y="2709333"/>
                <a:ext cx="1224000" cy="2034000"/>
              </a:xfrm>
              <a:custGeom>
                <a:avLst/>
                <a:gdLst>
                  <a:gd name="connsiteX0" fmla="*/ 92008 w 1224000"/>
                  <a:gd name="connsiteY0" fmla="*/ 0 h 2016000"/>
                  <a:gd name="connsiteX1" fmla="*/ 1131992 w 1224000"/>
                  <a:gd name="connsiteY1" fmla="*/ 0 h 2016000"/>
                  <a:gd name="connsiteX2" fmla="*/ 1224000 w 1224000"/>
                  <a:gd name="connsiteY2" fmla="*/ 92008 h 2016000"/>
                  <a:gd name="connsiteX3" fmla="*/ 1224000 w 1224000"/>
                  <a:gd name="connsiteY3" fmla="*/ 2016000 h 2016000"/>
                  <a:gd name="connsiteX4" fmla="*/ 1224000 w 1224000"/>
                  <a:gd name="connsiteY4" fmla="*/ 2016000 h 2016000"/>
                  <a:gd name="connsiteX5" fmla="*/ 0 w 1224000"/>
                  <a:gd name="connsiteY5" fmla="*/ 2016000 h 2016000"/>
                  <a:gd name="connsiteX6" fmla="*/ 0 w 1224000"/>
                  <a:gd name="connsiteY6" fmla="*/ 2016000 h 2016000"/>
                  <a:gd name="connsiteX7" fmla="*/ 0 w 1224000"/>
                  <a:gd name="connsiteY7" fmla="*/ 92008 h 2016000"/>
                  <a:gd name="connsiteX8" fmla="*/ 92008 w 1224000"/>
                  <a:gd name="connsiteY8" fmla="*/ 0 h 2016000"/>
                  <a:gd name="connsiteX0-1" fmla="*/ 0 w 1224000"/>
                  <a:gd name="connsiteY0-2" fmla="*/ 2016000 h 2107440"/>
                  <a:gd name="connsiteX1-3" fmla="*/ 0 w 1224000"/>
                  <a:gd name="connsiteY1-4" fmla="*/ 92008 h 2107440"/>
                  <a:gd name="connsiteX2-5" fmla="*/ 92008 w 1224000"/>
                  <a:gd name="connsiteY2-6" fmla="*/ 0 h 2107440"/>
                  <a:gd name="connsiteX3-7" fmla="*/ 1131992 w 1224000"/>
                  <a:gd name="connsiteY3-8" fmla="*/ 0 h 2107440"/>
                  <a:gd name="connsiteX4-9" fmla="*/ 1224000 w 1224000"/>
                  <a:gd name="connsiteY4-10" fmla="*/ 92008 h 2107440"/>
                  <a:gd name="connsiteX5-11" fmla="*/ 1224000 w 1224000"/>
                  <a:gd name="connsiteY5-12" fmla="*/ 2016000 h 2107440"/>
                  <a:gd name="connsiteX6-13" fmla="*/ 1224000 w 1224000"/>
                  <a:gd name="connsiteY6-14" fmla="*/ 2016000 h 2107440"/>
                  <a:gd name="connsiteX7-15" fmla="*/ 0 w 1224000"/>
                  <a:gd name="connsiteY7-16" fmla="*/ 2016000 h 2107440"/>
                  <a:gd name="connsiteX8-17" fmla="*/ 91440 w 1224000"/>
                  <a:gd name="connsiteY8-18" fmla="*/ 2107440 h 2107440"/>
                  <a:gd name="connsiteX0-19" fmla="*/ 0 w 1224000"/>
                  <a:gd name="connsiteY0-20" fmla="*/ 2016000 h 2107440"/>
                  <a:gd name="connsiteX1-21" fmla="*/ 0 w 1224000"/>
                  <a:gd name="connsiteY1-22" fmla="*/ 92008 h 2107440"/>
                  <a:gd name="connsiteX2-23" fmla="*/ 92008 w 1224000"/>
                  <a:gd name="connsiteY2-24" fmla="*/ 0 h 2107440"/>
                  <a:gd name="connsiteX3-25" fmla="*/ 1131992 w 1224000"/>
                  <a:gd name="connsiteY3-26" fmla="*/ 0 h 2107440"/>
                  <a:gd name="connsiteX4-27" fmla="*/ 1224000 w 1224000"/>
                  <a:gd name="connsiteY4-28" fmla="*/ 92008 h 2107440"/>
                  <a:gd name="connsiteX5-29" fmla="*/ 1224000 w 1224000"/>
                  <a:gd name="connsiteY5-30" fmla="*/ 2016000 h 2107440"/>
                  <a:gd name="connsiteX6-31" fmla="*/ 1224000 w 1224000"/>
                  <a:gd name="connsiteY6-32" fmla="*/ 2016000 h 2107440"/>
                  <a:gd name="connsiteX7-33" fmla="*/ 91440 w 1224000"/>
                  <a:gd name="connsiteY7-34" fmla="*/ 2107440 h 2107440"/>
                  <a:gd name="connsiteX0-35" fmla="*/ 0 w 1224000"/>
                  <a:gd name="connsiteY0-36" fmla="*/ 2016000 h 2016000"/>
                  <a:gd name="connsiteX1-37" fmla="*/ 0 w 1224000"/>
                  <a:gd name="connsiteY1-38" fmla="*/ 92008 h 2016000"/>
                  <a:gd name="connsiteX2-39" fmla="*/ 92008 w 1224000"/>
                  <a:gd name="connsiteY2-40" fmla="*/ 0 h 2016000"/>
                  <a:gd name="connsiteX3-41" fmla="*/ 1131992 w 1224000"/>
                  <a:gd name="connsiteY3-42" fmla="*/ 0 h 2016000"/>
                  <a:gd name="connsiteX4-43" fmla="*/ 1224000 w 1224000"/>
                  <a:gd name="connsiteY4-44" fmla="*/ 92008 h 2016000"/>
                  <a:gd name="connsiteX5-45" fmla="*/ 1224000 w 1224000"/>
                  <a:gd name="connsiteY5-46" fmla="*/ 2016000 h 2016000"/>
                  <a:gd name="connsiteX6-47" fmla="*/ 1224000 w 1224000"/>
                  <a:gd name="connsiteY6-48" fmla="*/ 2016000 h 2016000"/>
                </a:gdLst>
                <a:ahLst/>
                <a:cxnLst>
                  <a:cxn ang="0">
                    <a:pos x="connsiteX0-35" y="connsiteY0-36"/>
                  </a:cxn>
                  <a:cxn ang="0">
                    <a:pos x="connsiteX1-37" y="connsiteY1-38"/>
                  </a:cxn>
                  <a:cxn ang="0">
                    <a:pos x="connsiteX2-39" y="connsiteY2-40"/>
                  </a:cxn>
                  <a:cxn ang="0">
                    <a:pos x="connsiteX3-41" y="connsiteY3-42"/>
                  </a:cxn>
                  <a:cxn ang="0">
                    <a:pos x="connsiteX4-43" y="connsiteY4-44"/>
                  </a:cxn>
                  <a:cxn ang="0">
                    <a:pos x="connsiteX5-45" y="connsiteY5-46"/>
                  </a:cxn>
                  <a:cxn ang="0">
                    <a:pos x="connsiteX6-47" y="connsiteY6-48"/>
                  </a:cxn>
                </a:cxnLst>
                <a:rect l="l" t="t" r="r" b="b"/>
                <a:pathLst>
                  <a:path w="1224000" h="2016000">
                    <a:moveTo>
                      <a:pt x="0" y="2016000"/>
                    </a:moveTo>
                    <a:lnTo>
                      <a:pt x="0" y="92008"/>
                    </a:lnTo>
                    <a:cubicBezTo>
                      <a:pt x="0" y="41193"/>
                      <a:pt x="41193" y="0"/>
                      <a:pt x="92008" y="0"/>
                    </a:cubicBezTo>
                    <a:lnTo>
                      <a:pt x="1131992" y="0"/>
                    </a:lnTo>
                    <a:cubicBezTo>
                      <a:pt x="1182807" y="0"/>
                      <a:pt x="1224000" y="41193"/>
                      <a:pt x="1224000" y="92008"/>
                    </a:cubicBezTo>
                    <a:lnTo>
                      <a:pt x="1224000" y="2016000"/>
                    </a:lnTo>
                    <a:lnTo>
                      <a:pt x="1224000" y="2016000"/>
                    </a:lnTo>
                  </a:path>
                </a:pathLst>
              </a:custGeom>
              <a:noFill/>
              <a:ln>
                <a:solidFill>
                  <a:srgbClr val="F3EFEF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 smtClean="0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6629400" y="3566582"/>
              <a:ext cx="1295400" cy="2743199"/>
              <a:chOff x="1439333" y="2040467"/>
              <a:chExt cx="1295400" cy="2743199"/>
            </a:xfrm>
          </p:grpSpPr>
          <p:sp>
            <p:nvSpPr>
              <p:cNvPr id="25" name="任意多边形 24"/>
              <p:cNvSpPr/>
              <p:nvPr>
                <p:custDataLst>
                  <p:tags r:id="rId12"/>
                </p:custDataLst>
              </p:nvPr>
            </p:nvSpPr>
            <p:spPr>
              <a:xfrm>
                <a:off x="1439333" y="2709333"/>
                <a:ext cx="1295400" cy="2074333"/>
              </a:xfrm>
              <a:custGeom>
                <a:avLst/>
                <a:gdLst>
                  <a:gd name="connsiteX0" fmla="*/ 0 w 1295400"/>
                  <a:gd name="connsiteY0" fmla="*/ 0 h 2074333"/>
                  <a:gd name="connsiteX1" fmla="*/ 1295400 w 1295400"/>
                  <a:gd name="connsiteY1" fmla="*/ 0 h 2074333"/>
                  <a:gd name="connsiteX2" fmla="*/ 1295400 w 1295400"/>
                  <a:gd name="connsiteY2" fmla="*/ 1976958 h 2074333"/>
                  <a:gd name="connsiteX3" fmla="*/ 1198025 w 1295400"/>
                  <a:gd name="connsiteY3" fmla="*/ 2074333 h 2074333"/>
                  <a:gd name="connsiteX4" fmla="*/ 97375 w 1295400"/>
                  <a:gd name="connsiteY4" fmla="*/ 2074333 h 2074333"/>
                  <a:gd name="connsiteX5" fmla="*/ 0 w 1295400"/>
                  <a:gd name="connsiteY5" fmla="*/ 1976958 h 207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5400" h="2074333">
                    <a:moveTo>
                      <a:pt x="0" y="0"/>
                    </a:moveTo>
                    <a:lnTo>
                      <a:pt x="1295400" y="0"/>
                    </a:lnTo>
                    <a:lnTo>
                      <a:pt x="1295400" y="1976958"/>
                    </a:lnTo>
                    <a:cubicBezTo>
                      <a:pt x="1295400" y="2030737"/>
                      <a:pt x="1251804" y="2074333"/>
                      <a:pt x="1198025" y="2074333"/>
                    </a:cubicBezTo>
                    <a:lnTo>
                      <a:pt x="97375" y="2074333"/>
                    </a:lnTo>
                    <a:cubicBezTo>
                      <a:pt x="43596" y="2074333"/>
                      <a:pt x="0" y="2030737"/>
                      <a:pt x="0" y="1976958"/>
                    </a:cubicBezTo>
                    <a:close/>
                  </a:path>
                </a:pathLst>
              </a:custGeom>
              <a:solidFill>
                <a:schemeClr val="accent4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da-DK" altLang="zh-CN" dirty="0">
                    <a:solidFill>
                      <a:schemeClr val="bg1"/>
                    </a:solidFill>
                    <a:sym typeface="Arial" pitchFamily="34" charset="0"/>
                  </a:rPr>
                  <a:t>实现部分代码</a:t>
                </a:r>
                <a:r>
                  <a:rPr lang="zh-CN" altLang="da-DK" dirty="0">
                    <a:solidFill>
                      <a:schemeClr val="bg1"/>
                    </a:solidFill>
                    <a:sym typeface="Arial" pitchFamily="34" charset="0"/>
                  </a:rPr>
                  <a:t>与总结演示</a:t>
                </a:r>
                <a:endParaRPr lang="zh-CN" altLang="da-DK" dirty="0">
                  <a:solidFill>
                    <a:schemeClr val="bg1"/>
                  </a:solidFill>
                  <a:sym typeface="Arial" pitchFamily="34" charset="0"/>
                </a:endParaRPr>
              </a:p>
            </p:txBody>
          </p:sp>
          <p:sp>
            <p:nvSpPr>
              <p:cNvPr id="26" name="矩形 25"/>
              <p:cNvSpPr/>
              <p:nvPr>
                <p:custDataLst>
                  <p:tags r:id="rId13"/>
                </p:custDataLst>
              </p:nvPr>
            </p:nvSpPr>
            <p:spPr>
              <a:xfrm>
                <a:off x="1439333" y="2040467"/>
                <a:ext cx="1295400" cy="668866"/>
              </a:xfrm>
              <a:prstGeom prst="rect">
                <a:avLst/>
              </a:prstGeom>
              <a:solidFill>
                <a:srgbClr val="F3EFEF"/>
              </a:solidFill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zh-CN" altLang="en-US" sz="2400" b="1" dirty="0" err="1" smtClean="0">
                    <a:solidFill>
                      <a:schemeClr val="accent4"/>
                    </a:solidFill>
                    <a:latin typeface="+mj-lt"/>
                    <a:ea typeface="+mj-ea"/>
                    <a:cs typeface="+mj-cs"/>
                    <a:sym typeface="Arial" pitchFamily="34" charset="0"/>
                  </a:rPr>
                  <a:t>四</a:t>
                </a:r>
                <a:endParaRPr lang="zh-CN" altLang="en-US" sz="2400" b="1" dirty="0" err="1" smtClean="0">
                  <a:solidFill>
                    <a:schemeClr val="accent4"/>
                  </a:solidFill>
                  <a:latin typeface="+mj-lt"/>
                  <a:ea typeface="+mj-ea"/>
                  <a:cs typeface="+mj-cs"/>
                  <a:sym typeface="Arial" pitchFamily="34" charset="0"/>
                </a:endParaRPr>
              </a:p>
            </p:txBody>
          </p:sp>
          <p:sp>
            <p:nvSpPr>
              <p:cNvPr id="27" name="同侧圆角矩形 3"/>
              <p:cNvSpPr/>
              <p:nvPr>
                <p:custDataLst>
                  <p:tags r:id="rId14"/>
                </p:custDataLst>
              </p:nvPr>
            </p:nvSpPr>
            <p:spPr>
              <a:xfrm flipV="1">
                <a:off x="1475033" y="2709333"/>
                <a:ext cx="1224000" cy="2034000"/>
              </a:xfrm>
              <a:custGeom>
                <a:avLst/>
                <a:gdLst>
                  <a:gd name="connsiteX0" fmla="*/ 92008 w 1224000"/>
                  <a:gd name="connsiteY0" fmla="*/ 0 h 2016000"/>
                  <a:gd name="connsiteX1" fmla="*/ 1131992 w 1224000"/>
                  <a:gd name="connsiteY1" fmla="*/ 0 h 2016000"/>
                  <a:gd name="connsiteX2" fmla="*/ 1224000 w 1224000"/>
                  <a:gd name="connsiteY2" fmla="*/ 92008 h 2016000"/>
                  <a:gd name="connsiteX3" fmla="*/ 1224000 w 1224000"/>
                  <a:gd name="connsiteY3" fmla="*/ 2016000 h 2016000"/>
                  <a:gd name="connsiteX4" fmla="*/ 1224000 w 1224000"/>
                  <a:gd name="connsiteY4" fmla="*/ 2016000 h 2016000"/>
                  <a:gd name="connsiteX5" fmla="*/ 0 w 1224000"/>
                  <a:gd name="connsiteY5" fmla="*/ 2016000 h 2016000"/>
                  <a:gd name="connsiteX6" fmla="*/ 0 w 1224000"/>
                  <a:gd name="connsiteY6" fmla="*/ 2016000 h 2016000"/>
                  <a:gd name="connsiteX7" fmla="*/ 0 w 1224000"/>
                  <a:gd name="connsiteY7" fmla="*/ 92008 h 2016000"/>
                  <a:gd name="connsiteX8" fmla="*/ 92008 w 1224000"/>
                  <a:gd name="connsiteY8" fmla="*/ 0 h 2016000"/>
                  <a:gd name="connsiteX0-1" fmla="*/ 0 w 1224000"/>
                  <a:gd name="connsiteY0-2" fmla="*/ 2016000 h 2107440"/>
                  <a:gd name="connsiteX1-3" fmla="*/ 0 w 1224000"/>
                  <a:gd name="connsiteY1-4" fmla="*/ 92008 h 2107440"/>
                  <a:gd name="connsiteX2-5" fmla="*/ 92008 w 1224000"/>
                  <a:gd name="connsiteY2-6" fmla="*/ 0 h 2107440"/>
                  <a:gd name="connsiteX3-7" fmla="*/ 1131992 w 1224000"/>
                  <a:gd name="connsiteY3-8" fmla="*/ 0 h 2107440"/>
                  <a:gd name="connsiteX4-9" fmla="*/ 1224000 w 1224000"/>
                  <a:gd name="connsiteY4-10" fmla="*/ 92008 h 2107440"/>
                  <a:gd name="connsiteX5-11" fmla="*/ 1224000 w 1224000"/>
                  <a:gd name="connsiteY5-12" fmla="*/ 2016000 h 2107440"/>
                  <a:gd name="connsiteX6-13" fmla="*/ 1224000 w 1224000"/>
                  <a:gd name="connsiteY6-14" fmla="*/ 2016000 h 2107440"/>
                  <a:gd name="connsiteX7-15" fmla="*/ 0 w 1224000"/>
                  <a:gd name="connsiteY7-16" fmla="*/ 2016000 h 2107440"/>
                  <a:gd name="connsiteX8-17" fmla="*/ 91440 w 1224000"/>
                  <a:gd name="connsiteY8-18" fmla="*/ 2107440 h 2107440"/>
                  <a:gd name="connsiteX0-19" fmla="*/ 0 w 1224000"/>
                  <a:gd name="connsiteY0-20" fmla="*/ 2016000 h 2107440"/>
                  <a:gd name="connsiteX1-21" fmla="*/ 0 w 1224000"/>
                  <a:gd name="connsiteY1-22" fmla="*/ 92008 h 2107440"/>
                  <a:gd name="connsiteX2-23" fmla="*/ 92008 w 1224000"/>
                  <a:gd name="connsiteY2-24" fmla="*/ 0 h 2107440"/>
                  <a:gd name="connsiteX3-25" fmla="*/ 1131992 w 1224000"/>
                  <a:gd name="connsiteY3-26" fmla="*/ 0 h 2107440"/>
                  <a:gd name="connsiteX4-27" fmla="*/ 1224000 w 1224000"/>
                  <a:gd name="connsiteY4-28" fmla="*/ 92008 h 2107440"/>
                  <a:gd name="connsiteX5-29" fmla="*/ 1224000 w 1224000"/>
                  <a:gd name="connsiteY5-30" fmla="*/ 2016000 h 2107440"/>
                  <a:gd name="connsiteX6-31" fmla="*/ 1224000 w 1224000"/>
                  <a:gd name="connsiteY6-32" fmla="*/ 2016000 h 2107440"/>
                  <a:gd name="connsiteX7-33" fmla="*/ 91440 w 1224000"/>
                  <a:gd name="connsiteY7-34" fmla="*/ 2107440 h 2107440"/>
                  <a:gd name="connsiteX0-35" fmla="*/ 0 w 1224000"/>
                  <a:gd name="connsiteY0-36" fmla="*/ 2016000 h 2016000"/>
                  <a:gd name="connsiteX1-37" fmla="*/ 0 w 1224000"/>
                  <a:gd name="connsiteY1-38" fmla="*/ 92008 h 2016000"/>
                  <a:gd name="connsiteX2-39" fmla="*/ 92008 w 1224000"/>
                  <a:gd name="connsiteY2-40" fmla="*/ 0 h 2016000"/>
                  <a:gd name="connsiteX3-41" fmla="*/ 1131992 w 1224000"/>
                  <a:gd name="connsiteY3-42" fmla="*/ 0 h 2016000"/>
                  <a:gd name="connsiteX4-43" fmla="*/ 1224000 w 1224000"/>
                  <a:gd name="connsiteY4-44" fmla="*/ 92008 h 2016000"/>
                  <a:gd name="connsiteX5-45" fmla="*/ 1224000 w 1224000"/>
                  <a:gd name="connsiteY5-46" fmla="*/ 2016000 h 2016000"/>
                  <a:gd name="connsiteX6-47" fmla="*/ 1224000 w 1224000"/>
                  <a:gd name="connsiteY6-48" fmla="*/ 2016000 h 2016000"/>
                </a:gdLst>
                <a:ahLst/>
                <a:cxnLst>
                  <a:cxn ang="0">
                    <a:pos x="connsiteX0-35" y="connsiteY0-36"/>
                  </a:cxn>
                  <a:cxn ang="0">
                    <a:pos x="connsiteX1-37" y="connsiteY1-38"/>
                  </a:cxn>
                  <a:cxn ang="0">
                    <a:pos x="connsiteX2-39" y="connsiteY2-40"/>
                  </a:cxn>
                  <a:cxn ang="0">
                    <a:pos x="connsiteX3-41" y="connsiteY3-42"/>
                  </a:cxn>
                  <a:cxn ang="0">
                    <a:pos x="connsiteX4-43" y="connsiteY4-44"/>
                  </a:cxn>
                  <a:cxn ang="0">
                    <a:pos x="connsiteX5-45" y="connsiteY5-46"/>
                  </a:cxn>
                  <a:cxn ang="0">
                    <a:pos x="connsiteX6-47" y="connsiteY6-48"/>
                  </a:cxn>
                </a:cxnLst>
                <a:rect l="l" t="t" r="r" b="b"/>
                <a:pathLst>
                  <a:path w="1224000" h="2016000">
                    <a:moveTo>
                      <a:pt x="0" y="2016000"/>
                    </a:moveTo>
                    <a:lnTo>
                      <a:pt x="0" y="92008"/>
                    </a:lnTo>
                    <a:cubicBezTo>
                      <a:pt x="0" y="41193"/>
                      <a:pt x="41193" y="0"/>
                      <a:pt x="92008" y="0"/>
                    </a:cubicBezTo>
                    <a:lnTo>
                      <a:pt x="1131992" y="0"/>
                    </a:lnTo>
                    <a:cubicBezTo>
                      <a:pt x="1182807" y="0"/>
                      <a:pt x="1224000" y="41193"/>
                      <a:pt x="1224000" y="92008"/>
                    </a:cubicBezTo>
                    <a:lnTo>
                      <a:pt x="1224000" y="2016000"/>
                    </a:lnTo>
                    <a:lnTo>
                      <a:pt x="1224000" y="2016000"/>
                    </a:lnTo>
                  </a:path>
                </a:pathLst>
              </a:custGeom>
              <a:noFill/>
              <a:ln>
                <a:solidFill>
                  <a:srgbClr val="F3EFEF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 smtClean="0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</p:grpSp>
      </p:grp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83260" y="332980"/>
            <a:ext cx="7768590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+mj-lt"/>
                <a:ea typeface="+mj-ea"/>
                <a:cs typeface="+mj-cs"/>
              </a:rPr>
              <a:t>一 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.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         系统架构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任意多边形 15"/>
          <p:cNvSpPr/>
          <p:nvPr>
            <p:custDataLst>
              <p:tags r:id="rId2"/>
            </p:custDataLst>
          </p:nvPr>
        </p:nvSpPr>
        <p:spPr>
          <a:xfrm>
            <a:off x="1619218" y="1628618"/>
            <a:ext cx="3316285" cy="635453"/>
          </a:xfrm>
          <a:custGeom>
            <a:avLst/>
            <a:gdLst>
              <a:gd name="connsiteX0" fmla="*/ 0 w 3316285"/>
              <a:gd name="connsiteY0" fmla="*/ 0 h 635453"/>
              <a:gd name="connsiteX1" fmla="*/ 317726 w 3316285"/>
              <a:gd name="connsiteY1" fmla="*/ 0 h 635453"/>
              <a:gd name="connsiteX2" fmla="*/ 317727 w 3316285"/>
              <a:gd name="connsiteY2" fmla="*/ 0 h 635453"/>
              <a:gd name="connsiteX3" fmla="*/ 2998558 w 3316285"/>
              <a:gd name="connsiteY3" fmla="*/ 0 h 635453"/>
              <a:gd name="connsiteX4" fmla="*/ 3316285 w 3316285"/>
              <a:gd name="connsiteY4" fmla="*/ 0 h 635453"/>
              <a:gd name="connsiteX5" fmla="*/ 3316285 w 3316285"/>
              <a:gd name="connsiteY5" fmla="*/ 635453 h 635453"/>
              <a:gd name="connsiteX6" fmla="*/ 2998558 w 3316285"/>
              <a:gd name="connsiteY6" fmla="*/ 635453 h 635453"/>
              <a:gd name="connsiteX7" fmla="*/ 953181 w 3316285"/>
              <a:gd name="connsiteY7" fmla="*/ 635453 h 635453"/>
              <a:gd name="connsiteX8" fmla="*/ 635454 w 3316285"/>
              <a:gd name="connsiteY8" fmla="*/ 635453 h 635453"/>
              <a:gd name="connsiteX9" fmla="*/ 622544 w 3316285"/>
              <a:gd name="connsiteY9" fmla="*/ 507388 h 635453"/>
              <a:gd name="connsiteX10" fmla="*/ 0 w 3316285"/>
              <a:gd name="connsiteY10" fmla="*/ 0 h 63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6285" h="635453">
                <a:moveTo>
                  <a:pt x="0" y="0"/>
                </a:moveTo>
                <a:lnTo>
                  <a:pt x="317726" y="0"/>
                </a:lnTo>
                <a:lnTo>
                  <a:pt x="317727" y="0"/>
                </a:lnTo>
                <a:lnTo>
                  <a:pt x="2998558" y="0"/>
                </a:lnTo>
                <a:lnTo>
                  <a:pt x="3316285" y="0"/>
                </a:lnTo>
                <a:lnTo>
                  <a:pt x="3316285" y="635453"/>
                </a:lnTo>
                <a:lnTo>
                  <a:pt x="2998558" y="635453"/>
                </a:lnTo>
                <a:lnTo>
                  <a:pt x="953181" y="635453"/>
                </a:lnTo>
                <a:lnTo>
                  <a:pt x="635454" y="635453"/>
                </a:lnTo>
                <a:lnTo>
                  <a:pt x="622544" y="507388"/>
                </a:lnTo>
                <a:cubicBezTo>
                  <a:pt x="563290" y="217822"/>
                  <a:pt x="307083" y="0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r>
              <a:rPr lang="en-US" altLang="da-DK" sz="2800" b="1" dirty="0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rPr>
              <a:t> JAVA GUI </a:t>
            </a:r>
            <a:endParaRPr lang="zh-CN" altLang="en-US" sz="2800" b="1" dirty="0">
              <a:solidFill>
                <a:schemeClr val="bg1"/>
              </a:solidFill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937260" y="1563370"/>
            <a:ext cx="1270635" cy="12706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just"/>
            <a:endParaRPr lang="zh-CN" altLang="en-US" dirty="0" err="1" smtClean="0">
              <a:solidFill>
                <a:srgbClr val="FFFFFF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4859827" y="5085343"/>
            <a:ext cx="3316285" cy="635453"/>
          </a:xfrm>
          <a:custGeom>
            <a:avLst/>
            <a:gdLst>
              <a:gd name="connsiteX0" fmla="*/ 0 w 3316285"/>
              <a:gd name="connsiteY0" fmla="*/ 0 h 635453"/>
              <a:gd name="connsiteX1" fmla="*/ 317726 w 3316285"/>
              <a:gd name="connsiteY1" fmla="*/ 0 h 635453"/>
              <a:gd name="connsiteX2" fmla="*/ 317727 w 3316285"/>
              <a:gd name="connsiteY2" fmla="*/ 0 h 635453"/>
              <a:gd name="connsiteX3" fmla="*/ 2998558 w 3316285"/>
              <a:gd name="connsiteY3" fmla="*/ 0 h 635453"/>
              <a:gd name="connsiteX4" fmla="*/ 3316285 w 3316285"/>
              <a:gd name="connsiteY4" fmla="*/ 0 h 635453"/>
              <a:gd name="connsiteX5" fmla="*/ 3316285 w 3316285"/>
              <a:gd name="connsiteY5" fmla="*/ 635453 h 635453"/>
              <a:gd name="connsiteX6" fmla="*/ 2998558 w 3316285"/>
              <a:gd name="connsiteY6" fmla="*/ 635453 h 635453"/>
              <a:gd name="connsiteX7" fmla="*/ 953181 w 3316285"/>
              <a:gd name="connsiteY7" fmla="*/ 635453 h 635453"/>
              <a:gd name="connsiteX8" fmla="*/ 635454 w 3316285"/>
              <a:gd name="connsiteY8" fmla="*/ 635453 h 635453"/>
              <a:gd name="connsiteX9" fmla="*/ 622544 w 3316285"/>
              <a:gd name="connsiteY9" fmla="*/ 507388 h 635453"/>
              <a:gd name="connsiteX10" fmla="*/ 0 w 3316285"/>
              <a:gd name="connsiteY10" fmla="*/ 0 h 63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6285" h="635453">
                <a:moveTo>
                  <a:pt x="0" y="0"/>
                </a:moveTo>
                <a:lnTo>
                  <a:pt x="317726" y="0"/>
                </a:lnTo>
                <a:lnTo>
                  <a:pt x="317727" y="0"/>
                </a:lnTo>
                <a:lnTo>
                  <a:pt x="2998558" y="0"/>
                </a:lnTo>
                <a:lnTo>
                  <a:pt x="3316285" y="0"/>
                </a:lnTo>
                <a:lnTo>
                  <a:pt x="3316285" y="635453"/>
                </a:lnTo>
                <a:lnTo>
                  <a:pt x="2998558" y="635453"/>
                </a:lnTo>
                <a:lnTo>
                  <a:pt x="953181" y="635453"/>
                </a:lnTo>
                <a:lnTo>
                  <a:pt x="635454" y="635453"/>
                </a:lnTo>
                <a:lnTo>
                  <a:pt x="622544" y="507388"/>
                </a:lnTo>
                <a:cubicBezTo>
                  <a:pt x="563290" y="217822"/>
                  <a:pt x="307083" y="0"/>
                  <a:pt x="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r>
              <a:rPr lang="en-US" altLang="da-DK" sz="3200" dirty="0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rPr>
              <a:t>SQL SERVER DB</a:t>
            </a:r>
            <a:endParaRPr lang="en-US" altLang="da-DK" sz="3200" dirty="0">
              <a:solidFill>
                <a:schemeClr val="bg1"/>
              </a:solidFill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4255135" y="5137785"/>
            <a:ext cx="1270635" cy="127063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just"/>
            <a:endParaRPr lang="zh-CN" altLang="en-US" dirty="0" err="1" smtClean="0">
              <a:solidFill>
                <a:srgbClr val="FFFFFF"/>
              </a:solidFill>
            </a:endParaRPr>
          </a:p>
        </p:txBody>
      </p:sp>
      <p:sp>
        <p:nvSpPr>
          <p:cNvPr id="22" name="任意多边形 21"/>
          <p:cNvSpPr/>
          <p:nvPr>
            <p:custDataLst>
              <p:tags r:id="rId6"/>
            </p:custDataLst>
          </p:nvPr>
        </p:nvSpPr>
        <p:spPr>
          <a:xfrm>
            <a:off x="3275400" y="3356346"/>
            <a:ext cx="3316285" cy="635453"/>
          </a:xfrm>
          <a:custGeom>
            <a:avLst/>
            <a:gdLst>
              <a:gd name="connsiteX0" fmla="*/ 0 w 3316285"/>
              <a:gd name="connsiteY0" fmla="*/ 0 h 635453"/>
              <a:gd name="connsiteX1" fmla="*/ 317726 w 3316285"/>
              <a:gd name="connsiteY1" fmla="*/ 0 h 635453"/>
              <a:gd name="connsiteX2" fmla="*/ 317727 w 3316285"/>
              <a:gd name="connsiteY2" fmla="*/ 0 h 635453"/>
              <a:gd name="connsiteX3" fmla="*/ 2998558 w 3316285"/>
              <a:gd name="connsiteY3" fmla="*/ 0 h 635453"/>
              <a:gd name="connsiteX4" fmla="*/ 3316285 w 3316285"/>
              <a:gd name="connsiteY4" fmla="*/ 0 h 635453"/>
              <a:gd name="connsiteX5" fmla="*/ 3316285 w 3316285"/>
              <a:gd name="connsiteY5" fmla="*/ 635453 h 635453"/>
              <a:gd name="connsiteX6" fmla="*/ 2998558 w 3316285"/>
              <a:gd name="connsiteY6" fmla="*/ 635453 h 635453"/>
              <a:gd name="connsiteX7" fmla="*/ 953181 w 3316285"/>
              <a:gd name="connsiteY7" fmla="*/ 635453 h 635453"/>
              <a:gd name="connsiteX8" fmla="*/ 635454 w 3316285"/>
              <a:gd name="connsiteY8" fmla="*/ 635453 h 635453"/>
              <a:gd name="connsiteX9" fmla="*/ 622544 w 3316285"/>
              <a:gd name="connsiteY9" fmla="*/ 507388 h 635453"/>
              <a:gd name="connsiteX10" fmla="*/ 0 w 3316285"/>
              <a:gd name="connsiteY10" fmla="*/ 0 h 63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6285" h="635453">
                <a:moveTo>
                  <a:pt x="0" y="0"/>
                </a:moveTo>
                <a:lnTo>
                  <a:pt x="317726" y="0"/>
                </a:lnTo>
                <a:lnTo>
                  <a:pt x="317727" y="0"/>
                </a:lnTo>
                <a:lnTo>
                  <a:pt x="2998558" y="0"/>
                </a:lnTo>
                <a:lnTo>
                  <a:pt x="3316285" y="0"/>
                </a:lnTo>
                <a:lnTo>
                  <a:pt x="3316285" y="635453"/>
                </a:lnTo>
                <a:lnTo>
                  <a:pt x="2998558" y="635453"/>
                </a:lnTo>
                <a:lnTo>
                  <a:pt x="953181" y="635453"/>
                </a:lnTo>
                <a:lnTo>
                  <a:pt x="635454" y="635453"/>
                </a:lnTo>
                <a:lnTo>
                  <a:pt x="622544" y="507388"/>
                </a:lnTo>
                <a:cubicBezTo>
                  <a:pt x="563290" y="217822"/>
                  <a:pt x="307083" y="0"/>
                  <a:pt x="0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r>
              <a:rPr lang="en-US" altLang="da-DK" sz="3200" b="1" dirty="0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rPr>
              <a:t>JDBC  DRIVER</a:t>
            </a:r>
            <a:endParaRPr lang="en-US" altLang="da-DK" sz="3200" b="1" dirty="0">
              <a:solidFill>
                <a:schemeClr val="bg1"/>
              </a:solidFill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595880" y="3350895"/>
            <a:ext cx="1270635" cy="127063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just"/>
            <a:endParaRPr lang="zh-CN" altLang="en-US" dirty="0" err="1" smtClean="0">
              <a:solidFill>
                <a:srgbClr val="FFFFFF"/>
              </a:solidFill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3649980" y="2285365"/>
            <a:ext cx="705485" cy="927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253990" y="3991610"/>
            <a:ext cx="685800" cy="1093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>
            <p:custDataLst>
              <p:tags r:id="rId1"/>
            </p:custDataLst>
          </p:nvPr>
        </p:nvSpPr>
        <p:spPr>
          <a:xfrm rot="16200000">
            <a:off x="7812405" y="1729740"/>
            <a:ext cx="26670" cy="4298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accent1"/>
              </a:solidFill>
              <a:sym typeface="Arial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2"/>
            </p:custDataLst>
          </p:nvPr>
        </p:nvSpPr>
        <p:spPr>
          <a:xfrm>
            <a:off x="-684530" y="332740"/>
            <a:ext cx="4989830" cy="577850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1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+mj-lt"/>
                <a:ea typeface="+mj-ea"/>
                <a:cs typeface="+mj-cs"/>
                <a:sym typeface="Arial" pitchFamily="34" charset="0"/>
              </a:rPr>
              <a:t>二（</a:t>
            </a:r>
            <a:r>
              <a:rPr lang="en-US" altLang="zh-CN" sz="2400" dirty="0">
                <a:latin typeface="+mj-lt"/>
                <a:ea typeface="+mj-ea"/>
                <a:cs typeface="+mj-cs"/>
                <a:sym typeface="Arial" pitchFamily="34" charset="0"/>
              </a:rPr>
              <a:t>1</a:t>
            </a:r>
            <a:r>
              <a:rPr lang="zh-CN" altLang="en-US" sz="2400" dirty="0">
                <a:latin typeface="+mj-lt"/>
                <a:ea typeface="+mj-ea"/>
                <a:cs typeface="+mj-cs"/>
                <a:sym typeface="Arial" pitchFamily="34" charset="0"/>
              </a:rPr>
              <a:t>）管理员登陆流程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pic>
        <p:nvPicPr>
          <p:cNvPr id="6" name="图片 5" descr="2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010" y="620395"/>
            <a:ext cx="5271770" cy="57473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989163" y="476974"/>
            <a:ext cx="6192688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）结帐管理流程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2-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3665" y="1196975"/>
            <a:ext cx="4624070" cy="5182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629118" y="116929"/>
            <a:ext cx="6192688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） 订菜系统流程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2-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920" y="404495"/>
            <a:ext cx="5995670" cy="33915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18970" y="4004945"/>
            <a:ext cx="5872480" cy="5791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Tx/>
              </a:rPr>
              <a:t>菜品管理，菜系管理，用户管理</a:t>
            </a:r>
            <a:endParaRPr lang="zh-CN" altLang="en-US" sz="32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07540" y="4653280"/>
            <a:ext cx="5872480" cy="5791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Tx/>
              </a:rPr>
              <a:t>台号管理，修改登陆，找零管理</a:t>
            </a:r>
            <a:endParaRPr lang="zh-CN" altLang="en-US" sz="32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70505" y="5229225"/>
            <a:ext cx="3943350" cy="1071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Tx/>
              </a:rPr>
              <a:t>等功能详见登陆界面</a:t>
            </a:r>
            <a:r>
              <a:rPr lang="en-US" altLang="zh-CN" sz="32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Tx/>
              </a:rPr>
              <a:t>.</a:t>
            </a:r>
            <a:endParaRPr lang="en-US" altLang="zh-CN" sz="32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FillTx/>
            </a:endParaRPr>
          </a:p>
          <a:p>
            <a:pPr algn="ctr"/>
            <a:endParaRPr lang="en-US" altLang="zh-CN" sz="32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1"/>
            </p:custDataLst>
          </p:nvPr>
        </p:nvGrpSpPr>
        <p:grpSpPr>
          <a:xfrm flipH="1">
            <a:off x="1807007" y="2789990"/>
            <a:ext cx="1843329" cy="2994973"/>
            <a:chOff x="885342" y="2436924"/>
            <a:chExt cx="1557032" cy="2529808"/>
          </a:xfrm>
        </p:grpSpPr>
        <p:sp>
          <p:nvSpPr>
            <p:cNvPr id="22" name="任意多边形 21"/>
            <p:cNvSpPr/>
            <p:nvPr>
              <p:custDataLst>
                <p:tags r:id="rId2"/>
              </p:custDataLst>
            </p:nvPr>
          </p:nvSpPr>
          <p:spPr>
            <a:xfrm>
              <a:off x="1441687" y="3968259"/>
              <a:ext cx="1000687" cy="998473"/>
            </a:xfrm>
            <a:custGeom>
              <a:avLst/>
              <a:gdLst>
                <a:gd name="connsiteX0" fmla="*/ 0 w 1000687"/>
                <a:gd name="connsiteY0" fmla="*/ 0 h 998473"/>
                <a:gd name="connsiteX1" fmla="*/ 63644 w 1000687"/>
                <a:gd name="connsiteY1" fmla="*/ 19762 h 998473"/>
                <a:gd name="connsiteX2" fmla="*/ 222171 w 1000687"/>
                <a:gd name="connsiteY2" fmla="*/ 35748 h 998473"/>
                <a:gd name="connsiteX3" fmla="*/ 380698 w 1000687"/>
                <a:gd name="connsiteY3" fmla="*/ 19762 h 998473"/>
                <a:gd name="connsiteX4" fmla="*/ 444342 w 1000687"/>
                <a:gd name="connsiteY4" fmla="*/ 0 h 998473"/>
                <a:gd name="connsiteX5" fmla="*/ 444342 w 1000687"/>
                <a:gd name="connsiteY5" fmla="*/ 952754 h 998473"/>
                <a:gd name="connsiteX6" fmla="*/ 1000687 w 1000687"/>
                <a:gd name="connsiteY6" fmla="*/ 952754 h 998473"/>
                <a:gd name="connsiteX7" fmla="*/ 1000687 w 1000687"/>
                <a:gd name="connsiteY7" fmla="*/ 998473 h 998473"/>
                <a:gd name="connsiteX8" fmla="*/ 0 w 1000687"/>
                <a:gd name="connsiteY8" fmla="*/ 998473 h 998473"/>
                <a:gd name="connsiteX9" fmla="*/ 0 w 1000687"/>
                <a:gd name="connsiteY9" fmla="*/ 952754 h 99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687" h="998473">
                  <a:moveTo>
                    <a:pt x="0" y="0"/>
                  </a:moveTo>
                  <a:lnTo>
                    <a:pt x="63644" y="19762"/>
                  </a:lnTo>
                  <a:cubicBezTo>
                    <a:pt x="114850" y="30244"/>
                    <a:pt x="167868" y="35748"/>
                    <a:pt x="222171" y="35748"/>
                  </a:cubicBezTo>
                  <a:cubicBezTo>
                    <a:pt x="276475" y="35748"/>
                    <a:pt x="329493" y="30244"/>
                    <a:pt x="380698" y="19762"/>
                  </a:cubicBezTo>
                  <a:lnTo>
                    <a:pt x="444342" y="0"/>
                  </a:lnTo>
                  <a:lnTo>
                    <a:pt x="444342" y="952754"/>
                  </a:lnTo>
                  <a:lnTo>
                    <a:pt x="1000687" y="952754"/>
                  </a:lnTo>
                  <a:lnTo>
                    <a:pt x="1000687" y="998473"/>
                  </a:lnTo>
                  <a:lnTo>
                    <a:pt x="0" y="998473"/>
                  </a:lnTo>
                  <a:lnTo>
                    <a:pt x="0" y="9527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3" name="任意多边形 22"/>
            <p:cNvSpPr/>
            <p:nvPr>
              <p:custDataLst>
                <p:tags r:id="rId3"/>
              </p:custDataLst>
            </p:nvPr>
          </p:nvSpPr>
          <p:spPr>
            <a:xfrm>
              <a:off x="885342" y="2436924"/>
              <a:ext cx="1557032" cy="1573670"/>
            </a:xfrm>
            <a:custGeom>
              <a:avLst/>
              <a:gdLst>
                <a:gd name="connsiteX0" fmla="*/ 711793 w 1423588"/>
                <a:gd name="connsiteY0" fmla="*/ 61278 h 1438800"/>
                <a:gd name="connsiteX1" fmla="*/ 1369916 w 1423588"/>
                <a:gd name="connsiteY1" fmla="*/ 719401 h 1438800"/>
                <a:gd name="connsiteX2" fmla="*/ 711793 w 1423588"/>
                <a:gd name="connsiteY2" fmla="*/ 1377524 h 1438800"/>
                <a:gd name="connsiteX3" fmla="*/ 53670 w 1423588"/>
                <a:gd name="connsiteY3" fmla="*/ 719401 h 1438800"/>
                <a:gd name="connsiteX4" fmla="*/ 711793 w 1423588"/>
                <a:gd name="connsiteY4" fmla="*/ 61278 h 1438800"/>
                <a:gd name="connsiteX5" fmla="*/ 711794 w 1423588"/>
                <a:gd name="connsiteY5" fmla="*/ 48120 h 1438800"/>
                <a:gd name="connsiteX6" fmla="*/ 40513 w 1423588"/>
                <a:gd name="connsiteY6" fmla="*/ 719401 h 1438800"/>
                <a:gd name="connsiteX7" fmla="*/ 711794 w 1423588"/>
                <a:gd name="connsiteY7" fmla="*/ 1390682 h 1438800"/>
                <a:gd name="connsiteX8" fmla="*/ 1383075 w 1423588"/>
                <a:gd name="connsiteY8" fmla="*/ 719401 h 1438800"/>
                <a:gd name="connsiteX9" fmla="*/ 711794 w 1423588"/>
                <a:gd name="connsiteY9" fmla="*/ 48120 h 1438800"/>
                <a:gd name="connsiteX10" fmla="*/ 711794 w 1423588"/>
                <a:gd name="connsiteY10" fmla="*/ 0 h 1438800"/>
                <a:gd name="connsiteX11" fmla="*/ 1423588 w 1423588"/>
                <a:gd name="connsiteY11" fmla="*/ 719400 h 1438800"/>
                <a:gd name="connsiteX12" fmla="*/ 711794 w 1423588"/>
                <a:gd name="connsiteY12" fmla="*/ 1438800 h 1438800"/>
                <a:gd name="connsiteX13" fmla="*/ 0 w 1423588"/>
                <a:gd name="connsiteY13" fmla="*/ 719400 h 1438800"/>
                <a:gd name="connsiteX14" fmla="*/ 711794 w 1423588"/>
                <a:gd name="connsiteY1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3588" h="1438800">
                  <a:moveTo>
                    <a:pt x="711793" y="61278"/>
                  </a:moveTo>
                  <a:cubicBezTo>
                    <a:pt x="1075264" y="61278"/>
                    <a:pt x="1369916" y="355930"/>
                    <a:pt x="1369916" y="719401"/>
                  </a:cubicBezTo>
                  <a:cubicBezTo>
                    <a:pt x="1369916" y="1082872"/>
                    <a:pt x="1075264" y="1377524"/>
                    <a:pt x="711793" y="1377524"/>
                  </a:cubicBezTo>
                  <a:cubicBezTo>
                    <a:pt x="348322" y="1377524"/>
                    <a:pt x="53670" y="1082872"/>
                    <a:pt x="53670" y="719401"/>
                  </a:cubicBezTo>
                  <a:cubicBezTo>
                    <a:pt x="53670" y="355930"/>
                    <a:pt x="348322" y="61278"/>
                    <a:pt x="711793" y="61278"/>
                  </a:cubicBezTo>
                  <a:close/>
                  <a:moveTo>
                    <a:pt x="711794" y="48120"/>
                  </a:moveTo>
                  <a:cubicBezTo>
                    <a:pt x="341056" y="48120"/>
                    <a:pt x="40513" y="348663"/>
                    <a:pt x="40513" y="719401"/>
                  </a:cubicBezTo>
                  <a:cubicBezTo>
                    <a:pt x="40513" y="1090139"/>
                    <a:pt x="341056" y="1390682"/>
                    <a:pt x="711794" y="1390682"/>
                  </a:cubicBezTo>
                  <a:cubicBezTo>
                    <a:pt x="1082532" y="1390682"/>
                    <a:pt x="1383075" y="1090139"/>
                    <a:pt x="1383075" y="719401"/>
                  </a:cubicBezTo>
                  <a:cubicBezTo>
                    <a:pt x="1383075" y="348663"/>
                    <a:pt x="1082532" y="48120"/>
                    <a:pt x="711794" y="48120"/>
                  </a:cubicBezTo>
                  <a:close/>
                  <a:moveTo>
                    <a:pt x="711794" y="0"/>
                  </a:moveTo>
                  <a:cubicBezTo>
                    <a:pt x="1104907" y="0"/>
                    <a:pt x="1423588" y="322086"/>
                    <a:pt x="1423588" y="719400"/>
                  </a:cubicBezTo>
                  <a:cubicBezTo>
                    <a:pt x="1423588" y="1116714"/>
                    <a:pt x="1104907" y="1438800"/>
                    <a:pt x="711794" y="1438800"/>
                  </a:cubicBezTo>
                  <a:cubicBezTo>
                    <a:pt x="318681" y="1438800"/>
                    <a:pt x="0" y="1116714"/>
                    <a:pt x="0" y="719400"/>
                  </a:cubicBezTo>
                  <a:cubicBezTo>
                    <a:pt x="0" y="322086"/>
                    <a:pt x="318681" y="0"/>
                    <a:pt x="711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SQL SERVER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>
            <p:custDataLst>
              <p:tags r:id="rId4"/>
            </p:custDataLst>
          </p:nvPr>
        </p:nvSpPr>
        <p:spPr>
          <a:xfrm>
            <a:off x="323586" y="836765"/>
            <a:ext cx="3772429" cy="64633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三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.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数据库设计</a:t>
            </a:r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0150" y="115993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、加强的</a:t>
            </a:r>
            <a:r>
              <a:rPr lang="en-US" altLang="zh-CN" dirty="0">
                <a:solidFill>
                  <a:srgbClr val="FF0000"/>
                </a:solidFill>
              </a:rPr>
              <a:t>T-SQL (</a:t>
            </a:r>
            <a:r>
              <a:rPr lang="zh-CN" altLang="en-US" dirty="0">
                <a:solidFill>
                  <a:srgbClr val="FF0000"/>
                </a:solidFill>
              </a:rPr>
              <a:t>事务处理</a:t>
            </a:r>
            <a:r>
              <a:rPr lang="en-US" altLang="zh-CN" dirty="0">
                <a:solidFill>
                  <a:srgbClr val="FF0000"/>
                </a:solidFill>
              </a:rPr>
              <a:t>SQL 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CLR(Common Language Runtime</a:t>
            </a:r>
            <a:r>
              <a:rPr lang="zh-CN" altLang="en-US" dirty="0">
                <a:solidFill>
                  <a:srgbClr val="FF0000"/>
                </a:solidFill>
              </a:rPr>
              <a:t>，通用语言运行时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、服务代理</a:t>
            </a:r>
            <a:r>
              <a:rPr lang="en-US" altLang="zh-CN" dirty="0">
                <a:solidFill>
                  <a:srgbClr val="FF0000"/>
                </a:solidFill>
              </a:rPr>
              <a:t>(Service Broker)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、数据加密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SMTP</a:t>
            </a:r>
            <a:r>
              <a:rPr lang="zh-CN" altLang="en-US" dirty="0">
                <a:solidFill>
                  <a:srgbClr val="FF0000"/>
                </a:solidFill>
              </a:rPr>
              <a:t>邮件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终端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、多活动结果集</a:t>
            </a:r>
            <a:r>
              <a:rPr lang="en-US" altLang="zh-CN" dirty="0">
                <a:solidFill>
                  <a:srgbClr val="FF0000"/>
                </a:solidFill>
              </a:rPr>
              <a:t>(Multiple Active Result Sets </a:t>
            </a:r>
            <a:r>
              <a:rPr lang="zh-CN" altLang="en-US" dirty="0">
                <a:solidFill>
                  <a:srgbClr val="FF0000"/>
                </a:solidFill>
              </a:rPr>
              <a:t>，简称</a:t>
            </a:r>
            <a:r>
              <a:rPr lang="en-US" altLang="zh-CN" dirty="0">
                <a:solidFill>
                  <a:srgbClr val="FF0000"/>
                </a:solidFill>
              </a:rPr>
              <a:t>MARS)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、专用管理员连接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SQL Server</a:t>
            </a:r>
            <a:r>
              <a:rPr lang="zh-CN" altLang="en-US" dirty="0">
                <a:solidFill>
                  <a:srgbClr val="FF0000"/>
                </a:solidFill>
              </a:rPr>
              <a:t>综合服务</a:t>
            </a:r>
            <a:r>
              <a:rPr lang="en-US" altLang="zh-CN" dirty="0">
                <a:solidFill>
                  <a:srgbClr val="FF0000"/>
                </a:solidFill>
              </a:rPr>
              <a:t>(SSIS)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、数据库镜像</a:t>
            </a:r>
            <a:br>
              <a:rPr lang="zh-CN" altLang="en-US" dirty="0">
                <a:solidFill>
                  <a:srgbClr val="FF0000"/>
                </a:solidFill>
              </a:rPr>
            </a:b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6114" y="467433"/>
            <a:ext cx="1888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原因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981200" y="-99695"/>
            <a:ext cx="6017895" cy="1788160"/>
          </a:xfrm>
        </p:spPr>
        <p:txBody>
          <a:bodyPr/>
          <a:lstStyle/>
          <a:p>
            <a:r>
              <a:rPr lang="en-US" altLang="zh-CN" dirty="0"/>
              <a:t>E-R </a:t>
            </a:r>
            <a:r>
              <a:rPr lang="zh-CN" altLang="en-US" dirty="0"/>
              <a:t>图</a:t>
            </a:r>
            <a:r>
              <a:rPr lang="en-US" altLang="zh-CN" dirty="0"/>
              <a:t> </a:t>
            </a:r>
            <a:endParaRPr lang="en-US" altLang="zh-CN" dirty="0"/>
          </a:p>
        </p:txBody>
      </p:sp>
      <p:pic>
        <p:nvPicPr>
          <p:cNvPr id="3" name="图片 2" descr="3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188595"/>
            <a:ext cx="5212715" cy="2441575"/>
          </a:xfrm>
          <a:prstGeom prst="rect">
            <a:avLst/>
          </a:prstGeom>
        </p:spPr>
      </p:pic>
      <p:pic>
        <p:nvPicPr>
          <p:cNvPr id="6" name="图片 5" descr="3-2.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55" y="2924810"/>
            <a:ext cx="3810635" cy="37572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17470" y="1022350"/>
            <a:ext cx="140335" cy="914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altLang="zh-CN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9340" y="5229225"/>
            <a:ext cx="640080" cy="914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altLang="zh-CN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数据库关系图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9" y="1196752"/>
            <a:ext cx="639822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05"/>
  <p:tag name="KSO_WM_UNIT_TYPE" val="b"/>
  <p:tag name="KSO_WM_UNIT_INDEX" val="1"/>
  <p:tag name="KSO_WM_UNIT_ID" val="custom105_1*b*1"/>
  <p:tag name="KSO_WM_UNIT_CLEAR" val="1"/>
  <p:tag name="KSO_WM_UNIT_LAYERLEVEL" val="1"/>
  <p:tag name="KSO_WM_UNIT_VALUE" val="1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TEMPLATE_CATEGORY" val="diagram"/>
  <p:tag name="KSO_WM_TEMPLATE_INDEX" val="276"/>
  <p:tag name="KSO_WM_UNIT_TYPE" val="l_h_a"/>
  <p:tag name="KSO_WM_UNIT_INDEX" val="1_3_1"/>
  <p:tag name="KSO_WM_UNIT_ID" val="258*l_h_a*1_3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" val="LOREM"/>
  <p:tag name="KSO_WM_BEAUTIFY_FLAG" val="#wm#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TEMPLATE_CATEGORY" val="diagram"/>
  <p:tag name="KSO_WM_TEMPLATE_INDEX" val="276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TEMPLATE_CATEGORY" val="diagram"/>
  <p:tag name="KSO_WM_TEMPLATE_INDEX" val="276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TEMPLATE_CATEGORY" val="diagram"/>
  <p:tag name="KSO_WM_TEMPLATE_INDEX" val="276"/>
  <p:tag name="KSO_WM_UNIT_TYPE" val="l_h_a"/>
  <p:tag name="KSO_WM_UNIT_INDEX" val="1_2_1"/>
  <p:tag name="KSO_WM_UNIT_ID" val="258*l_h_a*1_2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" val="LOREM"/>
  <p:tag name="KSO_WM_BEAUTIFY_FLAG" val="#wm#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TEMPLATE_CATEGORY" val="diagram"/>
  <p:tag name="KSO_WM_TEMPLATE_INDEX" val="276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276"/>
  <p:tag name="KSO_WM_UNIT_TYPE" val="l_h_f"/>
  <p:tag name="KSO_WM_UNIT_INDEX" val="1_4_1"/>
  <p:tag name="KSO_WM_UNIT_ID" val="258*l_h_f*1_4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TEMPLATE_CATEGORY" val="diagram"/>
  <p:tag name="KSO_WM_TEMPLATE_INDEX" val="276"/>
  <p:tag name="KSO_WM_UNIT_TYPE" val="l_h_a"/>
  <p:tag name="KSO_WM_UNIT_INDEX" val="1_4_1"/>
  <p:tag name="KSO_WM_UNIT_ID" val="258*l_h_a*1_4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" val="LOREM"/>
  <p:tag name="KSO_WM_BEAUTIFY_FLAG" val="#wm#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TEMPLATE_CATEGORY" val="diagram"/>
  <p:tag name="KSO_WM_TEMPLATE_INDEX" val="276"/>
  <p:tag name="KSO_WM_UNIT_TYPE" val="l_i"/>
  <p:tag name="KSO_WM_UNIT_INDEX" val="1_4"/>
  <p:tag name="KSO_WM_UNIT_ID" val="258*l_i*1_4"/>
  <p:tag name="KSO_WM_UNIT_CLEAR" val="1"/>
  <p:tag name="KSO_WM_UNIT_LAYERLEVEL" val="1_1"/>
  <p:tag name="KSO_WM_BEAUTIFY_FLAG" val="#wm#"/>
  <p:tag name="KSO_WM_DIAGRAM_GROUP_CODE" val="l1-1"/>
</p:tagLst>
</file>

<file path=ppt/tags/tag18.xml><?xml version="1.0" encoding="utf-8"?>
<p:tagLst xmlns:p="http://schemas.openxmlformats.org/presentationml/2006/main">
  <p:tag name="KSO_WM_SLIDE_ID" val="150995202"/>
  <p:tag name="KSO_WM_SLIDE_INDEX" val="3"/>
  <p:tag name="KSO_WM_SLIDE_ITEM_CNT" val="4"/>
  <p:tag name="KSO_WM_SLIDE_LAYOUT" val="l_a"/>
  <p:tag name="KSO_WM_SLIDE_LAYOUT_CNT" val="1_1"/>
  <p:tag name="KSO_WM_SLIDE_TYPE" val="text"/>
  <p:tag name="KSO_WM_BEAUTIFY_FLAG" val="#wm#"/>
  <p:tag name="KSO_WM_SLIDE_POSITION" val="114*133"/>
  <p:tag name="KSO_WM_SLIDE_SIZE" val="492*351"/>
  <p:tag name="KSO_WM_TEMPLATE_CATEGORY" val="diagram"/>
  <p:tag name="KSO_WM_TEMPLATE_INDEX" val="276"/>
  <p:tag name="KSO_WM_DIAGRAM_GROUP_CODE" val="l1-1"/>
  <p:tag name="KSO_WM_TAG_VERSION" val="1.0"/>
</p:tagLst>
</file>

<file path=ppt/tags/tag19.xml><?xml version="1.0" encoding="utf-8"?>
<p:tagLst xmlns:p="http://schemas.openxmlformats.org/presentationml/2006/main">
  <p:tag name="KSO_WM_TEMPLATE_CATEGORY" val="diagram"/>
  <p:tag name="KSO_WM_TEMPLATE_INDEX" val="489"/>
  <p:tag name="KSO_WM_UNIT_TYPE" val="a"/>
  <p:tag name="KSO_WM_UNIT_INDEX" val="1"/>
  <p:tag name="KSO_WM_UNIT_ID" val="259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05"/>
  <p:tag name="KSO_WM_UNIT_TYPE" val="a"/>
  <p:tag name="KSO_WM_UNIT_INDEX" val="1"/>
  <p:tag name="KSO_WM_UNIT_ID" val="custom105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TEMPLATE_CATEGORY" val="diagram"/>
  <p:tag name="KSO_WM_TEMPLATE_INDEX" val="489"/>
  <p:tag name="KSO_WM_UNIT_TYPE" val="l_h_a"/>
  <p:tag name="KSO_WM_UNIT_INDEX" val="1_1_1"/>
  <p:tag name="KSO_WM_UNIT_ID" val="259*l_h_a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" val="LOREM IPSUM DOLOR"/>
  <p:tag name="KSO_WM_BEAUTIFY_FLAG" val="#wm#"/>
  <p:tag name="KSO_WM_DIAGRAM_GROUP_CODE" val="l1-1"/>
  <p:tag name="KSO_WM_TAG_VERSION" val="1.0"/>
</p:tagLst>
</file>

<file path=ppt/tags/tag21.xml><?xml version="1.0" encoding="utf-8"?>
<p:tagLst xmlns:p="http://schemas.openxmlformats.org/presentationml/2006/main">
  <p:tag name="KSO_WM_TEMPLATE_CATEGORY" val="diagram"/>
  <p:tag name="KSO_WM_TEMPLATE_INDEX" val="489"/>
  <p:tag name="KSO_WM_UNIT_TYPE" val="l_i"/>
  <p:tag name="KSO_WM_UNIT_INDEX" val="1_1"/>
  <p:tag name="KSO_WM_UNIT_ID" val="259*l_i*1_1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22.xml><?xml version="1.0" encoding="utf-8"?>
<p:tagLst xmlns:p="http://schemas.openxmlformats.org/presentationml/2006/main">
  <p:tag name="KSO_WM_TEMPLATE_CATEGORY" val="diagram"/>
  <p:tag name="KSO_WM_TEMPLATE_INDEX" val="489"/>
  <p:tag name="KSO_WM_UNIT_TYPE" val="l_h_a"/>
  <p:tag name="KSO_WM_UNIT_INDEX" val="1_3_1"/>
  <p:tag name="KSO_WM_UNIT_ID" val="259*l_h_a*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" val="LOREM IPSUM DOLOR"/>
  <p:tag name="KSO_WM_BEAUTIFY_FLAG" val="#wm#"/>
  <p:tag name="KSO_WM_DIAGRAM_GROUP_CODE" val="l1-1"/>
  <p:tag name="KSO_WM_TAG_VERSION" val="1.0"/>
</p:tagLst>
</file>

<file path=ppt/tags/tag23.xml><?xml version="1.0" encoding="utf-8"?>
<p:tagLst xmlns:p="http://schemas.openxmlformats.org/presentationml/2006/main">
  <p:tag name="KSO_WM_TEMPLATE_CATEGORY" val="diagram"/>
  <p:tag name="KSO_WM_TEMPLATE_INDEX" val="489"/>
  <p:tag name="KSO_WM_UNIT_TYPE" val="l_i"/>
  <p:tag name="KSO_WM_UNIT_INDEX" val="1_3"/>
  <p:tag name="KSO_WM_UNIT_ID" val="259*l_i*1_3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24.xml><?xml version="1.0" encoding="utf-8"?>
<p:tagLst xmlns:p="http://schemas.openxmlformats.org/presentationml/2006/main">
  <p:tag name="KSO_WM_TEMPLATE_CATEGORY" val="diagram"/>
  <p:tag name="KSO_WM_TEMPLATE_INDEX" val="489"/>
  <p:tag name="KSO_WM_UNIT_TYPE" val="l_h_a"/>
  <p:tag name="KSO_WM_UNIT_INDEX" val="1_2_1"/>
  <p:tag name="KSO_WM_UNIT_ID" val="259*l_h_a*1_2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" val="LOREM IPSUM DOLOR"/>
  <p:tag name="KSO_WM_BEAUTIFY_FLAG" val="#wm#"/>
  <p:tag name="KSO_WM_DIAGRAM_GROUP_CODE" val="l1-1"/>
  <p:tag name="KSO_WM_TAG_VERSION" val="1.0"/>
</p:tagLst>
</file>

<file path=ppt/tags/tag25.xml><?xml version="1.0" encoding="utf-8"?>
<p:tagLst xmlns:p="http://schemas.openxmlformats.org/presentationml/2006/main">
  <p:tag name="KSO_WM_TEMPLATE_CATEGORY" val="diagram"/>
  <p:tag name="KSO_WM_TEMPLATE_INDEX" val="489"/>
  <p:tag name="KSO_WM_UNIT_TYPE" val="l_i"/>
  <p:tag name="KSO_WM_UNIT_INDEX" val="1_5"/>
  <p:tag name="KSO_WM_UNIT_ID" val="259*l_i*1_5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26.xml><?xml version="1.0" encoding="utf-8"?>
<p:tagLst xmlns:p="http://schemas.openxmlformats.org/presentationml/2006/main">
  <p:tag name="KSO_WM_SLIDE_ID" val="150995203"/>
  <p:tag name="KSO_WM_SLIDE_INDEX" val="4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74*123"/>
  <p:tag name="KSO_WM_SLIDE_SIZE" val="572*415"/>
  <p:tag name="KSO_WM_TEMPLATE_CATEGORY" val="diagram"/>
  <p:tag name="KSO_WM_TEMPLATE_INDEX" val="489"/>
  <p:tag name="KSO_WM_DIAGRAM_GROUP_CODE" val="l1-1"/>
  <p:tag name="KSO_WM_TAG_VERSION" val="1.0"/>
</p:tagLst>
</file>

<file path=ppt/tags/tag27.xml><?xml version="1.0" encoding="utf-8"?>
<p:tagLst xmlns:p="http://schemas.openxmlformats.org/presentationml/2006/main">
  <p:tag name="KSO_WM_TEMPLATE_CATEGORY" val="diagram"/>
  <p:tag name="KSO_WM_TEMPLATE_INDEX" val="372"/>
  <p:tag name="KSO_WM_UNIT_TYPE" val="l_i"/>
  <p:tag name="KSO_WM_UNIT_INDEX" val="1_8"/>
  <p:tag name="KSO_WM_UNIT_ID" val="260*l_i*1_8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28.xml><?xml version="1.0" encoding="utf-8"?>
<p:tagLst xmlns:p="http://schemas.openxmlformats.org/presentationml/2006/main">
  <p:tag name="KSO_WM_UNIT_RELATE_UNITID" val="260*l*1"/>
  <p:tag name="KSO_WM_TEMPLATE_CATEGORY" val="diagram"/>
  <p:tag name="KSO_WM_TEMPLATE_INDEX" val="372"/>
  <p:tag name="KSO_WM_UNIT_TYPE" val="a"/>
  <p:tag name="KSO_WM_UNIT_INDEX" val="1"/>
  <p:tag name="KSO_WM_UNIT_ID" val="260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29.xml><?xml version="1.0" encoding="utf-8"?>
<p:tagLst xmlns:p="http://schemas.openxmlformats.org/presentationml/2006/main">
  <p:tag name="KSO_WM_SLIDE_ID" val="150995204"/>
  <p:tag name="KSO_WM_SLIDE_INDEX" val="5"/>
  <p:tag name="KSO_WM_SLIDE_ITEM_CNT" val="5"/>
  <p:tag name="KSO_WM_SLIDE_LAYOUT" val="l_a"/>
  <p:tag name="KSO_WM_SLIDE_LAYOUT_CNT" val="1_1"/>
  <p:tag name="KSO_WM_SLIDE_TYPE" val="text"/>
  <p:tag name="KSO_WM_BEAUTIFY_FLAG" val="#wm#"/>
  <p:tag name="KSO_WM_SLIDE_POSITION" val="87*126"/>
  <p:tag name="KSO_WM_SLIDE_SIZE" val="542*341"/>
  <p:tag name="KSO_WM_TEMPLATE_CATEGORY" val="diagram"/>
  <p:tag name="KSO_WM_TEMPLATE_INDEX" val="372"/>
  <p:tag name="KSO_WM_DIAGRAM_GROUP_CODE" val="l1-1"/>
  <p:tag name="KSO_WM_TAG_VERSION" val="1.0"/>
</p:tagLst>
</file>

<file path=ppt/tags/tag3.xml><?xml version="1.0" encoding="utf-8"?>
<p:tagLst xmlns:p="http://schemas.openxmlformats.org/presentationml/2006/main">
  <p:tag name="KSO_WM_TEMPLATE_THUMBS_INDEX" val="1、4、11、16、17、18、22、25"/>
  <p:tag name="KSO_WM_TEMPLATE_CATEGORY" val="custom"/>
  <p:tag name="KSO_WM_TEMPLATE_INDEX" val="105"/>
  <p:tag name="KSO_WM_TAG_VERSION" val="1.0"/>
  <p:tag name="KSO_WM_SLIDE_ID" val="custom10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0"/>
  <p:tag name="KSO_WM_TEMPLATE_CATEGORY" val="diagram"/>
  <p:tag name="KSO_WM_TEMPLATE_INDEX" val="364"/>
</p:tagLst>
</file>

<file path=ppt/tags/tag31.xml><?xml version="1.0" encoding="utf-8"?>
<p:tagLst xmlns:p="http://schemas.openxmlformats.org/presentationml/2006/main">
  <p:tag name="KSO_WM_TAG_VERSION" val="1.0"/>
  <p:tag name="KSO_WM_TEMPLATE_CATEGORY" val="diagram"/>
  <p:tag name="KSO_WM_TEMPLATE_INDEX" val="364"/>
  <p:tag name="KSO_WM_UNIT_TYPE" val="q_i"/>
  <p:tag name="KSO_WM_UNIT_INDEX" val="1_1"/>
  <p:tag name="KSO_WM_UNIT_ID" val="256*q_i*1_1"/>
  <p:tag name="KSO_WM_UNIT_CLEAR" val="1"/>
  <p:tag name="KSO_WM_UNIT_LAYERLEVEL" val="1_1"/>
  <p:tag name="KSO_WM_BEAUTIFY_FLAG" val="#wm#"/>
  <p:tag name="KSO_WM_DIAGRAM_GROUP_CODE" val="q1-1"/>
</p:tagLst>
</file>

<file path=ppt/tags/tag32.xml><?xml version="1.0" encoding="utf-8"?>
<p:tagLst xmlns:p="http://schemas.openxmlformats.org/presentationml/2006/main">
  <p:tag name="KSO_WM_TAG_VERSION" val="1.0"/>
  <p:tag name="KSO_WM_TEMPLATE_CATEGORY" val="diagram"/>
  <p:tag name="KSO_WM_TEMPLATE_INDEX" val="364"/>
  <p:tag name="KSO_WM_UNIT_TYPE" val="q_h_f"/>
  <p:tag name="KSO_WM_UNIT_INDEX" val="1_1_1"/>
  <p:tag name="KSO_WM_UNIT_ID" val="256*q_h_f*1_1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" val="LOREM"/>
  <p:tag name="KSO_WM_BEAUTIFY_FLAG" val="#wm#"/>
  <p:tag name="KSO_WM_DIAGRAM_GROUP_CODE" val="q1-1"/>
</p:tagLst>
</file>

<file path=ppt/tags/tag33.xml><?xml version="1.0" encoding="utf-8"?>
<p:tagLst xmlns:p="http://schemas.openxmlformats.org/presentationml/2006/main">
  <p:tag name="KSO_WM_TAG_VERSION" val="1.0"/>
  <p:tag name="KSO_WM_UNIT_RELATE_UNITID" val="256*q*1"/>
  <p:tag name="KSO_WM_TEMPLATE_CATEGORY" val="diagram"/>
  <p:tag name="KSO_WM_TEMPLATE_INDEX" val="364"/>
  <p:tag name="KSO_WM_UNIT_TYPE" val="a"/>
  <p:tag name="KSO_WM_UNIT_INDEX" val="1"/>
  <p:tag name="KSO_WM_UNIT_ID" val="256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</p:tagLst>
</file>

<file path=ppt/tags/tag34.xml><?xml version="1.0" encoding="utf-8"?>
<p:tagLst xmlns:p="http://schemas.openxmlformats.org/presentationml/2006/main">
  <p:tag name="KSO_WM_SLIDE_ID" val="150995200"/>
  <p:tag name="KSO_WM_SLIDE_INDEX" val="1"/>
  <p:tag name="KSO_WM_SLIDE_ITEM_CNT" val="1"/>
  <p:tag name="KSO_WM_SLIDE_LAYOUT" val="q_a"/>
  <p:tag name="KSO_WM_SLIDE_LAYOUT_CNT" val="1_1"/>
  <p:tag name="KSO_WM_SLIDE_TYPE" val="text"/>
  <p:tag name="KSO_WM_BEAUTIFY_FLAG" val="#wm#"/>
  <p:tag name="KSO_WM_SLIDE_POSITION" val="287*223"/>
  <p:tag name="KSO_WM_SLIDE_SIZE" val="145*236"/>
  <p:tag name="KSO_WM_TEMPLATE_CATEGORY" val="diagram"/>
  <p:tag name="KSO_WM_TEMPLATE_INDEX" val="364"/>
  <p:tag name="KSO_WM_DIAGRAM_GROUP_CODE" val="q1-1"/>
  <p:tag name="KSO_WM_TAG_VERSION" val="1.0"/>
</p:tagLst>
</file>

<file path=ppt/tags/tag35.xml><?xml version="1.0" encoding="utf-8"?>
<p:tagLst xmlns:p="http://schemas.openxmlformats.org/presentationml/2006/main">
  <p:tag name="KSO_WM_TAG_VERSION" val="1.0"/>
  <p:tag name="KSO_WM_TEMPLATE_CATEGORY" val="custom"/>
  <p:tag name="KSO_WM_TEMPLATE_INDEX" val="186"/>
  <p:tag name="KSO_WM_UNIT_TYPE" val="a"/>
  <p:tag name="KSO_WM_UNIT_INDEX" val="1"/>
  <p:tag name="KSO_WM_UNIT_ID" val="150995200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</p:tagLst>
</file>

<file path=ppt/tags/tag36.xml><?xml version="1.0" encoding="utf-8"?>
<p:tagLst xmlns:p="http://schemas.openxmlformats.org/presentationml/2006/main">
  <p:tag name="KSO_WM_TEMPLATE_THUMBS_INDEX" val="1、4、8、13、15、16、21、25"/>
  <p:tag name="KSO_WM_TEMPLATE_CATEGORY" val="custom"/>
  <p:tag name="KSO_WM_TEMPLATE_INDEX" val="186"/>
  <p:tag name="KSO_WM_SLIDE_ID" val="custom18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03"/>
  <p:tag name="KSO_WM_UNIT_TYPE" val="a"/>
  <p:tag name="KSO_WM_UNIT_INDEX" val="1"/>
  <p:tag name="KSO_WM_UNIT_ID" val="custom103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38.xml><?xml version="1.0" encoding="utf-8"?>
<p:tagLst xmlns:p="http://schemas.openxmlformats.org/presentationml/2006/main">
  <p:tag name="KSO_WM_TEMPLATE_THUMBS_INDEX" val="1、3、8、9、12、15、20、25、30"/>
  <p:tag name="KSO_WM_TEMPLATE_CATEGORY" val="custom"/>
  <p:tag name="KSO_WM_TEMPLATE_INDEX" val="103"/>
  <p:tag name="KSO_WM_TAG_VERSION" val="1.0"/>
  <p:tag name="KSO_WM_SLIDE_ID" val="custom10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18"/>
  <p:tag name="KSO_WM_UNIT_TYPE" val="a"/>
  <p:tag name="KSO_WM_UNIT_INDEX" val="1"/>
  <p:tag name="KSO_WM_UNIT_ID" val="custom118_1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TEMPLATE_CATEGORY" val="diagram"/>
  <p:tag name="KSO_WM_TEMPLATE_INDEX" val="276"/>
  <p:tag name="KSO_WM_UNIT_RELATE_UNITID" val="258*l*1"/>
  <p:tag name="KSO_WM_UNIT_TYPE" val="a"/>
  <p:tag name="KSO_WM_UNIT_INDEX" val="1"/>
  <p:tag name="KSO_WM_UNIT_ID" val="258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23"/>
</p:tagLst>
</file>

<file path=ppt/tags/tag40.xml><?xml version="1.0" encoding="utf-8"?>
<p:tagLst xmlns:p="http://schemas.openxmlformats.org/presentationml/2006/main">
  <p:tag name="KSO_WM_TEMPLATE_THUMBS_INDEX" val="1、3、8、11、15、16、20、25"/>
  <p:tag name="KSO_WM_TEMPLATE_CATEGORY" val="custom"/>
  <p:tag name="KSO_WM_TEMPLATE_INDEX" val="118"/>
  <p:tag name="KSO_WM_TAG_VERSION" val="1.0"/>
  <p:tag name="KSO_WM_SLIDE_ID" val="custom11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1.xml><?xml version="1.0" encoding="utf-8"?>
<p:tagLst xmlns:p="http://schemas.openxmlformats.org/presentationml/2006/main">
  <p:tag name="KSO_WM_TAG_VERSION" val="1.0"/>
  <p:tag name="KSO_WM_TEMPLATE_CATEGORY" val="custom"/>
  <p:tag name="KSO_WM_TEMPLATE_INDEX" val="186"/>
  <p:tag name="KSO_WM_UNIT_TYPE" val="a"/>
  <p:tag name="KSO_WM_UNIT_INDEX" val="1"/>
  <p:tag name="KSO_WM_UNIT_ID" val="150995200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</p:tagLst>
</file>

<file path=ppt/tags/tag42.xml><?xml version="1.0" encoding="utf-8"?>
<p:tagLst xmlns:p="http://schemas.openxmlformats.org/presentationml/2006/main">
  <p:tag name="KSO_WM_TEMPLATE_THUMBS_INDEX" val="1、4、8、13、15、16、21、25"/>
  <p:tag name="KSO_WM_TEMPLATE_CATEGORY" val="custom"/>
  <p:tag name="KSO_WM_TEMPLATE_INDEX" val="186"/>
  <p:tag name="KSO_WM_SLIDE_ID" val="custom18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01"/>
  <p:tag name="KSO_WM_UNIT_TYPE" val="b"/>
  <p:tag name="KSO_WM_UNIT_INDEX" val="1"/>
  <p:tag name="KSO_WM_UNIT_ID" val="custom101_1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01"/>
  <p:tag name="KSO_WM_UNIT_TYPE" val="a"/>
  <p:tag name="KSO_WM_UNIT_INDEX" val="1"/>
  <p:tag name="KSO_WM_UNIT_ID" val="custom101_1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101"/>
  <p:tag name="KSO_WM_TAG_VERSION" val="1.0"/>
  <p:tag name="KSO_WM_SLIDE_ID" val="custom10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4、8、9、10、11、15、18、20、21、28"/>
</p:tagLst>
</file>

<file path=ppt/tags/tag46.xml><?xml version="1.0" encoding="utf-8"?>
<p:tagLst xmlns:p="http://schemas.openxmlformats.org/presentationml/2006/main">
  <p:tag name="KSO_WM_TEMPLATE_THUMBS_INDEX" val="1、4、8、12、15、16、19、25"/>
  <p:tag name="KSO_WM_TEMPLATE_CATEGORY" val="custom"/>
  <p:tag name="KSO_WM_TEMPLATE_INDEX" val="121"/>
  <p:tag name="KSO_WM_TAG_VERSION" val="1.0"/>
  <p:tag name="KSO_WM_SLIDE_ID" val="custom12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276"/>
</p:tagLst>
</file>

<file path=ppt/tags/tag6.xml><?xml version="1.0" encoding="utf-8"?>
<p:tagLst xmlns:p="http://schemas.openxmlformats.org/presentationml/2006/main">
  <p:tag name="KSO_WM_TAG_VERSION" val="1.0"/>
  <p:tag name="KSO_WM_TEMPLATE_CATEGORY" val="diagram"/>
  <p:tag name="KSO_WM_TEMPLATE_INDEX" val="276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</p:tagLst>
</file>

<file path=ppt/tags/tag7.xml><?xml version="1.0" encoding="utf-8"?>
<p:tagLst xmlns:p="http://schemas.openxmlformats.org/presentationml/2006/main">
  <p:tag name="KSO_WM_TAG_VERSION" val="1.0"/>
  <p:tag name="KSO_WM_TEMPLATE_CATEGORY" val="diagram"/>
  <p:tag name="KSO_WM_TEMPLATE_INDEX" val="276"/>
  <p:tag name="KSO_WM_UNIT_TYPE" val="l_h_a"/>
  <p:tag name="KSO_WM_UNIT_INDEX" val="1_1_1"/>
  <p:tag name="KSO_WM_UNIT_ID" val="258*l_h_a*1_1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" val="LOREM"/>
  <p:tag name="KSO_WM_BEAUTIFY_FLAG" val="#wm#"/>
  <p:tag name="KSO_WM_DIAGRAM_GROUP_CODE" val="l1-1"/>
</p:tagLst>
</file>

<file path=ppt/tags/tag8.xml><?xml version="1.0" encoding="utf-8"?>
<p:tagLst xmlns:p="http://schemas.openxmlformats.org/presentationml/2006/main">
  <p:tag name="KSO_WM_TAG_VERSION" val="1.0"/>
  <p:tag name="KSO_WM_TEMPLATE_CATEGORY" val="diagram"/>
  <p:tag name="KSO_WM_TEMPLATE_INDEX" val="276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TEMPLATE_CATEGORY" val="diagram"/>
  <p:tag name="KSO_WM_TEMPLATE_INDEX" val="276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自定义 1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A3005B"/>
      </a:accent1>
      <a:accent2>
        <a:srgbClr val="A57DA5"/>
      </a:accent2>
      <a:accent3>
        <a:srgbClr val="706A80"/>
      </a:accent3>
      <a:accent4>
        <a:srgbClr val="C09468"/>
      </a:accent4>
      <a:accent5>
        <a:srgbClr val="98C7DC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000120140530A99PPBG">
  <a:themeElements>
    <a:clrScheme name="自定义 1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83B40D"/>
      </a:accent1>
      <a:accent2>
        <a:srgbClr val="C5D12F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A000120140530A99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869D59"/>
      </a:accent1>
      <a:accent2>
        <a:srgbClr val="B4B75C"/>
      </a:accent2>
      <a:accent3>
        <a:srgbClr val="6E9671"/>
      </a:accent3>
      <a:accent4>
        <a:srgbClr val="555835"/>
      </a:accent4>
      <a:accent5>
        <a:srgbClr val="236B5F"/>
      </a:accent5>
      <a:accent6>
        <a:srgbClr val="FFC000"/>
      </a:accent6>
      <a:hlink>
        <a:srgbClr val="0070C0"/>
      </a:hlink>
      <a:folHlink>
        <a:srgbClr val="7F7F7F"/>
      </a:folHlink>
    </a:clrScheme>
    <a:fontScheme name="自定义 3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A000120140530A99PPBG">
  <a:themeElements>
    <a:clrScheme name="自定义 196">
      <a:dk1>
        <a:srgbClr val="5F5F5F"/>
      </a:dk1>
      <a:lt1>
        <a:srgbClr val="FFFFFF"/>
      </a:lt1>
      <a:dk2>
        <a:srgbClr val="4D4D4D"/>
      </a:dk2>
      <a:lt2>
        <a:srgbClr val="FFFFFF"/>
      </a:lt2>
      <a:accent1>
        <a:srgbClr val="A67EDB"/>
      </a:accent1>
      <a:accent2>
        <a:srgbClr val="B739E1"/>
      </a:accent2>
      <a:accent3>
        <a:srgbClr val="FB697A"/>
      </a:accent3>
      <a:accent4>
        <a:srgbClr val="F9A261"/>
      </a:accent4>
      <a:accent5>
        <a:srgbClr val="4FE6F5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A000120140530A99PPBG">
  <a:themeElements>
    <a:clrScheme name="自定义 553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2BC3B5"/>
      </a:accent2>
      <a:accent3>
        <a:srgbClr val="92D050"/>
      </a:accent3>
      <a:accent4>
        <a:srgbClr val="FFC000"/>
      </a:accent4>
      <a:accent5>
        <a:srgbClr val="C00000"/>
      </a:accent5>
      <a:accent6>
        <a:srgbClr val="7030A0"/>
      </a:accent6>
      <a:hlink>
        <a:srgbClr val="00B0F0"/>
      </a:hlink>
      <a:folHlink>
        <a:srgbClr val="AFB2B4"/>
      </a:folHlink>
    </a:clrScheme>
    <a:fontScheme name="KSO主题文字4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A000120140530A99PPBG">
  <a:themeElements>
    <a:clrScheme name="KSO_GREEN7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83B40D"/>
      </a:accent1>
      <a:accent2>
        <a:srgbClr val="C5D12F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WPS 演示</Application>
  <PresentationFormat>全屏显示(4:3)</PresentationFormat>
  <Paragraphs>91</Paragraphs>
  <Slides>14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Office 主题​​</vt:lpstr>
      <vt:lpstr>A000120140530A99PPBG</vt:lpstr>
      <vt:lpstr>1_A000120140530A99PPBG</vt:lpstr>
      <vt:lpstr>2_A000120140530A99PPBG</vt:lpstr>
      <vt:lpstr>3_A000120140530A99PPBG</vt:lpstr>
      <vt:lpstr>4_A000120140530A99PPBG</vt:lpstr>
      <vt:lpstr>5_A000120140530A99PPBG</vt:lpstr>
      <vt:lpstr>酒店管理系统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E-R 图 </vt:lpstr>
      <vt:lpstr>数据库关系图</vt:lpstr>
      <vt:lpstr>逻辑结构设计</vt:lpstr>
      <vt:lpstr>order_form表 ：订单</vt:lpstr>
      <vt:lpstr>四、部分代码 界面登录： public class DrinkeryManage {  public DrinkeryManage() { Toolkit toolkit = Toolkit.getDefaultToolkit();  Dimension screenSize = toolkit.getScreenSize();  LandFrame landFrame = new LandFrame(); Dimension frameSize = landFrame.getSize(); if (frameSize.width &gt; screenSize.width) {  if (frameSize.height &gt; screenSize.height) {} landFrame.setLocation((screenSize.width - frameSize.width) (screenSize.height - frameSize.height) / 2); landFrame.setVisible(true); frameSize.height = screenSize.height; frameSize.width = screenSize.width;  public static void main(String[] args) {   SwingUtilities.invokeLater(new Runnable() { public void run() { } try { } new DrinkeryManage(); IManager.setLookAndFeel(UIManager .getSystemLookAndFeelClassName()); } } catch (Exception exception) { exception.printStackTrace(); } } });</vt:lpstr>
      <vt:lpstr>LOREM IPSUM DOLOR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liushb</cp:lastModifiedBy>
  <cp:revision>11</cp:revision>
  <dcterms:created xsi:type="dcterms:W3CDTF">2011-12-31T00:53:00Z</dcterms:created>
  <dcterms:modified xsi:type="dcterms:W3CDTF">2016-05-03T10:52:44Z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