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" initials="i" lastIdx="1" clrIdx="0">
    <p:extLst>
      <p:ext uri="{19B8F6BF-5375-455C-9EA6-DF929625EA0E}">
        <p15:presenceInfo xmlns:p15="http://schemas.microsoft.com/office/powerpoint/2012/main" userId="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1T20:44:39.24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타원 79"/>
          <p:cNvSpPr/>
          <p:nvPr/>
        </p:nvSpPr>
        <p:spPr>
          <a:xfrm>
            <a:off x="3862257" y="3723868"/>
            <a:ext cx="158609" cy="197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>
            <a:off x="3798172" y="3870715"/>
            <a:ext cx="381613" cy="26844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667915" y="4213781"/>
            <a:ext cx="158609" cy="197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4342885" y="4194392"/>
            <a:ext cx="381613" cy="26844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2275205" y="2709545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포인트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1330960" y="2516505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탈퇴일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873760" y="188976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가입일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945515" y="114681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비번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9" name="Oval 8"/>
          <p:cNvSpPr>
            <a:spLocks/>
          </p:cNvSpPr>
          <p:nvPr/>
        </p:nvSpPr>
        <p:spPr>
          <a:xfrm>
            <a:off x="1758315" y="488315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u="sng">
                <a:latin typeface="나눔고딕" charset="0"/>
                <a:ea typeface="나눔고딕" charset="0"/>
              </a:rPr>
              <a:t>이메일</a:t>
            </a:r>
            <a:endParaRPr lang="ko-KR" altLang="en-US" sz="1000" u="sng">
              <a:latin typeface="나눔고딕" charset="0"/>
              <a:ea typeface="나눔고딕" charset="0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1468755" y="3056255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신고수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240665" y="233680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등급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69215" y="150876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latin typeface="나눔고딕" charset="0"/>
                <a:ea typeface="나눔고딕" charset="0"/>
              </a:rPr>
              <a:t>휴면여부</a:t>
            </a:r>
            <a:endParaRPr lang="ko-KR" altLang="en-US" sz="800">
              <a:latin typeface="나눔고딕" charset="0"/>
              <a:ea typeface="나눔고딕" charset="0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9660255" y="2421255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문항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14" name="Diamond 13"/>
          <p:cNvSpPr>
            <a:spLocks/>
          </p:cNvSpPr>
          <p:nvPr/>
        </p:nvSpPr>
        <p:spPr>
          <a:xfrm>
            <a:off x="5281295" y="2413000"/>
            <a:ext cx="1397635" cy="6673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atin typeface="나눔고딕" charset="0"/>
                <a:ea typeface="나눔고딕" charset="0"/>
              </a:rPr>
              <a:t>응답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15" name="Diamond 14"/>
          <p:cNvSpPr>
            <a:spLocks/>
          </p:cNvSpPr>
          <p:nvPr/>
        </p:nvSpPr>
        <p:spPr>
          <a:xfrm>
            <a:off x="5162550" y="569595"/>
            <a:ext cx="1397635" cy="6673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atin typeface="나눔고딕" charset="0"/>
                <a:ea typeface="나눔고딕" charset="0"/>
              </a:rPr>
              <a:t>작성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cxnSp>
        <p:nvCxnSpPr>
          <p:cNvPr id="16" name="Line 15"/>
          <p:cNvCxnSpPr>
            <a:stCxn id="45" idx="3"/>
            <a:endCxn id="14" idx="1"/>
          </p:cNvCxnSpPr>
          <p:nvPr/>
        </p:nvCxnSpPr>
        <p:spPr>
          <a:xfrm>
            <a:off x="3836727" y="1934843"/>
            <a:ext cx="1444568" cy="81185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 16"/>
          <p:cNvCxnSpPr>
            <a:stCxn id="14" idx="3"/>
            <a:endCxn id="3" idx="1"/>
          </p:cNvCxnSpPr>
          <p:nvPr/>
        </p:nvCxnSpPr>
        <p:spPr>
          <a:xfrm flipV="1">
            <a:off x="6678930" y="1829714"/>
            <a:ext cx="1699895" cy="916979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>
            <a:spLocks/>
          </p:cNvSpPr>
          <p:nvPr/>
        </p:nvSpPr>
        <p:spPr>
          <a:xfrm rot="14460000">
            <a:off x="8122401" y="1702265"/>
            <a:ext cx="445135" cy="3606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9" name="Line 18"/>
          <p:cNvCxnSpPr>
            <a:stCxn id="43" idx="3"/>
            <a:endCxn id="15" idx="1"/>
          </p:cNvCxnSpPr>
          <p:nvPr/>
        </p:nvCxnSpPr>
        <p:spPr>
          <a:xfrm>
            <a:off x="3856844" y="807160"/>
            <a:ext cx="1305706" cy="96128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ne 19"/>
          <p:cNvCxnSpPr/>
          <p:nvPr/>
        </p:nvCxnSpPr>
        <p:spPr>
          <a:xfrm>
            <a:off x="6560185" y="903288"/>
            <a:ext cx="2233295" cy="60896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>
            <a:off x="7976870" y="1842557"/>
            <a:ext cx="170180" cy="275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10028555" y="188976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카테고리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10206355" y="133731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공개여부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5525770" y="189611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관심수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5015230" y="141732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표본수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5975985" y="1414780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설문결과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32" name="Isosceles Triangle 31"/>
          <p:cNvSpPr>
            <a:spLocks/>
          </p:cNvSpPr>
          <p:nvPr/>
        </p:nvSpPr>
        <p:spPr>
          <a:xfrm rot="18840000">
            <a:off x="8513273" y="1314389"/>
            <a:ext cx="445135" cy="3606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995477" y="4063512"/>
            <a:ext cx="1186180" cy="56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나눔고딕" charset="0"/>
                <a:ea typeface="나눔고딕" charset="0"/>
              </a:rPr>
              <a:t>관리자</a:t>
            </a:r>
            <a:endParaRPr lang="ko-KR" altLang="en-US" sz="1000">
              <a:latin typeface="나눔고딕" charset="0"/>
              <a:ea typeface="나눔고딕" charset="0"/>
            </a:endParaRPr>
          </a:p>
        </p:txBody>
      </p:sp>
      <p:sp>
        <p:nvSpPr>
          <p:cNvPr id="33" name="Oval 32"/>
          <p:cNvSpPr>
            <a:spLocks/>
          </p:cNvSpPr>
          <p:nvPr/>
        </p:nvSpPr>
        <p:spPr>
          <a:xfrm>
            <a:off x="8938260" y="2789555"/>
            <a:ext cx="847725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u="sng">
                <a:latin typeface="나눔고딕" charset="0"/>
                <a:ea typeface="나눔고딕" charset="0"/>
              </a:rPr>
              <a:t>설문번호</a:t>
            </a:r>
            <a:endParaRPr lang="ko-KR" altLang="en-US" sz="1000" u="sng">
              <a:latin typeface="나눔고딕" charset="0"/>
              <a:ea typeface="나눔고딕" charset="0"/>
            </a:endParaRPr>
          </a:p>
        </p:txBody>
      </p:sp>
      <p:sp>
        <p:nvSpPr>
          <p:cNvPr id="38" name="Oval 37"/>
          <p:cNvSpPr>
            <a:spLocks/>
          </p:cNvSpPr>
          <p:nvPr/>
        </p:nvSpPr>
        <p:spPr>
          <a:xfrm>
            <a:off x="8413313" y="1258217"/>
            <a:ext cx="170180" cy="275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8378825" y="1549044"/>
            <a:ext cx="1186180" cy="56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 dirty="0" err="1">
                <a:latin typeface="나눔고딕" charset="0"/>
                <a:ea typeface="나눔고딕" charset="0"/>
              </a:rPr>
              <a:t>설문</a:t>
            </a:r>
            <a:endParaRPr lang="ko-KR" altLang="en-US" sz="1000" dirty="0">
              <a:latin typeface="나눔고딕" charset="0"/>
              <a:ea typeface="나눔고딕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72289" y="566497"/>
            <a:ext cx="884555" cy="48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작성 회원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952172" y="1694180"/>
            <a:ext cx="884555" cy="481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응답 회원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23372" y="673735"/>
            <a:ext cx="0" cy="37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995869" y="1893714"/>
            <a:ext cx="220485" cy="33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631760" y="4063512"/>
            <a:ext cx="767707" cy="49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신고서</a:t>
            </a:r>
            <a:endParaRPr lang="ko-KR" altLang="en-US" sz="1000" dirty="0"/>
          </a:p>
        </p:txBody>
      </p:sp>
      <p:cxnSp>
        <p:nvCxnSpPr>
          <p:cNvPr id="55" name="직선 연결선 54"/>
          <p:cNvCxnSpPr>
            <a:stCxn id="53" idx="3"/>
            <a:endCxn id="5" idx="1"/>
          </p:cNvCxnSpPr>
          <p:nvPr/>
        </p:nvCxnSpPr>
        <p:spPr>
          <a:xfrm>
            <a:off x="4399467" y="4313043"/>
            <a:ext cx="2596010" cy="3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5" idx="2"/>
            <a:endCxn id="53" idx="0"/>
          </p:cNvCxnSpPr>
          <p:nvPr/>
        </p:nvCxnSpPr>
        <p:spPr>
          <a:xfrm>
            <a:off x="3394450" y="2175506"/>
            <a:ext cx="621164" cy="188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/>
          <p:cNvSpPr/>
          <p:nvPr/>
        </p:nvSpPr>
        <p:spPr>
          <a:xfrm>
            <a:off x="5206104" y="3996244"/>
            <a:ext cx="1079417" cy="695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반려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6823710" y="4213781"/>
            <a:ext cx="0" cy="27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 rot="4131389">
            <a:off x="3211873" y="2882739"/>
            <a:ext cx="1046578" cy="4703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신고하다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3327061" y="2336800"/>
            <a:ext cx="304699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2759" y="4716446"/>
            <a:ext cx="4602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이메일 </a:t>
            </a:r>
            <a:r>
              <a:rPr lang="en-US" altLang="ko-KR" sz="1200" dirty="0" smtClean="0"/>
              <a:t>: </a:t>
            </a:r>
          </a:p>
          <a:p>
            <a:r>
              <a:rPr lang="ko-KR" altLang="en-US" sz="1200" dirty="0" smtClean="0"/>
              <a:t>비밀번호 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설문결과 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공개여부 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문항 </a:t>
            </a:r>
            <a:r>
              <a:rPr lang="en-US" altLang="ko-KR" sz="12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Pages>1</Pages>
  <Words>38</Words>
  <Characters>0</Characters>
  <Application>Microsoft Office PowerPoint</Application>
  <DocSecurity>0</DocSecurity>
  <PresentationFormat>와이드스크린</PresentationFormat>
  <Lines>0</Lines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 </dc:creator>
  <cp:lastModifiedBy>i</cp:lastModifiedBy>
  <cp:revision>22</cp:revision>
  <dcterms:modified xsi:type="dcterms:W3CDTF">2020-05-01T11:50:15Z</dcterms:modified>
</cp:coreProperties>
</file>