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0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2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8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A569-F929-469B-9F68-AEDA38B7999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54D7-3EC1-43C6-B8CC-3C420A4E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89435" y="3337088"/>
            <a:ext cx="1998482" cy="2243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팔로워정보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일련번호 </a:t>
            </a:r>
            <a:r>
              <a:rPr lang="en-US" altLang="ko-KR" dirty="0" smtClean="0"/>
              <a:t>PK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블로거메일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FK</a:t>
            </a:r>
          </a:p>
          <a:p>
            <a:pPr algn="ctr"/>
            <a:r>
              <a:rPr lang="ko-KR" altLang="en-US" dirty="0" err="1" smtClean="0"/>
              <a:t>팔로원메일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FK</a:t>
            </a:r>
          </a:p>
          <a:p>
            <a:pPr algn="ctr"/>
            <a:r>
              <a:rPr lang="ko-KR" altLang="en-US" dirty="0" smtClean="0"/>
              <a:t>승인여부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또는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>
          <a:xfrm>
            <a:off x="2243580" y="2375555"/>
            <a:ext cx="245096" cy="96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2050330" y="3082565"/>
            <a:ext cx="386499" cy="25452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2" idx="3"/>
          </p:cNvCxnSpPr>
          <p:nvPr/>
        </p:nvCxnSpPr>
        <p:spPr>
          <a:xfrm>
            <a:off x="2243580" y="3082565"/>
            <a:ext cx="0" cy="25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085680" y="2903456"/>
            <a:ext cx="315798" cy="179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085680" y="2535810"/>
            <a:ext cx="315798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6754" y="367645"/>
            <a:ext cx="1154784" cy="2007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89435" y="65988"/>
            <a:ext cx="1508289" cy="2309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전자메일</a:t>
            </a:r>
            <a:r>
              <a:rPr lang="en-US" altLang="ko-KR" dirty="0"/>
              <a:t> </a:t>
            </a:r>
            <a:r>
              <a:rPr lang="en-US" altLang="ko-KR" dirty="0" smtClean="0"/>
              <a:t>PK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별명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회원분류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FK 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set</a:t>
            </a:r>
            <a:r>
              <a:rPr lang="ko-KR" altLang="en-US" dirty="0" smtClean="0"/>
              <a:t>형 가능</a:t>
            </a:r>
            <a:r>
              <a:rPr lang="en-US" altLang="ko-KR" dirty="0" smtClean="0"/>
              <a:t>)</a:t>
            </a:r>
          </a:p>
        </p:txBody>
      </p:sp>
      <p:cxnSp>
        <p:nvCxnSpPr>
          <p:cNvPr id="21" name="직선 연결선 20"/>
          <p:cNvCxnSpPr>
            <a:stCxn id="19" idx="2"/>
            <a:endCxn id="9" idx="1"/>
          </p:cNvCxnSpPr>
          <p:nvPr/>
        </p:nvCxnSpPr>
        <p:spPr>
          <a:xfrm>
            <a:off x="754146" y="2375554"/>
            <a:ext cx="735289" cy="208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>
            <a:off x="1121790" y="4091233"/>
            <a:ext cx="377072" cy="36764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92491" y="3893270"/>
            <a:ext cx="226243" cy="197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3889" y="2535810"/>
            <a:ext cx="395925" cy="1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98763" y="367644"/>
            <a:ext cx="1706252" cy="3120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글번호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전자메일 </a:t>
            </a:r>
            <a:r>
              <a:rPr lang="en-US" altLang="ko-KR" dirty="0" smtClean="0"/>
              <a:t>FK</a:t>
            </a:r>
          </a:p>
          <a:p>
            <a:pPr algn="ctr"/>
            <a:r>
              <a:rPr lang="ko-KR" altLang="en-US" dirty="0" smtClean="0"/>
              <a:t>작성일자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비추천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690754" y="3709445"/>
            <a:ext cx="1706252" cy="1866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태그정보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태그코드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태그명</a:t>
            </a:r>
            <a:endParaRPr lang="en-US" altLang="ko-KR" dirty="0" smtClean="0"/>
          </a:p>
        </p:txBody>
      </p:sp>
      <p:cxnSp>
        <p:nvCxnSpPr>
          <p:cNvPr id="34" name="직선 연결선 33"/>
          <p:cNvCxnSpPr>
            <a:stCxn id="42" idx="2"/>
            <a:endCxn id="32" idx="0"/>
          </p:cNvCxnSpPr>
          <p:nvPr/>
        </p:nvCxnSpPr>
        <p:spPr>
          <a:xfrm>
            <a:off x="10444899" y="1927780"/>
            <a:ext cx="98981" cy="178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이등변 삼각형 34"/>
          <p:cNvSpPr/>
          <p:nvPr/>
        </p:nvSpPr>
        <p:spPr>
          <a:xfrm>
            <a:off x="10218655" y="1894786"/>
            <a:ext cx="433633" cy="2969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294070" y="2161094"/>
            <a:ext cx="282804" cy="2545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310487" y="2856321"/>
            <a:ext cx="282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483365" y="386496"/>
            <a:ext cx="1923068" cy="1541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게시판태그피벗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글번호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PK, FK</a:t>
            </a:r>
          </a:p>
          <a:p>
            <a:pPr algn="ctr"/>
            <a:r>
              <a:rPr lang="ko-KR" altLang="en-US" dirty="0" err="1" smtClean="0"/>
              <a:t>태그코드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PK, FK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294070" y="3487917"/>
            <a:ext cx="612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1" idx="3"/>
            <a:endCxn id="42" idx="1"/>
          </p:cNvCxnSpPr>
          <p:nvPr/>
        </p:nvCxnSpPr>
        <p:spPr>
          <a:xfrm flipV="1">
            <a:off x="8305015" y="1157138"/>
            <a:ext cx="1178350" cy="77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305015" y="1659116"/>
            <a:ext cx="372358" cy="50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/>
          <p:cNvSpPr/>
          <p:nvPr/>
        </p:nvSpPr>
        <p:spPr>
          <a:xfrm>
            <a:off x="9250052" y="1157138"/>
            <a:ext cx="219173" cy="21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966069" y="1291472"/>
            <a:ext cx="394747" cy="36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9" idx="3"/>
            <a:endCxn id="31" idx="1"/>
          </p:cNvCxnSpPr>
          <p:nvPr/>
        </p:nvCxnSpPr>
        <p:spPr>
          <a:xfrm>
            <a:off x="1331538" y="1371600"/>
            <a:ext cx="5267225" cy="55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472940" y="1291472"/>
            <a:ext cx="223885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이등변 삼각형 62"/>
          <p:cNvSpPr/>
          <p:nvPr/>
        </p:nvSpPr>
        <p:spPr>
          <a:xfrm>
            <a:off x="6061435" y="1659116"/>
            <a:ext cx="537328" cy="424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712643" y="1659116"/>
            <a:ext cx="358219" cy="34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292231" y="2535810"/>
            <a:ext cx="282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4204" y="3391293"/>
            <a:ext cx="935610" cy="532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블로거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2997723" y="2375554"/>
            <a:ext cx="1154784" cy="8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882664" y="2903456"/>
            <a:ext cx="1020452" cy="532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팔로워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180028" y="4275055"/>
            <a:ext cx="1423447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회원분류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이렇게 </a:t>
            </a:r>
            <a:r>
              <a:rPr lang="ko-KR" altLang="en-US" dirty="0" err="1" smtClean="0"/>
              <a:t>뺄수도있음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61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57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i</cp:lastModifiedBy>
  <cp:revision>13</cp:revision>
  <dcterms:created xsi:type="dcterms:W3CDTF">2020-04-04T05:57:35Z</dcterms:created>
  <dcterms:modified xsi:type="dcterms:W3CDTF">2020-04-07T02:28:49Z</dcterms:modified>
</cp:coreProperties>
</file>