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8341B-5797-4E9C-B09B-0ED0310C09C8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781F-8D35-4A34-AB1E-0BD4F6756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727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8341B-5797-4E9C-B09B-0ED0310C09C8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781F-8D35-4A34-AB1E-0BD4F6756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797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8341B-5797-4E9C-B09B-0ED0310C09C8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781F-8D35-4A34-AB1E-0BD4F6756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96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8341B-5797-4E9C-B09B-0ED0310C09C8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781F-8D35-4A34-AB1E-0BD4F6756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17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8341B-5797-4E9C-B09B-0ED0310C09C8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781F-8D35-4A34-AB1E-0BD4F6756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268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8341B-5797-4E9C-B09B-0ED0310C09C8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781F-8D35-4A34-AB1E-0BD4F6756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595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8341B-5797-4E9C-B09B-0ED0310C09C8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781F-8D35-4A34-AB1E-0BD4F6756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547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8341B-5797-4E9C-B09B-0ED0310C09C8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781F-8D35-4A34-AB1E-0BD4F6756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532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8341B-5797-4E9C-B09B-0ED0310C09C8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781F-8D35-4A34-AB1E-0BD4F6756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56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8341B-5797-4E9C-B09B-0ED0310C09C8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781F-8D35-4A34-AB1E-0BD4F6756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45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8341B-5797-4E9C-B09B-0ED0310C09C8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781F-8D35-4A34-AB1E-0BD4F6756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801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8341B-5797-4E9C-B09B-0ED0310C09C8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C781F-8D35-4A34-AB1E-0BD4F67569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761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15884"/>
            <a:ext cx="4984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Consolas" panose="020B0609020204030204" pitchFamily="49" charset="0"/>
              </a:rPr>
              <a:t>강사 </a:t>
            </a:r>
            <a:r>
              <a:rPr lang="en-US" altLang="ko-KR" sz="2400" dirty="0" smtClean="0">
                <a:latin typeface="Consolas" panose="020B0609020204030204" pitchFamily="49" charset="0"/>
              </a:rPr>
              <a:t>FTP </a:t>
            </a:r>
            <a:r>
              <a:rPr lang="ko-KR" altLang="en-US" sz="2400" dirty="0" smtClean="0">
                <a:latin typeface="Consolas" panose="020B0609020204030204" pitchFamily="49" charset="0"/>
              </a:rPr>
              <a:t>주소</a:t>
            </a:r>
            <a:r>
              <a:rPr lang="en-US" altLang="ko-KR" sz="2400" dirty="0" smtClean="0">
                <a:latin typeface="Consolas" panose="020B0609020204030204" pitchFamily="49" charset="0"/>
              </a:rPr>
              <a:t>: 192.168.30.105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467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40" y="1353675"/>
            <a:ext cx="8233756" cy="342327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95302" y="3399905"/>
            <a:ext cx="3275214" cy="56526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897091" y="3965171"/>
            <a:ext cx="1778924" cy="56526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634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266" y="172575"/>
            <a:ext cx="8703253" cy="656619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966065" y="6284421"/>
            <a:ext cx="972590" cy="3241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385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318" y="106073"/>
            <a:ext cx="8872307" cy="669373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55469" y="2394065"/>
            <a:ext cx="972590" cy="3241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658494" y="6317672"/>
            <a:ext cx="972590" cy="3241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361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638" y="164263"/>
            <a:ext cx="8751107" cy="660229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398191" y="2119745"/>
            <a:ext cx="972590" cy="3241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41374" y="6276109"/>
            <a:ext cx="972590" cy="3241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290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330" y="172576"/>
            <a:ext cx="8640922" cy="651916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815662" y="6217920"/>
            <a:ext cx="972590" cy="3241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819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634" y="131011"/>
            <a:ext cx="8696015" cy="656073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516404" y="6201295"/>
            <a:ext cx="972590" cy="3241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353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602" y="276052"/>
            <a:ext cx="8567478" cy="630191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911153" y="3427009"/>
            <a:ext cx="3005036" cy="3241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160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588" y="87197"/>
            <a:ext cx="8591550" cy="64674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568753" y="1930718"/>
            <a:ext cx="1957632" cy="21342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477313" y="6176356"/>
            <a:ext cx="810476" cy="3075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477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873" y="178636"/>
            <a:ext cx="8591550" cy="646747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109530" y="6313244"/>
            <a:ext cx="810476" cy="3075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88116" y="1920239"/>
            <a:ext cx="1864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프로젝트 이름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88115" y="2577331"/>
            <a:ext cx="2569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유일한 </a:t>
            </a:r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URI</a:t>
            </a:r>
            <a:r>
              <a:rPr lang="ko-KR" altLang="en-US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를 사용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88115" y="375457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Java</a:t>
            </a:r>
            <a:endParaRPr lang="ko-KR" altLang="en-US" sz="2000" b="1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88115" y="4211611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Lollipop</a:t>
            </a:r>
            <a:endParaRPr lang="ko-KR" altLang="en-US" sz="2000" b="1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392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62" y="985837"/>
            <a:ext cx="7762875" cy="48863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183450" y="4393004"/>
            <a:ext cx="1857430" cy="3075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182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4444" y="307571"/>
            <a:ext cx="411202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400" dirty="0" smtClean="0">
                <a:latin typeface="Consolas" panose="020B0609020204030204" pitchFamily="49" charset="0"/>
              </a:rPr>
              <a:t>안드로이드 프로그래밍 </a:t>
            </a:r>
            <a:r>
              <a:rPr lang="en-US" altLang="ko-KR" sz="24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1. </a:t>
            </a:r>
            <a:r>
              <a:rPr lang="ko-KR" altLang="en-US" sz="2400" dirty="0" smtClean="0">
                <a:latin typeface="Consolas" panose="020B0609020204030204" pitchFamily="49" charset="0"/>
              </a:rPr>
              <a:t>플랫폼</a:t>
            </a:r>
            <a:r>
              <a:rPr lang="en-US" altLang="ko-KR" sz="2400" dirty="0" smtClean="0">
                <a:latin typeface="Consolas" panose="020B0609020204030204" pitchFamily="49" charset="0"/>
              </a:rPr>
              <a:t>(PDK)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2. NDK</a:t>
            </a:r>
          </a:p>
          <a:p>
            <a:r>
              <a:rPr lang="en-US" altLang="ko-KR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3. SDK</a:t>
            </a:r>
            <a:endParaRPr lang="ko-KR" altLang="en-US" sz="2400" dirty="0" err="1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4444" y="3059084"/>
            <a:ext cx="1128065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400" dirty="0" smtClean="0">
                <a:latin typeface="Consolas" panose="020B0609020204030204" pitchFamily="49" charset="0"/>
              </a:rPr>
              <a:t>개발 환경 </a:t>
            </a:r>
            <a:r>
              <a:rPr lang="en-US" altLang="ko-KR" sz="24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JDK 1.8 + Eclipse 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언어</a:t>
            </a:r>
            <a:r>
              <a:rPr lang="en-US" altLang="ko-KR" sz="2400" dirty="0" smtClean="0">
                <a:latin typeface="Consolas" panose="020B0609020204030204" pitchFamily="49" charset="0"/>
              </a:rPr>
              <a:t>: </a:t>
            </a:r>
            <a:r>
              <a:rPr lang="en-US" altLang="ko-KR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Java</a:t>
            </a:r>
            <a:r>
              <a:rPr lang="en-US" altLang="ko-KR" sz="2400" dirty="0" smtClean="0">
                <a:latin typeface="Consolas" panose="020B0609020204030204" pitchFamily="49" charset="0"/>
              </a:rPr>
              <a:t> --&gt;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Kotlin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통합 개발 환경</a:t>
            </a:r>
            <a:r>
              <a:rPr lang="en-US" altLang="ko-KR" sz="2400" dirty="0" smtClean="0">
                <a:latin typeface="Consolas" panose="020B0609020204030204" pitchFamily="49" charset="0"/>
              </a:rPr>
              <a:t>(IDE): Eclipse --&gt; </a:t>
            </a:r>
            <a:r>
              <a:rPr lang="en-US" altLang="ko-KR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Android Studio(</a:t>
            </a:r>
            <a:r>
              <a:rPr lang="en-US" altLang="ko-KR" sz="2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OpenJDK</a:t>
            </a:r>
            <a:r>
              <a:rPr lang="en-US" altLang="ko-KR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1.8 </a:t>
            </a:r>
            <a:r>
              <a:rPr lang="ko-KR" alt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포함됨</a:t>
            </a:r>
            <a:r>
              <a:rPr lang="en-US" altLang="ko-KR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endParaRPr lang="ko-KR" altLang="en-US" sz="2400" dirty="0" err="1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271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720" y="178637"/>
            <a:ext cx="9544050" cy="64674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359595" y="2871774"/>
            <a:ext cx="992906" cy="3951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481812" y="3412374"/>
            <a:ext cx="4284747" cy="3951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378008" y="6180512"/>
            <a:ext cx="834967" cy="3951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438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5" y="195262"/>
            <a:ext cx="9544050" cy="64674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332184" y="2057128"/>
            <a:ext cx="785089" cy="3075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440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26" y="186949"/>
            <a:ext cx="9544050" cy="64674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01900" y="3420686"/>
            <a:ext cx="5431904" cy="3075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124006" y="6271952"/>
            <a:ext cx="806335" cy="3075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071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031" y="174480"/>
            <a:ext cx="9544050" cy="64674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844740" y="6255327"/>
            <a:ext cx="806335" cy="3075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022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16" y="395634"/>
            <a:ext cx="9541800" cy="600606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385068" y="2373283"/>
            <a:ext cx="324198" cy="3075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8861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6378" y="149629"/>
            <a:ext cx="32111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&lt; auto import &gt;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File </a:t>
            </a:r>
            <a:r>
              <a:rPr lang="ko-KR" altLang="en-US" sz="2400" dirty="0" smtClean="0">
                <a:latin typeface="Consolas" panose="020B0609020204030204" pitchFamily="49" charset="0"/>
              </a:rPr>
              <a:t>탭 </a:t>
            </a:r>
            <a:r>
              <a:rPr lang="en-US" altLang="ko-KR" sz="2400" dirty="0" smtClean="0">
                <a:latin typeface="Consolas" panose="020B0609020204030204" pitchFamily="49" charset="0"/>
              </a:rPr>
              <a:t>-&gt; Setting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2291" y="685823"/>
            <a:ext cx="7789718" cy="561271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724100" y="1741516"/>
            <a:ext cx="1670860" cy="7024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849737" y="2331720"/>
            <a:ext cx="1930975" cy="3366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850631" y="5961871"/>
            <a:ext cx="659129" cy="3366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1110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89462" y="415636"/>
            <a:ext cx="2867891" cy="4979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22355" y="434185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5</a:t>
            </a:r>
            <a:r>
              <a:rPr lang="en-US" altLang="ko-KR" sz="2400" dirty="0" smtClean="0">
                <a:latin typeface="Consolas" panose="020B0609020204030204" pitchFamily="49" charset="0"/>
              </a:rPr>
              <a:t>/20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5840" y="989214"/>
            <a:ext cx="2610196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hello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endParaRPr lang="en-US" altLang="ko-KR" sz="2400" dirty="0" smtClean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endParaRPr lang="en-US" altLang="ko-KR" sz="2400" dirty="0" smtClean="0">
              <a:latin typeface="Consolas" panose="020B0609020204030204" pitchFamily="49" charset="0"/>
            </a:endParaRPr>
          </a:p>
          <a:p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05840" y="415636"/>
            <a:ext cx="2610196" cy="498764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776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103121" y="1953489"/>
            <a:ext cx="2385752" cy="333340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03121" y="5411585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LedControlApp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473142" y="2036618"/>
            <a:ext cx="2635134" cy="32502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48699" y="5411584"/>
            <a:ext cx="3073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LedControlService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7772400" y="2726573"/>
            <a:ext cx="1878677" cy="1172097"/>
            <a:chOff x="4995949" y="1213657"/>
            <a:chExt cx="1878677" cy="1172097"/>
          </a:xfrm>
          <a:solidFill>
            <a:srgbClr val="FFC000"/>
          </a:solidFill>
        </p:grpSpPr>
        <p:sp>
          <p:nvSpPr>
            <p:cNvPr id="9" name="직사각형 8"/>
            <p:cNvSpPr/>
            <p:nvPr/>
          </p:nvSpPr>
          <p:spPr>
            <a:xfrm>
              <a:off x="4995950" y="1604356"/>
              <a:ext cx="1878676" cy="3906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ledOn</a:t>
              </a:r>
              <a:r>
                <a:rPr lang="en-US" altLang="ko-KR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()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995950" y="1995055"/>
              <a:ext cx="1878676" cy="3906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ledOff</a:t>
              </a:r>
              <a:r>
                <a:rPr lang="en-US" altLang="ko-KR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()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995949" y="1213657"/>
              <a:ext cx="1878676" cy="3906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...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772400" y="2304854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ledService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14" name="폭발 2 13"/>
          <p:cNvSpPr/>
          <p:nvPr/>
        </p:nvSpPr>
        <p:spPr>
          <a:xfrm>
            <a:off x="10665229" y="3150523"/>
            <a:ext cx="1662546" cy="972589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LED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직선 화살표 연결선 15"/>
          <p:cNvCxnSpPr>
            <a:stCxn id="9" idx="3"/>
            <a:endCxn id="14" idx="1"/>
          </p:cNvCxnSpPr>
          <p:nvPr/>
        </p:nvCxnSpPr>
        <p:spPr>
          <a:xfrm>
            <a:off x="9651077" y="3312622"/>
            <a:ext cx="1014152" cy="4177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endCxn id="14" idx="1"/>
          </p:cNvCxnSpPr>
          <p:nvPr/>
        </p:nvCxnSpPr>
        <p:spPr>
          <a:xfrm>
            <a:off x="9651076" y="3730339"/>
            <a:ext cx="10141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2352502" y="2930234"/>
            <a:ext cx="1878677" cy="1172097"/>
            <a:chOff x="4995949" y="1213657"/>
            <a:chExt cx="1878677" cy="1172097"/>
          </a:xfrm>
          <a:solidFill>
            <a:srgbClr val="FFC000"/>
          </a:solidFill>
        </p:grpSpPr>
        <p:sp>
          <p:nvSpPr>
            <p:cNvPr id="21" name="직사각형 20"/>
            <p:cNvSpPr/>
            <p:nvPr/>
          </p:nvSpPr>
          <p:spPr>
            <a:xfrm>
              <a:off x="4995950" y="1604356"/>
              <a:ext cx="1878676" cy="3906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ledOn</a:t>
              </a:r>
              <a:r>
                <a:rPr lang="en-US" altLang="ko-KR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()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995950" y="1995055"/>
              <a:ext cx="1878676" cy="3906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ledOff</a:t>
              </a:r>
              <a:r>
                <a:rPr lang="en-US" altLang="ko-KR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()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995949" y="1213657"/>
              <a:ext cx="1878676" cy="3906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...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352502" y="2508515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ledClient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26" name="직선 화살표 연결선 25"/>
          <p:cNvCxnSpPr>
            <a:stCxn id="21" idx="3"/>
            <a:endCxn id="9" idx="1"/>
          </p:cNvCxnSpPr>
          <p:nvPr/>
        </p:nvCxnSpPr>
        <p:spPr>
          <a:xfrm flipV="1">
            <a:off x="4231179" y="3312622"/>
            <a:ext cx="3541222" cy="2036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22" idx="3"/>
            <a:endCxn id="10" idx="1"/>
          </p:cNvCxnSpPr>
          <p:nvPr/>
        </p:nvCxnSpPr>
        <p:spPr>
          <a:xfrm flipV="1">
            <a:off x="4231179" y="3703321"/>
            <a:ext cx="3541222" cy="2036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49382" y="249382"/>
            <a:ext cx="124251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RPC(remote procedure </a:t>
            </a:r>
            <a:r>
              <a:rPr lang="en-US" altLang="ko-KR" sz="2400" dirty="0" smtClean="0">
                <a:latin typeface="Consolas" panose="020B0609020204030204" pitchFamily="49" charset="0"/>
              </a:rPr>
              <a:t>call): </a:t>
            </a:r>
            <a:r>
              <a:rPr lang="ko-KR" altLang="en-US" sz="2400" dirty="0" smtClean="0">
                <a:latin typeface="Consolas" panose="020B0609020204030204" pitchFamily="49" charset="0"/>
              </a:rPr>
              <a:t>다른 프로세스 또는 원격에 있는 메서드를 호출하는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메커니즘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94713" y="307451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1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504457" y="348079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2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353396" y="2921922"/>
            <a:ext cx="648394" cy="120119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899999" y="4145817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RPC Code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83076" y="672696"/>
            <a:ext cx="2903359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ILedService</a:t>
            </a:r>
            <a:r>
              <a:rPr lang="en-US" altLang="ko-KR" sz="2400" dirty="0" smtClean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  void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ledOn</a:t>
            </a:r>
            <a:r>
              <a:rPr lang="en-US" altLang="ko-KR" sz="24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smtClean="0">
                <a:latin typeface="Consolas" panose="020B0609020204030204" pitchFamily="49" charset="0"/>
              </a:rPr>
              <a:t> void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ledOff</a:t>
            </a:r>
            <a:r>
              <a:rPr lang="en-US" altLang="ko-KR" sz="2400" dirty="0" smtClean="0">
                <a:latin typeface="Consolas" panose="020B0609020204030204" pitchFamily="49" charset="0"/>
              </a:rPr>
              <a:t>();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}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38" name="직선 화살표 연결선 37"/>
          <p:cNvCxnSpPr>
            <a:stCxn id="24" idx="2"/>
            <a:endCxn id="36" idx="2"/>
          </p:cNvCxnSpPr>
          <p:nvPr/>
        </p:nvCxnSpPr>
        <p:spPr>
          <a:xfrm flipV="1">
            <a:off x="3209468" y="2242356"/>
            <a:ext cx="2825288" cy="7278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3" idx="2"/>
            <a:endCxn id="36" idx="2"/>
          </p:cNvCxnSpPr>
          <p:nvPr/>
        </p:nvCxnSpPr>
        <p:spPr>
          <a:xfrm flipH="1" flipV="1">
            <a:off x="6034756" y="2242356"/>
            <a:ext cx="2679569" cy="5241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0135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320" y="182880"/>
            <a:ext cx="1152110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latin typeface="Consolas" panose="020B0609020204030204" pitchFamily="49" charset="0"/>
              </a:rPr>
              <a:t>바인드</a:t>
            </a:r>
            <a:r>
              <a:rPr lang="ko-KR" altLang="en-US" sz="2400" dirty="0" smtClean="0">
                <a:latin typeface="Consolas" panose="020B0609020204030204" pitchFamily="49" charset="0"/>
              </a:rPr>
              <a:t> 서비스</a:t>
            </a:r>
            <a:r>
              <a:rPr lang="en-US" altLang="ko-KR" sz="2400" dirty="0" smtClean="0">
                <a:latin typeface="Consolas" panose="020B0609020204030204" pitchFamily="49" charset="0"/>
              </a:rPr>
              <a:t>: </a:t>
            </a:r>
            <a:r>
              <a:rPr lang="ko-KR" altLang="en-US" sz="2400" dirty="0" smtClean="0">
                <a:latin typeface="Consolas" panose="020B0609020204030204" pitchFamily="49" charset="0"/>
              </a:rPr>
              <a:t>원격 서비스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>
                <a:latin typeface="Consolas" panose="020B0609020204030204" pitchFamily="49" charset="0"/>
              </a:rPr>
              <a:t>프록시</a:t>
            </a:r>
            <a:r>
              <a:rPr lang="en-US" altLang="ko-KR" sz="2400" dirty="0">
                <a:latin typeface="Consolas" panose="020B0609020204030204" pitchFamily="49" charset="0"/>
              </a:rPr>
              <a:t>(proxy</a:t>
            </a:r>
            <a:r>
              <a:rPr lang="en-US" altLang="ko-KR" sz="2400" dirty="0" smtClean="0">
                <a:latin typeface="Consolas" panose="020B0609020204030204" pitchFamily="49" charset="0"/>
              </a:rPr>
              <a:t>): </a:t>
            </a:r>
            <a:r>
              <a:rPr lang="ko-KR" altLang="en-US" sz="2400" dirty="0" smtClean="0">
                <a:latin typeface="Consolas" panose="020B0609020204030204" pitchFamily="49" charset="0"/>
              </a:rPr>
              <a:t>원격에 존재하는 서비스 객체의 함수 또는 메서드를 대신하여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호출하는 객체 </a:t>
            </a:r>
            <a:r>
              <a:rPr lang="en-US" altLang="ko-KR" sz="2400" dirty="0" smtClean="0">
                <a:latin typeface="Consolas" panose="020B0609020204030204" pitchFamily="49" charset="0"/>
              </a:rPr>
              <a:t>-&gt; </a:t>
            </a:r>
            <a:r>
              <a:rPr lang="ko-KR" altLang="en-US" sz="2400" dirty="0" smtClean="0">
                <a:latin typeface="Consolas" panose="020B0609020204030204" pitchFamily="49" charset="0"/>
              </a:rPr>
              <a:t>대리자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 err="1" smtClean="0">
                <a:latin typeface="Consolas" panose="020B0609020204030204" pitchFamily="49" charset="0"/>
              </a:rPr>
              <a:t>스텁</a:t>
            </a:r>
            <a:r>
              <a:rPr lang="en-US" altLang="ko-KR" sz="2400" dirty="0" smtClean="0">
                <a:latin typeface="Consolas" panose="020B0609020204030204" pitchFamily="49" charset="0"/>
              </a:rPr>
              <a:t>(stub): </a:t>
            </a:r>
            <a:r>
              <a:rPr lang="ko-KR" altLang="en-US" sz="2400" dirty="0" smtClean="0">
                <a:latin typeface="Consolas" panose="020B0609020204030204" pitchFamily="49" charset="0"/>
              </a:rPr>
              <a:t>프록시에 의해 요청된 메서드 또는 함수 호출을 실제 구현된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객체에게 전송을 하는 역할을 함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서비스를 객체를 구현하는 사람은 </a:t>
            </a:r>
            <a:r>
              <a:rPr lang="ko-KR" altLang="en-US" sz="2400" dirty="0" err="1" smtClean="0">
                <a:latin typeface="Consolas" panose="020B0609020204030204" pitchFamily="49" charset="0"/>
              </a:rPr>
              <a:t>스텁이라는</a:t>
            </a:r>
            <a:r>
              <a:rPr lang="ko-KR" altLang="en-US" sz="2400" dirty="0" smtClean="0">
                <a:latin typeface="Consolas" panose="020B0609020204030204" pitchFamily="49" charset="0"/>
              </a:rPr>
              <a:t> 클래스를 상속하면 됩니다</a:t>
            </a:r>
            <a:r>
              <a:rPr lang="en-US" altLang="ko-KR" sz="2400" dirty="0" smtClean="0">
                <a:latin typeface="Consolas" panose="020B0609020204030204" pitchFamily="49" charset="0"/>
              </a:rPr>
              <a:t>.</a:t>
            </a:r>
          </a:p>
          <a:p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956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2633" y="266007"/>
            <a:ext cx="1124538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Consolas" panose="020B0609020204030204" pitchFamily="49" charset="0"/>
              </a:rPr>
              <a:t>서비스 객체를 구현하는 개발자는 반드시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IBinder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ko-KR" altLang="en-US" sz="2400" dirty="0" smtClean="0">
                <a:latin typeface="Consolas" panose="020B0609020204030204" pitchFamily="49" charset="0"/>
              </a:rPr>
              <a:t>인터페이스를 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구현해야 합니다</a:t>
            </a:r>
            <a:r>
              <a:rPr lang="en-US" altLang="ko-KR" sz="2400" dirty="0" smtClean="0">
                <a:latin typeface="Consolas" panose="020B0609020204030204" pitchFamily="49" charset="0"/>
              </a:rPr>
              <a:t>. </a:t>
            </a:r>
            <a:r>
              <a:rPr lang="ko-KR" altLang="en-US" sz="2400" dirty="0" smtClean="0">
                <a:latin typeface="Consolas" panose="020B0609020204030204" pitchFamily="49" charset="0"/>
              </a:rPr>
              <a:t>바인더 드라이버에는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IBinder</a:t>
            </a:r>
            <a:r>
              <a:rPr lang="en-US" altLang="ko-KR" sz="2400" dirty="0" smtClean="0">
                <a:latin typeface="Consolas" panose="020B0609020204030204" pitchFamily="49" charset="0"/>
              </a:rPr>
              <a:t> </a:t>
            </a:r>
            <a:r>
              <a:rPr lang="ko-KR" altLang="en-US" sz="2400" dirty="0" smtClean="0">
                <a:latin typeface="Consolas" panose="020B0609020204030204" pitchFamily="49" charset="0"/>
              </a:rPr>
              <a:t>타입만 등록될 수 있기 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때문입니다</a:t>
            </a:r>
            <a:r>
              <a:rPr lang="en-US" altLang="ko-KR" sz="24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하지만 자바 개발자가 이 인터페이스를 구현하기는 매우 까다롭습니다</a:t>
            </a:r>
            <a:r>
              <a:rPr lang="en-US" altLang="ko-KR" sz="24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그래서 안드로이드 </a:t>
            </a:r>
            <a:r>
              <a:rPr lang="en-US" altLang="ko-KR" sz="2400" dirty="0" smtClean="0">
                <a:latin typeface="Consolas" panose="020B0609020204030204" pitchFamily="49" charset="0"/>
              </a:rPr>
              <a:t>SDK</a:t>
            </a:r>
            <a:r>
              <a:rPr lang="ko-KR" altLang="en-US" sz="2400" dirty="0" smtClean="0">
                <a:latin typeface="Consolas" panose="020B0609020204030204" pitchFamily="49" charset="0"/>
              </a:rPr>
              <a:t>는 서비스 객체의 구현을 쉽게 하기 위해 </a:t>
            </a:r>
            <a:r>
              <a:rPr lang="en-US" altLang="ko-KR" sz="2400" dirty="0" smtClean="0">
                <a:latin typeface="Consolas" panose="020B0609020204030204" pitchFamily="49" charset="0"/>
              </a:rPr>
              <a:t>Binder</a:t>
            </a:r>
            <a:r>
              <a:rPr lang="ko-KR" altLang="en-US" sz="2400" dirty="0" smtClean="0">
                <a:latin typeface="Consolas" panose="020B0609020204030204" pitchFamily="49" charset="0"/>
              </a:rPr>
              <a:t>라는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ko-KR" altLang="en-US" sz="2400" dirty="0" smtClean="0">
                <a:latin typeface="Consolas" panose="020B0609020204030204" pitchFamily="49" charset="0"/>
              </a:rPr>
              <a:t>클래스를 제공합니다</a:t>
            </a:r>
            <a:r>
              <a:rPr lang="en-US" altLang="ko-KR" sz="2400" dirty="0" smtClean="0">
                <a:latin typeface="Consolas" panose="020B0609020204030204" pitchFamily="49" charset="0"/>
              </a:rPr>
              <a:t>. </a:t>
            </a:r>
            <a:r>
              <a:rPr lang="ko-KR" altLang="en-US" sz="2400" dirty="0" smtClean="0">
                <a:latin typeface="Consolas" panose="020B0609020204030204" pitchFamily="49" charset="0"/>
              </a:rPr>
              <a:t>따라서 개발자는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IBinder</a:t>
            </a:r>
            <a:r>
              <a:rPr lang="ko-KR" altLang="en-US" sz="2400" dirty="0" smtClean="0">
                <a:latin typeface="Consolas" panose="020B0609020204030204" pitchFamily="49" charset="0"/>
              </a:rPr>
              <a:t>를 구현하는 것이 아닌</a:t>
            </a:r>
            <a:endParaRPr lang="en-US" altLang="ko-KR" sz="2400" dirty="0" smtClean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Binder </a:t>
            </a:r>
            <a:r>
              <a:rPr lang="ko-KR" altLang="en-US" sz="2400" dirty="0" smtClean="0">
                <a:latin typeface="Consolas" panose="020B0609020204030204" pitchFamily="49" charset="0"/>
              </a:rPr>
              <a:t>클래스를 상속하면 됩니다</a:t>
            </a:r>
            <a:r>
              <a:rPr lang="en-US" altLang="ko-KR" sz="24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2400" dirty="0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926974" y="3183775"/>
            <a:ext cx="2152997" cy="3990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transact()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84672" y="2718263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IBinder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26974" y="4417841"/>
            <a:ext cx="2152997" cy="3990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transact()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4426" y="3952329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Binder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10" name="직선 화살표 연결선 9"/>
          <p:cNvCxnSpPr>
            <a:stCxn id="8" idx="0"/>
            <a:endCxn id="5" idx="2"/>
          </p:cNvCxnSpPr>
          <p:nvPr/>
        </p:nvCxnSpPr>
        <p:spPr>
          <a:xfrm flipV="1">
            <a:off x="6886514" y="3582785"/>
            <a:ext cx="116959" cy="3695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5926974" y="6046419"/>
            <a:ext cx="2256906" cy="3990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onTtransact</a:t>
            </a:r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75107" y="5584754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Stub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13" name="직선 화살표 연결선 12"/>
          <p:cNvCxnSpPr>
            <a:stCxn id="12" idx="0"/>
          </p:cNvCxnSpPr>
          <p:nvPr/>
        </p:nvCxnSpPr>
        <p:spPr>
          <a:xfrm flipV="1">
            <a:off x="7007277" y="5211363"/>
            <a:ext cx="9246" cy="3733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5926974" y="4812353"/>
            <a:ext cx="2152997" cy="3990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onTransact</a:t>
            </a:r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꺾인 연결선 17"/>
          <p:cNvCxnSpPr>
            <a:stCxn id="7" idx="3"/>
            <a:endCxn id="15" idx="3"/>
          </p:cNvCxnSpPr>
          <p:nvPr/>
        </p:nvCxnSpPr>
        <p:spPr>
          <a:xfrm>
            <a:off x="8079971" y="4617346"/>
            <a:ext cx="12700" cy="39451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15" idx="1"/>
            <a:endCxn id="11" idx="1"/>
          </p:cNvCxnSpPr>
          <p:nvPr/>
        </p:nvCxnSpPr>
        <p:spPr>
          <a:xfrm rot="10800000" flipV="1">
            <a:off x="5926974" y="5011858"/>
            <a:ext cx="12700" cy="123406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186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4444" y="307571"/>
            <a:ext cx="62889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&lt; </a:t>
            </a:r>
            <a:r>
              <a:rPr lang="ko-KR" altLang="en-US" sz="2400" dirty="0" smtClean="0">
                <a:latin typeface="Consolas" panose="020B0609020204030204" pitchFamily="49" charset="0"/>
              </a:rPr>
              <a:t>안드로이드 스튜디오 다운로드 </a:t>
            </a:r>
            <a:r>
              <a:rPr lang="en-US" altLang="ko-KR" sz="2400" dirty="0" smtClean="0">
                <a:latin typeface="Consolas" panose="020B0609020204030204" pitchFamily="49" charset="0"/>
              </a:rPr>
              <a:t>&gt;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 smtClean="0">
                <a:latin typeface="Consolas" panose="020B0609020204030204" pitchFamily="49" charset="0"/>
              </a:rPr>
              <a:t>d.android.com</a:t>
            </a:r>
            <a:r>
              <a:rPr lang="ko-KR" altLang="en-US" sz="2400" dirty="0" smtClean="0">
                <a:latin typeface="Consolas" panose="020B0609020204030204" pitchFamily="49" charset="0"/>
              </a:rPr>
              <a:t>에서 다운로드 가능합니다</a:t>
            </a:r>
            <a:r>
              <a:rPr lang="en-US" altLang="ko-KR" sz="2400" dirty="0" smtClean="0">
                <a:latin typeface="Consolas" panose="020B0609020204030204" pitchFamily="49" charset="0"/>
              </a:rPr>
              <a:t>.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8187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483927" y="698270"/>
            <a:ext cx="2152997" cy="3990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transact()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41625" y="232758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IBinder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483927" y="1932336"/>
            <a:ext cx="2152997" cy="3990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transact()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41379" y="1466824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Binder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10" name="직선 화살표 연결선 9"/>
          <p:cNvCxnSpPr>
            <a:stCxn id="8" idx="0"/>
            <a:endCxn id="5" idx="2"/>
          </p:cNvCxnSpPr>
          <p:nvPr/>
        </p:nvCxnSpPr>
        <p:spPr>
          <a:xfrm flipV="1">
            <a:off x="7443467" y="1097280"/>
            <a:ext cx="116959" cy="3695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6483927" y="3560914"/>
            <a:ext cx="2256906" cy="3990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onTransact</a:t>
            </a:r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32060" y="3099249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Stub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13" name="직선 화살표 연결선 12"/>
          <p:cNvCxnSpPr>
            <a:stCxn id="12" idx="0"/>
          </p:cNvCxnSpPr>
          <p:nvPr/>
        </p:nvCxnSpPr>
        <p:spPr>
          <a:xfrm flipV="1">
            <a:off x="7564230" y="2725858"/>
            <a:ext cx="9246" cy="3733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6483927" y="2326848"/>
            <a:ext cx="2152997" cy="3990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onTransact</a:t>
            </a:r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꺾인 연결선 17"/>
          <p:cNvCxnSpPr>
            <a:stCxn id="7" idx="3"/>
            <a:endCxn id="15" idx="3"/>
          </p:cNvCxnSpPr>
          <p:nvPr/>
        </p:nvCxnSpPr>
        <p:spPr>
          <a:xfrm>
            <a:off x="8636924" y="2131841"/>
            <a:ext cx="12700" cy="39451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15" idx="1"/>
            <a:endCxn id="11" idx="1"/>
          </p:cNvCxnSpPr>
          <p:nvPr/>
        </p:nvCxnSpPr>
        <p:spPr>
          <a:xfrm rot="10800000" flipV="1">
            <a:off x="6483927" y="2526353"/>
            <a:ext cx="12700" cy="123406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496627" y="4856203"/>
            <a:ext cx="2256906" cy="3990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doSquare</a:t>
            </a:r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83157" y="4394538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CalcService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17" name="직선 화살표 연결선 16"/>
          <p:cNvCxnSpPr>
            <a:stCxn id="16" idx="0"/>
            <a:endCxn id="11" idx="2"/>
          </p:cNvCxnSpPr>
          <p:nvPr/>
        </p:nvCxnSpPr>
        <p:spPr>
          <a:xfrm flipV="1">
            <a:off x="7610041" y="3959924"/>
            <a:ext cx="2339" cy="4346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728632" y="1732831"/>
            <a:ext cx="2152997" cy="3990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doSquare</a:t>
            </a:r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50002" y="1271166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ICalcService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728632" y="2127343"/>
            <a:ext cx="2152997" cy="3990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doDouble</a:t>
            </a:r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4" name="직선 화살표 연결선 23"/>
          <p:cNvCxnSpPr>
            <a:stCxn id="12" idx="0"/>
            <a:endCxn id="22" idx="2"/>
          </p:cNvCxnSpPr>
          <p:nvPr/>
        </p:nvCxnSpPr>
        <p:spPr>
          <a:xfrm flipH="1" flipV="1">
            <a:off x="3805131" y="2526353"/>
            <a:ext cx="3759099" cy="5728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496627" y="5255213"/>
            <a:ext cx="2256906" cy="3990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doDouble</a:t>
            </a:r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구부러진 연결선 26"/>
          <p:cNvCxnSpPr>
            <a:stCxn id="11" idx="3"/>
            <a:endCxn id="14" idx="3"/>
          </p:cNvCxnSpPr>
          <p:nvPr/>
        </p:nvCxnSpPr>
        <p:spPr>
          <a:xfrm>
            <a:off x="8740833" y="3760419"/>
            <a:ext cx="12700" cy="1295289"/>
          </a:xfrm>
          <a:prstGeom prst="curvedConnector3">
            <a:avLst>
              <a:gd name="adj1" fmla="val 19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구부러진 연결선 27"/>
          <p:cNvCxnSpPr>
            <a:stCxn id="11" idx="3"/>
            <a:endCxn id="25" idx="3"/>
          </p:cNvCxnSpPr>
          <p:nvPr/>
        </p:nvCxnSpPr>
        <p:spPr>
          <a:xfrm>
            <a:off x="8740833" y="3760419"/>
            <a:ext cx="12700" cy="1694299"/>
          </a:xfrm>
          <a:prstGeom prst="curvedConnector3">
            <a:avLst>
              <a:gd name="adj1" fmla="val 654726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2346015" y="1177243"/>
            <a:ext cx="2907629" cy="15486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156225" y="4335221"/>
            <a:ext cx="2907629" cy="15486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6574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9060872" y="556954"/>
            <a:ext cx="2152997" cy="3990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transact()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18570" y="91442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IBinder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060872" y="1791020"/>
            <a:ext cx="2152997" cy="3990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transact()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418324" y="1325508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Binder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10" name="직선 화살표 연결선 9"/>
          <p:cNvCxnSpPr>
            <a:stCxn id="8" idx="0"/>
            <a:endCxn id="5" idx="2"/>
          </p:cNvCxnSpPr>
          <p:nvPr/>
        </p:nvCxnSpPr>
        <p:spPr>
          <a:xfrm flipV="1">
            <a:off x="10020412" y="955964"/>
            <a:ext cx="116959" cy="3695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7" idx="3"/>
            <a:endCxn id="41" idx="3"/>
          </p:cNvCxnSpPr>
          <p:nvPr/>
        </p:nvCxnSpPr>
        <p:spPr>
          <a:xfrm>
            <a:off x="11213869" y="1990525"/>
            <a:ext cx="307571" cy="4076980"/>
          </a:xfrm>
          <a:prstGeom prst="bentConnector3">
            <a:avLst>
              <a:gd name="adj1" fmla="val 17432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728632" y="1732831"/>
            <a:ext cx="2152997" cy="3990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doSquare</a:t>
            </a:r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50002" y="1271166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ICalcService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728632" y="2127343"/>
            <a:ext cx="2152997" cy="3990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doDouble</a:t>
            </a:r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649661" y="4457193"/>
            <a:ext cx="2256906" cy="3990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doSquare</a:t>
            </a:r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288001" y="3619103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Proxy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649661" y="4856203"/>
            <a:ext cx="2256906" cy="3990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doDouble</a:t>
            </a:r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1" name="직선 화살표 연결선 30"/>
          <p:cNvCxnSpPr>
            <a:stCxn id="29" idx="0"/>
            <a:endCxn id="22" idx="2"/>
          </p:cNvCxnSpPr>
          <p:nvPr/>
        </p:nvCxnSpPr>
        <p:spPr>
          <a:xfrm flipV="1">
            <a:off x="3805130" y="2526353"/>
            <a:ext cx="1" cy="10927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2649661" y="4058183"/>
            <a:ext cx="2256906" cy="3990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mRemote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6" name="꺾인 연결선 35"/>
          <p:cNvCxnSpPr>
            <a:stCxn id="32" idx="3"/>
            <a:endCxn id="5" idx="1"/>
          </p:cNvCxnSpPr>
          <p:nvPr/>
        </p:nvCxnSpPr>
        <p:spPr>
          <a:xfrm flipV="1">
            <a:off x="4906567" y="756459"/>
            <a:ext cx="4154305" cy="35012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6766560" y="5120640"/>
            <a:ext cx="37490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766560" y="5255213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kernel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8128682" y="5775774"/>
            <a:ext cx="3392758" cy="58346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/dev/</a:t>
            </a:r>
            <a:r>
              <a:rPr lang="en-US" altLang="ko-KR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binder_driver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8731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038407" y="465512"/>
            <a:ext cx="2152997" cy="3990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transact()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96105" y="0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IBinder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038407" y="1699578"/>
            <a:ext cx="2152997" cy="3990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transact()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95859" y="1234066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Binder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10" name="직선 화살표 연결선 9"/>
          <p:cNvCxnSpPr>
            <a:stCxn id="8" idx="0"/>
            <a:endCxn id="5" idx="2"/>
          </p:cNvCxnSpPr>
          <p:nvPr/>
        </p:nvCxnSpPr>
        <p:spPr>
          <a:xfrm flipV="1">
            <a:off x="8997947" y="864522"/>
            <a:ext cx="116959" cy="3695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038407" y="3328156"/>
            <a:ext cx="2256906" cy="3990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onTransact</a:t>
            </a:r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86540" y="2866491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Stub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13" name="직선 화살표 연결선 12"/>
          <p:cNvCxnSpPr>
            <a:stCxn id="12" idx="0"/>
          </p:cNvCxnSpPr>
          <p:nvPr/>
        </p:nvCxnSpPr>
        <p:spPr>
          <a:xfrm flipV="1">
            <a:off x="9118710" y="2493100"/>
            <a:ext cx="9246" cy="3733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8038407" y="2094090"/>
            <a:ext cx="2152997" cy="3990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onTransact</a:t>
            </a:r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꺾인 연결선 17"/>
          <p:cNvCxnSpPr>
            <a:stCxn id="7" idx="3"/>
            <a:endCxn id="15" idx="3"/>
          </p:cNvCxnSpPr>
          <p:nvPr/>
        </p:nvCxnSpPr>
        <p:spPr>
          <a:xfrm>
            <a:off x="10191404" y="1899083"/>
            <a:ext cx="12700" cy="39451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15" idx="1"/>
            <a:endCxn id="11" idx="1"/>
          </p:cNvCxnSpPr>
          <p:nvPr/>
        </p:nvCxnSpPr>
        <p:spPr>
          <a:xfrm rot="10800000" flipV="1">
            <a:off x="8038407" y="2293595"/>
            <a:ext cx="12700" cy="123406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8051107" y="4623445"/>
            <a:ext cx="2256906" cy="3990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doSquare</a:t>
            </a:r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137637" y="4161780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CalcService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17" name="직선 화살표 연결선 16"/>
          <p:cNvCxnSpPr>
            <a:stCxn id="16" idx="0"/>
            <a:endCxn id="11" idx="2"/>
          </p:cNvCxnSpPr>
          <p:nvPr/>
        </p:nvCxnSpPr>
        <p:spPr>
          <a:xfrm flipV="1">
            <a:off x="9164521" y="3727166"/>
            <a:ext cx="2339" cy="4346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283112" y="1500073"/>
            <a:ext cx="2152997" cy="3990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doSquare</a:t>
            </a:r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04482" y="1038408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ICalcService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283112" y="1894585"/>
            <a:ext cx="2152997" cy="3990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doDouble</a:t>
            </a:r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4" name="직선 화살표 연결선 23"/>
          <p:cNvCxnSpPr>
            <a:stCxn id="12" idx="0"/>
            <a:endCxn id="22" idx="2"/>
          </p:cNvCxnSpPr>
          <p:nvPr/>
        </p:nvCxnSpPr>
        <p:spPr>
          <a:xfrm flipH="1" flipV="1">
            <a:off x="5359611" y="2293595"/>
            <a:ext cx="3759099" cy="5728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051107" y="5022455"/>
            <a:ext cx="2256906" cy="3990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doDouble</a:t>
            </a:r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구부러진 연결선 26"/>
          <p:cNvCxnSpPr>
            <a:stCxn id="11" idx="3"/>
            <a:endCxn id="14" idx="3"/>
          </p:cNvCxnSpPr>
          <p:nvPr/>
        </p:nvCxnSpPr>
        <p:spPr>
          <a:xfrm>
            <a:off x="10295313" y="3527661"/>
            <a:ext cx="12700" cy="1295289"/>
          </a:xfrm>
          <a:prstGeom prst="curvedConnector3">
            <a:avLst>
              <a:gd name="adj1" fmla="val 19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구부러진 연결선 27"/>
          <p:cNvCxnSpPr>
            <a:stCxn id="11" idx="3"/>
            <a:endCxn id="25" idx="3"/>
          </p:cNvCxnSpPr>
          <p:nvPr/>
        </p:nvCxnSpPr>
        <p:spPr>
          <a:xfrm>
            <a:off x="10295313" y="3527661"/>
            <a:ext cx="12700" cy="1694299"/>
          </a:xfrm>
          <a:prstGeom prst="curvedConnector3">
            <a:avLst>
              <a:gd name="adj1" fmla="val 654726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3900495" y="944485"/>
            <a:ext cx="2907629" cy="15486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710705" y="4102463"/>
            <a:ext cx="2907629" cy="15486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473825" y="5827222"/>
            <a:ext cx="1120555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73825" y="5370085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user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73825" y="5849942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kernel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757931" y="6003367"/>
            <a:ext cx="3392758" cy="58346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/dev/</a:t>
            </a:r>
            <a:r>
              <a:rPr lang="en-US" altLang="ko-KR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binder_driver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45552" y="4365751"/>
            <a:ext cx="2256906" cy="3990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doSquare</a:t>
            </a:r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583892" y="3527661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Proxy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945552" y="4764761"/>
            <a:ext cx="2256906" cy="3990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doDouble</a:t>
            </a:r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945552" y="3966741"/>
            <a:ext cx="2256906" cy="3990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mRemote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-399149" y="981709"/>
            <a:ext cx="2152997" cy="3990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transact()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-141451" y="516197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Consolas" panose="020B0609020204030204" pitchFamily="49" charset="0"/>
              </a:rPr>
              <a:t>IBinder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-399149" y="2215775"/>
            <a:ext cx="2152997" cy="3990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transact()</a:t>
            </a:r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-41697" y="1750263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Consolas" panose="020B0609020204030204" pitchFamily="49" charset="0"/>
              </a:rPr>
              <a:t>Binder</a:t>
            </a:r>
            <a:endParaRPr lang="ko-KR" altLang="en-US" sz="2400" dirty="0" err="1" smtClean="0">
              <a:latin typeface="Consolas" panose="020B0609020204030204" pitchFamily="49" charset="0"/>
            </a:endParaRPr>
          </a:p>
        </p:txBody>
      </p:sp>
      <p:cxnSp>
        <p:nvCxnSpPr>
          <p:cNvPr id="47" name="직선 화살표 연결선 46"/>
          <p:cNvCxnSpPr>
            <a:stCxn id="46" idx="0"/>
            <a:endCxn id="43" idx="2"/>
          </p:cNvCxnSpPr>
          <p:nvPr/>
        </p:nvCxnSpPr>
        <p:spPr>
          <a:xfrm flipV="1">
            <a:off x="560391" y="1380719"/>
            <a:ext cx="116959" cy="3695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37" idx="1"/>
            <a:endCxn id="43" idx="3"/>
          </p:cNvCxnSpPr>
          <p:nvPr/>
        </p:nvCxnSpPr>
        <p:spPr>
          <a:xfrm rot="10800000" flipH="1">
            <a:off x="945552" y="1181214"/>
            <a:ext cx="808296" cy="2985032"/>
          </a:xfrm>
          <a:prstGeom prst="bentConnector5">
            <a:avLst>
              <a:gd name="adj1" fmla="val -28282"/>
              <a:gd name="adj2" fmla="val 34962"/>
              <a:gd name="adj3" fmla="val 12828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45" idx="3"/>
            <a:endCxn id="31" idx="1"/>
          </p:cNvCxnSpPr>
          <p:nvPr/>
        </p:nvCxnSpPr>
        <p:spPr>
          <a:xfrm>
            <a:off x="1753848" y="2415280"/>
            <a:ext cx="3004083" cy="3879818"/>
          </a:xfrm>
          <a:prstGeom prst="bentConnector3">
            <a:avLst>
              <a:gd name="adj1" fmla="val 6079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31" idx="3"/>
            <a:endCxn id="5" idx="3"/>
          </p:cNvCxnSpPr>
          <p:nvPr/>
        </p:nvCxnSpPr>
        <p:spPr>
          <a:xfrm flipV="1">
            <a:off x="8150689" y="665017"/>
            <a:ext cx="2040715" cy="5630081"/>
          </a:xfrm>
          <a:prstGeom prst="bentConnector3">
            <a:avLst>
              <a:gd name="adj1" fmla="val 17841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37" idx="0"/>
            <a:endCxn id="22" idx="2"/>
          </p:cNvCxnSpPr>
          <p:nvPr/>
        </p:nvCxnSpPr>
        <p:spPr>
          <a:xfrm flipV="1">
            <a:off x="2074005" y="2293595"/>
            <a:ext cx="3285606" cy="1673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32" idx="3"/>
            <a:endCxn id="37" idx="3"/>
          </p:cNvCxnSpPr>
          <p:nvPr/>
        </p:nvCxnSpPr>
        <p:spPr>
          <a:xfrm flipV="1">
            <a:off x="3202458" y="4166246"/>
            <a:ext cx="12700" cy="39901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꺾인 연결선 63"/>
          <p:cNvCxnSpPr>
            <a:stCxn id="36" idx="3"/>
            <a:endCxn id="37" idx="3"/>
          </p:cNvCxnSpPr>
          <p:nvPr/>
        </p:nvCxnSpPr>
        <p:spPr>
          <a:xfrm flipV="1">
            <a:off x="3202458" y="4166246"/>
            <a:ext cx="12700" cy="798020"/>
          </a:xfrm>
          <a:prstGeom prst="bentConnector3">
            <a:avLst>
              <a:gd name="adj1" fmla="val 1142181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9767028" y="3117367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latin typeface="Consolas" panose="020B0609020204030204" pitchFamily="49" charset="0"/>
              </a:rPr>
              <a:t>1</a:t>
            </a:r>
            <a:endParaRPr lang="ko-KR" altLang="en-US" sz="4000" b="1" dirty="0" err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586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385" y="575309"/>
            <a:ext cx="7353080" cy="57174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101541" y="5793971"/>
            <a:ext cx="1172095" cy="32419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496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701" y="325928"/>
            <a:ext cx="8209252" cy="638314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339243" y="3258590"/>
            <a:ext cx="2252750" cy="32419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49686" y="6134793"/>
            <a:ext cx="1230285" cy="32419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626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694" y="276051"/>
            <a:ext cx="8101186" cy="629911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508864" y="6010102"/>
            <a:ext cx="1230285" cy="32419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380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188" y="342554"/>
            <a:ext cx="8109499" cy="630558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292733" y="6093229"/>
            <a:ext cx="1230285" cy="32419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196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381" y="433993"/>
            <a:ext cx="7876743" cy="612460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301046" y="6010101"/>
            <a:ext cx="1230285" cy="32419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810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621" y="276051"/>
            <a:ext cx="8375506" cy="651241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317672" y="6217919"/>
            <a:ext cx="1230285" cy="32419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93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sz="2400" dirty="0">
            <a:solidFill>
              <a:schemeClr val="tx1"/>
            </a:solidFill>
            <a:latin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 dirty="0" err="1" smtClean="0">
            <a:latin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2071</TotalTime>
  <Words>310</Words>
  <Application>Microsoft Office PowerPoint</Application>
  <PresentationFormat>와이드스크린</PresentationFormat>
  <Paragraphs>119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6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cospro</dc:creator>
  <cp:lastModifiedBy>cospro</cp:lastModifiedBy>
  <cp:revision>43</cp:revision>
  <dcterms:created xsi:type="dcterms:W3CDTF">2020-07-13T00:37:52Z</dcterms:created>
  <dcterms:modified xsi:type="dcterms:W3CDTF">2020-07-16T08:47:34Z</dcterms:modified>
</cp:coreProperties>
</file>