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6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67E1-2DEE-4A16-BCA3-0A3C6E875BC9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5E20-4A51-4473-9E4B-48EDBE20D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96635"/>
              </p:ext>
            </p:extLst>
          </p:nvPr>
        </p:nvGraphicFramePr>
        <p:xfrm>
          <a:off x="251520" y="978807"/>
          <a:ext cx="8642350" cy="5662159"/>
        </p:xfrm>
        <a:graphic>
          <a:graphicData uri="http://schemas.openxmlformats.org/drawingml/2006/table">
            <a:tbl>
              <a:tblPr firstRow="1"/>
              <a:tblGrid>
                <a:gridCol w="2071688"/>
                <a:gridCol w="3689350"/>
                <a:gridCol w="2881312"/>
              </a:tblGrid>
              <a:tr h="5779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슬라이드 화면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발표원고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/ 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소요시간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구성 설명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6782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그림삽입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발표할 원고내용을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발표시간 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00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&lt;00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1" lang="ko-KR" alt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효과를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디자인 관련사항을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2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그림삽입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발표할 원고내용을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발표시간 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00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&lt;00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1" lang="ko-KR" alt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효과를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디자인 관련사항을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2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그림삽입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발표할 원고내용을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발표시간 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00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&lt;00</a:t>
                      </a:r>
                      <a:r>
                        <a:rPr kumimoji="1" lang="ko-KR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</a:t>
                      </a:r>
                      <a:r>
                        <a:rPr kumimoji="1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1" lang="ko-KR" alt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효과를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디자인 관련사항을 입력합니다</a:t>
                      </a:r>
                      <a:r>
                        <a:rPr kumimoji="1" lang="en-US" altLang="ko-K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0000" marR="90000" marT="36000" marB="54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44392" y="150540"/>
            <a:ext cx="32480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prstClr val="black"/>
                </a:solidFill>
              </a:rPr>
              <a:t>“</a:t>
            </a:r>
            <a:r>
              <a:rPr lang="ko-KR" altLang="en-US" sz="2500" b="1" dirty="0" smtClean="0">
                <a:solidFill>
                  <a:prstClr val="black"/>
                </a:solidFill>
              </a:rPr>
              <a:t>주제를 입력합니다</a:t>
            </a:r>
            <a:r>
              <a:rPr lang="en-US" altLang="ko-KR" sz="2500" b="1" dirty="0" smtClean="0">
                <a:solidFill>
                  <a:prstClr val="black"/>
                </a:solidFill>
              </a:rPr>
              <a:t>.”</a:t>
            </a:r>
            <a:endParaRPr lang="ko-KR" altLang="en-US" sz="25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3040" y="57408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</a:rPr>
              <a:t>발표시간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분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88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</cp:revision>
  <dcterms:created xsi:type="dcterms:W3CDTF">2012-04-27T09:18:10Z</dcterms:created>
  <dcterms:modified xsi:type="dcterms:W3CDTF">2012-04-27T22:05:15Z</dcterms:modified>
</cp:coreProperties>
</file>