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8" r:id="rId5"/>
    <p:sldId id="283" r:id="rId6"/>
    <p:sldId id="278" r:id="rId7"/>
    <p:sldId id="282" r:id="rId8"/>
    <p:sldId id="262" r:id="rId9"/>
    <p:sldId id="263" r:id="rId10"/>
    <p:sldId id="272" r:id="rId11"/>
    <p:sldId id="273" r:id="rId12"/>
    <p:sldId id="277" r:id="rId13"/>
    <p:sldId id="264" r:id="rId14"/>
    <p:sldId id="265" r:id="rId15"/>
    <p:sldId id="266" r:id="rId16"/>
    <p:sldId id="284" r:id="rId17"/>
    <p:sldId id="267" r:id="rId18"/>
    <p:sldId id="269" r:id="rId19"/>
    <p:sldId id="271" r:id="rId20"/>
    <p:sldId id="274" r:id="rId21"/>
    <p:sldId id="275" r:id="rId22"/>
    <p:sldId id="276" r:id="rId23"/>
    <p:sldId id="279" r:id="rId24"/>
    <p:sldId id="280" r:id="rId25"/>
    <p:sldId id="27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4E9"/>
    <a:srgbClr val="6B9EDB"/>
    <a:srgbClr val="2C6AB6"/>
    <a:srgbClr val="4568A1"/>
    <a:srgbClr val="9FBDBD"/>
    <a:srgbClr val="1B3049"/>
    <a:srgbClr val="C2D3E8"/>
    <a:srgbClr val="70A7C2"/>
    <a:srgbClr val="99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A1CB-E425-40E8-BE0B-48B78A0AD422}" type="datetimeFigureOut">
              <a:rPr lang="ko-KR" altLang="en-US" smtClean="0"/>
              <a:pPr/>
              <a:t>2008-07-01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0B14-DD78-46E9-8C91-04D9D9E943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위쪽 화살표 21"/>
          <p:cNvSpPr/>
          <p:nvPr/>
        </p:nvSpPr>
        <p:spPr>
          <a:xfrm>
            <a:off x="2285986" y="2071678"/>
            <a:ext cx="4643470" cy="2357454"/>
          </a:xfrm>
          <a:prstGeom prst="upArrow">
            <a:avLst>
              <a:gd name="adj1" fmla="val 67846"/>
              <a:gd name="adj2" fmla="val 50000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71538" y="1000108"/>
            <a:ext cx="7072362" cy="1000132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214414" y="3500438"/>
            <a:ext cx="3071834" cy="2643206"/>
          </a:xfrm>
          <a:prstGeom prst="round2SameRect">
            <a:avLst>
              <a:gd name="adj1" fmla="val 11262"/>
              <a:gd name="adj2" fmla="val 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5000628" y="3500438"/>
            <a:ext cx="3071834" cy="2643206"/>
          </a:xfrm>
          <a:prstGeom prst="round2SameRect">
            <a:avLst>
              <a:gd name="adj1" fmla="val 11262"/>
              <a:gd name="adj2" fmla="val 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428860" y="1428736"/>
            <a:ext cx="6215106" cy="857256"/>
          </a:xfrm>
          <a:prstGeom prst="roundRect">
            <a:avLst>
              <a:gd name="adj" fmla="val 6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428860" y="2786054"/>
            <a:ext cx="6215106" cy="857256"/>
          </a:xfrm>
          <a:prstGeom prst="roundRect">
            <a:avLst>
              <a:gd name="adj" fmla="val 6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28860" y="4071942"/>
            <a:ext cx="6215106" cy="857256"/>
          </a:xfrm>
          <a:prstGeom prst="roundRect">
            <a:avLst>
              <a:gd name="adj" fmla="val 6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28860" y="5357826"/>
            <a:ext cx="6215106" cy="857256"/>
          </a:xfrm>
          <a:prstGeom prst="roundRect">
            <a:avLst>
              <a:gd name="adj" fmla="val 60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갈매기형 수장 12"/>
          <p:cNvSpPr/>
          <p:nvPr/>
        </p:nvSpPr>
        <p:spPr>
          <a:xfrm rot="16200000">
            <a:off x="892943" y="750075"/>
            <a:ext cx="1285884" cy="1928826"/>
          </a:xfrm>
          <a:prstGeom prst="chevron">
            <a:avLst>
              <a:gd name="adj" fmla="val 307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 rot="16200000">
            <a:off x="892943" y="2107397"/>
            <a:ext cx="1285884" cy="1928826"/>
          </a:xfrm>
          <a:prstGeom prst="chevron">
            <a:avLst>
              <a:gd name="adj" fmla="val 307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 rot="16200000">
            <a:off x="892943" y="3393281"/>
            <a:ext cx="1285884" cy="1928826"/>
          </a:xfrm>
          <a:prstGeom prst="chevron">
            <a:avLst>
              <a:gd name="adj" fmla="val 307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 rot="16200000">
            <a:off x="892943" y="4679165"/>
            <a:ext cx="1285884" cy="1928826"/>
          </a:xfrm>
          <a:prstGeom prst="chevron">
            <a:avLst>
              <a:gd name="adj" fmla="val 307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28596" y="1714488"/>
            <a:ext cx="8286808" cy="4143404"/>
            <a:chOff x="428596" y="1571612"/>
            <a:chExt cx="8286808" cy="414340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28596" y="1571612"/>
              <a:ext cx="1928826" cy="4143404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547923" y="1571612"/>
              <a:ext cx="1928826" cy="4143404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667250" y="1571612"/>
              <a:ext cx="1928826" cy="4143404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786578" y="1571612"/>
              <a:ext cx="1928826" cy="4143404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오각형 15"/>
          <p:cNvSpPr/>
          <p:nvPr/>
        </p:nvSpPr>
        <p:spPr>
          <a:xfrm>
            <a:off x="428596" y="1357298"/>
            <a:ext cx="2000264" cy="785818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각형 20"/>
          <p:cNvSpPr/>
          <p:nvPr/>
        </p:nvSpPr>
        <p:spPr>
          <a:xfrm>
            <a:off x="2543160" y="1357298"/>
            <a:ext cx="2000264" cy="785818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각형 21"/>
          <p:cNvSpPr/>
          <p:nvPr/>
        </p:nvSpPr>
        <p:spPr>
          <a:xfrm>
            <a:off x="4686304" y="1357298"/>
            <a:ext cx="2000264" cy="785818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6786578" y="1357298"/>
            <a:ext cx="2000264" cy="785818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5"/>
          <p:cNvGrpSpPr/>
          <p:nvPr/>
        </p:nvGrpSpPr>
        <p:grpSpPr>
          <a:xfrm>
            <a:off x="628614" y="2857496"/>
            <a:ext cx="7872476" cy="3286148"/>
            <a:chOff x="657190" y="3429000"/>
            <a:chExt cx="7872476" cy="3000396"/>
          </a:xfrm>
        </p:grpSpPr>
        <p:grpSp>
          <p:nvGrpSpPr>
            <p:cNvPr id="5" name="그룹 26"/>
            <p:cNvGrpSpPr/>
            <p:nvPr/>
          </p:nvGrpSpPr>
          <p:grpSpPr>
            <a:xfrm>
              <a:off x="657190" y="3429000"/>
              <a:ext cx="7858180" cy="3000396"/>
              <a:chOff x="928662" y="3429000"/>
              <a:chExt cx="7858180" cy="300039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928662" y="3429000"/>
                <a:ext cx="2428892" cy="3000396"/>
              </a:xfrm>
              <a:prstGeom prst="roundRect">
                <a:avLst>
                  <a:gd name="adj" fmla="val 607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643306" y="3429000"/>
                <a:ext cx="2428892" cy="3000396"/>
              </a:xfrm>
              <a:prstGeom prst="roundRect">
                <a:avLst>
                  <a:gd name="adj" fmla="val 607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357950" y="3429000"/>
                <a:ext cx="2428892" cy="3000396"/>
              </a:xfrm>
              <a:prstGeom prst="roundRect">
                <a:avLst>
                  <a:gd name="adj" fmla="val 607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양쪽 모서리가 둥근 사각형 27"/>
            <p:cNvSpPr/>
            <p:nvPr/>
          </p:nvSpPr>
          <p:spPr>
            <a:xfrm>
              <a:off x="657198" y="3429000"/>
              <a:ext cx="2428892" cy="642942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>
              <a:off x="3386130" y="3429000"/>
              <a:ext cx="2428892" cy="642942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6100774" y="3429000"/>
              <a:ext cx="2428892" cy="642942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위쪽 화살표 17"/>
          <p:cNvSpPr/>
          <p:nvPr/>
        </p:nvSpPr>
        <p:spPr>
          <a:xfrm>
            <a:off x="642910" y="1928802"/>
            <a:ext cx="2357454" cy="955152"/>
          </a:xfrm>
          <a:prstGeom prst="upArrow">
            <a:avLst>
              <a:gd name="adj1" fmla="val 67846"/>
              <a:gd name="adj2" fmla="val 7148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쪽 화살표 24"/>
          <p:cNvSpPr/>
          <p:nvPr/>
        </p:nvSpPr>
        <p:spPr>
          <a:xfrm>
            <a:off x="3393273" y="1928802"/>
            <a:ext cx="2357454" cy="955152"/>
          </a:xfrm>
          <a:prstGeom prst="upArrow">
            <a:avLst>
              <a:gd name="adj1" fmla="val 67846"/>
              <a:gd name="adj2" fmla="val 7148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>
            <a:off x="6072198" y="1928802"/>
            <a:ext cx="2357454" cy="955152"/>
          </a:xfrm>
          <a:prstGeom prst="upArrow">
            <a:avLst>
              <a:gd name="adj1" fmla="val 67846"/>
              <a:gd name="adj2" fmla="val 7148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2910" y="857232"/>
            <a:ext cx="2428892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57554" y="857232"/>
            <a:ext cx="2428892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72198" y="857232"/>
            <a:ext cx="2428892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28614" y="3857628"/>
            <a:ext cx="7872476" cy="2571768"/>
            <a:chOff x="657190" y="3429000"/>
            <a:chExt cx="7872476" cy="3000396"/>
          </a:xfrm>
        </p:grpSpPr>
        <p:grpSp>
          <p:nvGrpSpPr>
            <p:cNvPr id="18" name="그룹 17"/>
            <p:cNvGrpSpPr/>
            <p:nvPr/>
          </p:nvGrpSpPr>
          <p:grpSpPr>
            <a:xfrm>
              <a:off x="657190" y="3429000"/>
              <a:ext cx="7858180" cy="3000396"/>
              <a:chOff x="928662" y="3429000"/>
              <a:chExt cx="7858180" cy="3000396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928662" y="3429000"/>
                <a:ext cx="2428892" cy="3000396"/>
              </a:xfrm>
              <a:prstGeom prst="roundRect">
                <a:avLst>
                  <a:gd name="adj" fmla="val 607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43306" y="3429000"/>
                <a:ext cx="2428892" cy="3000396"/>
              </a:xfrm>
              <a:prstGeom prst="roundRect">
                <a:avLst>
                  <a:gd name="adj" fmla="val 607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357950" y="3429000"/>
                <a:ext cx="2428892" cy="3000396"/>
              </a:xfrm>
              <a:prstGeom prst="roundRect">
                <a:avLst>
                  <a:gd name="adj" fmla="val 607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양쪽 모서리가 둥근 사각형 21"/>
            <p:cNvSpPr/>
            <p:nvPr/>
          </p:nvSpPr>
          <p:spPr>
            <a:xfrm>
              <a:off x="657198" y="3429000"/>
              <a:ext cx="2428892" cy="642942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3386130" y="3429000"/>
              <a:ext cx="2428892" cy="642942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>
              <a:off x="6100774" y="3429000"/>
              <a:ext cx="2428892" cy="642942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28614" y="914384"/>
            <a:ext cx="7872476" cy="2571768"/>
            <a:chOff x="657190" y="3429000"/>
            <a:chExt cx="7872476" cy="3000396"/>
          </a:xfrm>
        </p:grpSpPr>
        <p:grpSp>
          <p:nvGrpSpPr>
            <p:cNvPr id="27" name="그룹 26"/>
            <p:cNvGrpSpPr/>
            <p:nvPr/>
          </p:nvGrpSpPr>
          <p:grpSpPr>
            <a:xfrm>
              <a:off x="657190" y="3429000"/>
              <a:ext cx="7858180" cy="3000396"/>
              <a:chOff x="928662" y="3429000"/>
              <a:chExt cx="7858180" cy="300039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928662" y="3429000"/>
                <a:ext cx="2428892" cy="3000396"/>
              </a:xfrm>
              <a:prstGeom prst="roundRect">
                <a:avLst>
                  <a:gd name="adj" fmla="val 607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643306" y="3429000"/>
                <a:ext cx="2428892" cy="3000396"/>
              </a:xfrm>
              <a:prstGeom prst="roundRect">
                <a:avLst>
                  <a:gd name="adj" fmla="val 607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357950" y="3429000"/>
                <a:ext cx="2428892" cy="3000396"/>
              </a:xfrm>
              <a:prstGeom prst="roundRect">
                <a:avLst>
                  <a:gd name="adj" fmla="val 607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양쪽 모서리가 둥근 사각형 27"/>
            <p:cNvSpPr/>
            <p:nvPr/>
          </p:nvSpPr>
          <p:spPr>
            <a:xfrm>
              <a:off x="657198" y="3429000"/>
              <a:ext cx="2428892" cy="642942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>
              <a:off x="3386130" y="3429000"/>
              <a:ext cx="2428892" cy="642942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6100774" y="3429000"/>
              <a:ext cx="2428892" cy="642942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1464447" y="2571744"/>
            <a:ext cx="6215106" cy="2643206"/>
          </a:xfrm>
          <a:prstGeom prst="ellipse">
            <a:avLst/>
          </a:prstGeom>
          <a:noFill/>
          <a:ln>
            <a:solidFill>
              <a:srgbClr val="312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607587" y="1000108"/>
            <a:ext cx="1928826" cy="19288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209122" y="3786190"/>
            <a:ext cx="6725756" cy="2214578"/>
            <a:chOff x="1571604" y="3857628"/>
            <a:chExt cx="5857916" cy="1928826"/>
          </a:xfrm>
        </p:grpSpPr>
        <p:sp>
          <p:nvSpPr>
            <p:cNvPr id="12" name="타원 11"/>
            <p:cNvSpPr/>
            <p:nvPr/>
          </p:nvSpPr>
          <p:spPr>
            <a:xfrm>
              <a:off x="1571604" y="3857628"/>
              <a:ext cx="1928826" cy="192882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500694" y="3857628"/>
              <a:ext cx="1928826" cy="192882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57818" y="928670"/>
            <a:ext cx="2000264" cy="20002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00206" y="928670"/>
            <a:ext cx="2000264" cy="5357850"/>
            <a:chOff x="1000100" y="928670"/>
            <a:chExt cx="2000264" cy="5357850"/>
          </a:xfrm>
        </p:grpSpPr>
        <p:sp>
          <p:nvSpPr>
            <p:cNvPr id="7" name="타원 6"/>
            <p:cNvSpPr/>
            <p:nvPr/>
          </p:nvSpPr>
          <p:spPr>
            <a:xfrm>
              <a:off x="1000100" y="928670"/>
              <a:ext cx="2000264" cy="200026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000100" y="4286256"/>
              <a:ext cx="2000264" cy="200026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타원 8"/>
          <p:cNvSpPr/>
          <p:nvPr/>
        </p:nvSpPr>
        <p:spPr>
          <a:xfrm>
            <a:off x="5357818" y="4286256"/>
            <a:ext cx="2000264" cy="20002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형 화살표 10"/>
          <p:cNvSpPr/>
          <p:nvPr/>
        </p:nvSpPr>
        <p:spPr>
          <a:xfrm rot="2144157">
            <a:off x="2965596" y="373481"/>
            <a:ext cx="3212806" cy="3212806"/>
          </a:xfrm>
          <a:prstGeom prst="circularArrow">
            <a:avLst>
              <a:gd name="adj1" fmla="val 8987"/>
              <a:gd name="adj2" fmla="val 1819999"/>
              <a:gd name="adj3" fmla="val 15660076"/>
              <a:gd name="adj4" fmla="val 10800002"/>
              <a:gd name="adj5" fmla="val 17575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형 화살표 13"/>
          <p:cNvSpPr/>
          <p:nvPr/>
        </p:nvSpPr>
        <p:spPr>
          <a:xfrm rot="13500000">
            <a:off x="3122692" y="3594328"/>
            <a:ext cx="3212806" cy="3212806"/>
          </a:xfrm>
          <a:prstGeom prst="circularArrow">
            <a:avLst>
              <a:gd name="adj1" fmla="val 8987"/>
              <a:gd name="adj2" fmla="val 1819999"/>
              <a:gd name="adj3" fmla="val 15660076"/>
              <a:gd name="adj4" fmla="val 10800002"/>
              <a:gd name="adj5" fmla="val 17575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/>
          </a:p>
        </p:txBody>
      </p:sp>
      <p:sp>
        <p:nvSpPr>
          <p:cNvPr id="15" name="원형 화살표 14"/>
          <p:cNvSpPr/>
          <p:nvPr/>
        </p:nvSpPr>
        <p:spPr>
          <a:xfrm rot="19601264">
            <a:off x="1046887" y="2312547"/>
            <a:ext cx="3212806" cy="3212806"/>
          </a:xfrm>
          <a:prstGeom prst="circularArrow">
            <a:avLst>
              <a:gd name="adj1" fmla="val 8987"/>
              <a:gd name="adj2" fmla="val 1819999"/>
              <a:gd name="adj3" fmla="val 15660076"/>
              <a:gd name="adj4" fmla="val 10800002"/>
              <a:gd name="adj5" fmla="val 17575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/>
          </a:p>
        </p:txBody>
      </p:sp>
      <p:sp>
        <p:nvSpPr>
          <p:cNvPr id="19" name="원형 화살표 18"/>
          <p:cNvSpPr/>
          <p:nvPr/>
        </p:nvSpPr>
        <p:spPr>
          <a:xfrm rot="8100000">
            <a:off x="4880204" y="1822596"/>
            <a:ext cx="3212806" cy="3212806"/>
          </a:xfrm>
          <a:prstGeom prst="circularArrow">
            <a:avLst>
              <a:gd name="adj1" fmla="val 8987"/>
              <a:gd name="adj2" fmla="val 1819999"/>
              <a:gd name="adj3" fmla="val 15660076"/>
              <a:gd name="adj4" fmla="val 10800002"/>
              <a:gd name="adj5" fmla="val 17575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넛 20"/>
          <p:cNvSpPr/>
          <p:nvPr/>
        </p:nvSpPr>
        <p:spPr>
          <a:xfrm>
            <a:off x="1571604" y="1571612"/>
            <a:ext cx="6357982" cy="4357718"/>
          </a:xfrm>
          <a:prstGeom prst="donut">
            <a:avLst>
              <a:gd name="adj" fmla="val 92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679025" y="4214818"/>
            <a:ext cx="2143140" cy="2143140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00100" y="2857496"/>
            <a:ext cx="1857388" cy="1857388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43702" y="2857496"/>
            <a:ext cx="1857388" cy="1857388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428860" y="785794"/>
            <a:ext cx="1571636" cy="1571636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500694" y="785794"/>
            <a:ext cx="1571636" cy="1571636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85852" y="114846"/>
            <a:ext cx="6572296" cy="6628308"/>
            <a:chOff x="1042962" y="428604"/>
            <a:chExt cx="5029236" cy="50720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막힌 원호 15"/>
            <p:cNvSpPr/>
            <p:nvPr/>
          </p:nvSpPr>
          <p:spPr>
            <a:xfrm>
              <a:off x="1214414" y="785794"/>
              <a:ext cx="4714908" cy="4714908"/>
            </a:xfrm>
            <a:prstGeom prst="blockArc">
              <a:avLst>
                <a:gd name="adj1" fmla="val 13914479"/>
                <a:gd name="adj2" fmla="val 18387454"/>
                <a:gd name="adj3" fmla="val 24757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막힌 원호 17"/>
            <p:cNvSpPr/>
            <p:nvPr/>
          </p:nvSpPr>
          <p:spPr>
            <a:xfrm rot="10800000">
              <a:off x="1214414" y="428604"/>
              <a:ext cx="4714908" cy="4714908"/>
            </a:xfrm>
            <a:prstGeom prst="blockArc">
              <a:avLst>
                <a:gd name="adj1" fmla="val 13914479"/>
                <a:gd name="adj2" fmla="val 18387454"/>
                <a:gd name="adj3" fmla="val 24757"/>
              </a:avLst>
            </a:prstGeom>
            <a:solidFill>
              <a:srgbClr val="90CF3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막힌 원호 19"/>
            <p:cNvSpPr/>
            <p:nvPr/>
          </p:nvSpPr>
          <p:spPr>
            <a:xfrm rot="5400000">
              <a:off x="1042962" y="614342"/>
              <a:ext cx="4714908" cy="4714908"/>
            </a:xfrm>
            <a:prstGeom prst="blockArc">
              <a:avLst>
                <a:gd name="adj1" fmla="val 13914479"/>
                <a:gd name="adj2" fmla="val 18387454"/>
                <a:gd name="adj3" fmla="val 24757"/>
              </a:avLst>
            </a:prstGeom>
            <a:solidFill>
              <a:srgbClr val="CBA74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막힌 원호 20"/>
            <p:cNvSpPr/>
            <p:nvPr/>
          </p:nvSpPr>
          <p:spPr>
            <a:xfrm rot="16200000" flipH="1">
              <a:off x="1357290" y="614342"/>
              <a:ext cx="4714908" cy="4714908"/>
            </a:xfrm>
            <a:prstGeom prst="blockArc">
              <a:avLst>
                <a:gd name="adj1" fmla="val 13914479"/>
                <a:gd name="adj2" fmla="val 18463199"/>
                <a:gd name="adj3" fmla="val 25482"/>
              </a:avLst>
            </a:prstGeom>
            <a:solidFill>
              <a:srgbClr val="4BC1A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07389" y="1370668"/>
            <a:ext cx="4929222" cy="49292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isometricTopUp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00430" y="1314450"/>
            <a:ext cx="2143140" cy="2143140"/>
          </a:xfrm>
          <a:prstGeom prst="rect">
            <a:avLst/>
          </a:prstGeom>
          <a:solidFill>
            <a:srgbClr val="C2D3E8"/>
          </a:solidFill>
          <a:scene3d>
            <a:camera prst="isometricTopUp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7356" y="2257420"/>
            <a:ext cx="2143140" cy="2143140"/>
          </a:xfrm>
          <a:prstGeom prst="rect">
            <a:avLst/>
          </a:prstGeom>
          <a:solidFill>
            <a:srgbClr val="70A7C2"/>
          </a:solidFill>
          <a:scene3d>
            <a:camera prst="isometricTopUp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57794" y="2243140"/>
            <a:ext cx="2143140" cy="2143140"/>
          </a:xfrm>
          <a:prstGeom prst="rect">
            <a:avLst/>
          </a:prstGeom>
          <a:solidFill>
            <a:srgbClr val="70A7C2"/>
          </a:solidFill>
          <a:scene3d>
            <a:camera prst="isometricTopUp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00430" y="3214686"/>
            <a:ext cx="2143140" cy="2143140"/>
          </a:xfrm>
          <a:prstGeom prst="rect">
            <a:avLst/>
          </a:prstGeom>
          <a:scene3d>
            <a:camera prst="isometricTopUp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막힌 원호 11"/>
          <p:cNvSpPr/>
          <p:nvPr/>
        </p:nvSpPr>
        <p:spPr>
          <a:xfrm rot="5400000">
            <a:off x="-3500495" y="804467"/>
            <a:ext cx="5249068" cy="5249066"/>
          </a:xfrm>
          <a:prstGeom prst="blockArc">
            <a:avLst>
              <a:gd name="adj1" fmla="val 10780178"/>
              <a:gd name="adj2" fmla="val 21572507"/>
              <a:gd name="adj3" fmla="val 485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85720" y="1071546"/>
            <a:ext cx="857256" cy="857256"/>
          </a:xfrm>
          <a:prstGeom prst="ellipse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28662" y="1950231"/>
            <a:ext cx="857256" cy="857256"/>
          </a:xfrm>
          <a:prstGeom prst="ellipse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42976" y="3000372"/>
            <a:ext cx="857256" cy="857256"/>
          </a:xfrm>
          <a:prstGeom prst="ellipse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28662" y="4050513"/>
            <a:ext cx="857256" cy="857256"/>
          </a:xfrm>
          <a:prstGeom prst="ellipse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85720" y="4929198"/>
            <a:ext cx="857256" cy="857256"/>
          </a:xfrm>
          <a:prstGeom prst="ellipse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 설명선 20"/>
          <p:cNvSpPr/>
          <p:nvPr/>
        </p:nvSpPr>
        <p:spPr>
          <a:xfrm rot="5400000">
            <a:off x="4964910" y="-2393197"/>
            <a:ext cx="642942" cy="6858049"/>
          </a:xfrm>
          <a:prstGeom prst="wedgeRectCallout">
            <a:avLst>
              <a:gd name="adj1" fmla="val 50111"/>
              <a:gd name="adj2" fmla="val 587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 rot="5400000">
            <a:off x="5214943" y="-928719"/>
            <a:ext cx="642942" cy="6357985"/>
          </a:xfrm>
          <a:prstGeom prst="wedgeRectCallout">
            <a:avLst>
              <a:gd name="adj1" fmla="val -5445"/>
              <a:gd name="adj2" fmla="val 578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22"/>
          <p:cNvSpPr/>
          <p:nvPr/>
        </p:nvSpPr>
        <p:spPr>
          <a:xfrm rot="5400000">
            <a:off x="5322100" y="357165"/>
            <a:ext cx="642942" cy="6143672"/>
          </a:xfrm>
          <a:prstGeom prst="wedgeRectCallout">
            <a:avLst>
              <a:gd name="adj1" fmla="val -1001"/>
              <a:gd name="adj2" fmla="val 5814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 설명선 23"/>
          <p:cNvSpPr/>
          <p:nvPr/>
        </p:nvSpPr>
        <p:spPr>
          <a:xfrm rot="5400000">
            <a:off x="5214944" y="1428735"/>
            <a:ext cx="642942" cy="6357985"/>
          </a:xfrm>
          <a:prstGeom prst="wedgeRectCallout">
            <a:avLst>
              <a:gd name="adj1" fmla="val 12333"/>
              <a:gd name="adj2" fmla="val 578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 설명선 25"/>
          <p:cNvSpPr/>
          <p:nvPr/>
        </p:nvSpPr>
        <p:spPr>
          <a:xfrm rot="5400000">
            <a:off x="4964911" y="2321711"/>
            <a:ext cx="642942" cy="6858049"/>
          </a:xfrm>
          <a:prstGeom prst="wedgeRectCallout">
            <a:avLst>
              <a:gd name="adj1" fmla="val -38778"/>
              <a:gd name="adj2" fmla="val 587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위쪽 화살표 21"/>
          <p:cNvSpPr/>
          <p:nvPr/>
        </p:nvSpPr>
        <p:spPr>
          <a:xfrm>
            <a:off x="2314560" y="1857362"/>
            <a:ext cx="4643470" cy="2357454"/>
          </a:xfrm>
          <a:prstGeom prst="upArrow">
            <a:avLst>
              <a:gd name="adj1" fmla="val 67846"/>
              <a:gd name="adj2" fmla="val 50000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71538" y="785794"/>
            <a:ext cx="7072362" cy="1000132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 rot="5400000">
            <a:off x="1178695" y="3321843"/>
            <a:ext cx="2286016" cy="3214710"/>
          </a:xfrm>
          <a:prstGeom prst="trapezoi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/>
          <p:cNvSpPr/>
          <p:nvPr/>
        </p:nvSpPr>
        <p:spPr>
          <a:xfrm rot="16200000">
            <a:off x="5822165" y="3321843"/>
            <a:ext cx="2286016" cy="3214710"/>
          </a:xfrm>
          <a:prstGeom prst="trapezoi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43306" y="3857628"/>
            <a:ext cx="2000264" cy="20002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214678" y="2000240"/>
            <a:ext cx="2714644" cy="2714644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isometricTopUp">
              <a:rot lat="19200000" lon="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막힌 원호 14"/>
          <p:cNvSpPr/>
          <p:nvPr/>
        </p:nvSpPr>
        <p:spPr>
          <a:xfrm>
            <a:off x="928662" y="-571528"/>
            <a:ext cx="7286676" cy="7286676"/>
          </a:xfrm>
          <a:prstGeom prst="blockArc">
            <a:avLst>
              <a:gd name="adj1" fmla="val 1218"/>
              <a:gd name="adj2" fmla="val 10834745"/>
              <a:gd name="adj3" fmla="val 26160"/>
            </a:avLst>
          </a:prstGeom>
          <a:scene3d>
            <a:camera prst="orthographicFront">
              <a:rot lat="19199996" lon="0" rev="0"/>
            </a:camera>
            <a:lightRig rig="threePt" dir="t"/>
          </a:scene3d>
          <a:sp3d extrusionH="317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2285984" y="4500570"/>
            <a:ext cx="1214446" cy="121444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6200000" flipH="1">
            <a:off x="5643570" y="4500570"/>
            <a:ext cx="1214446" cy="121444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050099" y="857232"/>
            <a:ext cx="7072362" cy="78581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4357694"/>
            <a:ext cx="2714611" cy="1208037"/>
          </a:xfrm>
          <a:prstGeom prst="rect">
            <a:avLst/>
          </a:prstGeom>
          <a:scene3d>
            <a:camera prst="isometricLeftDown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29355" y="4357694"/>
            <a:ext cx="2714611" cy="1208037"/>
          </a:xfrm>
          <a:prstGeom prst="rect">
            <a:avLst/>
          </a:prstGeom>
          <a:scene3d>
            <a:camera prst="isometricRightUp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4694" y="5078286"/>
            <a:ext cx="2714611" cy="1351110"/>
          </a:xfrm>
          <a:prstGeom prst="rect">
            <a:avLst/>
          </a:prstGeom>
          <a:scene3d>
            <a:camera prst="perspectiveBelow" fov="0">
              <a:rot lat="2700000" lon="0" rev="0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77013" y="2000240"/>
            <a:ext cx="3789974" cy="2000264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isometricTopUp">
              <a:rot lat="19200000" lon="0" rev="0"/>
            </a:camera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00430" y="714356"/>
            <a:ext cx="2143140" cy="214314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52400" dist="190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1285852" y="1428736"/>
            <a:ext cx="6572296" cy="4884814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isometricTopUp">
              <a:rot lat="19200000" lon="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58668" y="1272345"/>
            <a:ext cx="5226664" cy="3884682"/>
          </a:xfrm>
          <a:prstGeom prst="ellipse">
            <a:avLst/>
          </a:prstGeom>
          <a:solidFill>
            <a:srgbClr val="2C6AB6"/>
          </a:solidFill>
          <a:scene3d>
            <a:camera prst="isometricTopUp">
              <a:rot lat="19200000" lon="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31484" y="1071546"/>
            <a:ext cx="3881032" cy="2884550"/>
          </a:xfrm>
          <a:prstGeom prst="ellipse">
            <a:avLst/>
          </a:prstGeom>
          <a:solidFill>
            <a:srgbClr val="6B9EDB"/>
          </a:solidFill>
          <a:scene3d>
            <a:camera prst="isometricTopUp">
              <a:rot lat="19200000" lon="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286116" y="1000108"/>
            <a:ext cx="2571768" cy="1911448"/>
          </a:xfrm>
          <a:prstGeom prst="ellipse">
            <a:avLst/>
          </a:prstGeom>
          <a:solidFill>
            <a:srgbClr val="A5C4E9"/>
          </a:solidFill>
          <a:scene3d>
            <a:camera prst="isometricTopUp">
              <a:rot lat="19200000" lon="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1285852" y="1214422"/>
            <a:ext cx="6572296" cy="4884814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isometricTopUp">
              <a:rot lat="19200000" lon="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rot="10800000" flipH="1">
            <a:off x="1285852" y="3541713"/>
            <a:ext cx="6572296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  <a:effectLst>
            <a:outerShdw dist="38100" dir="16200000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200000" flipV="1">
            <a:off x="2714629" y="3642865"/>
            <a:ext cx="3714776" cy="89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  <a:effectLst>
            <a:outerShdw dist="38100" dir="13200000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857488" y="2164354"/>
            <a:ext cx="3429024" cy="2336216"/>
          </a:xfrm>
          <a:prstGeom prst="ellipse">
            <a:avLst/>
          </a:prstGeom>
          <a:solidFill>
            <a:srgbClr val="6B9EDB"/>
          </a:solidFill>
          <a:scene3d>
            <a:camera prst="isometricTopUp">
              <a:rot lat="19200000" lon="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07194" y="1643050"/>
            <a:ext cx="7929612" cy="4157676"/>
            <a:chOff x="714348" y="1843092"/>
            <a:chExt cx="7929612" cy="4157676"/>
          </a:xfrm>
        </p:grpSpPr>
        <p:sp>
          <p:nvSpPr>
            <p:cNvPr id="6" name="직사각형 5"/>
            <p:cNvSpPr/>
            <p:nvPr/>
          </p:nvSpPr>
          <p:spPr>
            <a:xfrm>
              <a:off x="714348" y="3857628"/>
              <a:ext cx="2143140" cy="2143140"/>
            </a:xfrm>
            <a:prstGeom prst="rect">
              <a:avLst/>
            </a:prstGeom>
            <a:solidFill>
              <a:srgbClr val="70A7C2"/>
            </a:solidFill>
            <a:scene3d>
              <a:camera prst="isometricOffAxis1To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43174" y="3186110"/>
              <a:ext cx="2143140" cy="2143140"/>
            </a:xfrm>
            <a:prstGeom prst="rect">
              <a:avLst/>
            </a:prstGeom>
            <a:solidFill>
              <a:srgbClr val="70A7C2"/>
            </a:solidFill>
            <a:scene3d>
              <a:camera prst="isometricOffAxis1To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72000" y="2514598"/>
              <a:ext cx="2143140" cy="2143140"/>
            </a:xfrm>
            <a:prstGeom prst="rect">
              <a:avLst/>
            </a:prstGeom>
            <a:solidFill>
              <a:srgbClr val="70A7C2"/>
            </a:solidFill>
            <a:scene3d>
              <a:camera prst="isometricOffAxis1To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00820" y="1843092"/>
              <a:ext cx="2143140" cy="2143140"/>
            </a:xfrm>
            <a:prstGeom prst="rect">
              <a:avLst/>
            </a:prstGeom>
            <a:solidFill>
              <a:srgbClr val="70A7C2"/>
            </a:solidFill>
            <a:scene3d>
              <a:camera prst="isometricOffAxis1Top"/>
              <a:lightRig rig="threePt" dir="t"/>
            </a:scene3d>
            <a:sp3d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07389" y="1756430"/>
            <a:ext cx="4929222" cy="4929222"/>
          </a:xfrm>
          <a:prstGeom prst="rect">
            <a:avLst/>
          </a:prstGeom>
          <a:solidFill>
            <a:srgbClr val="9FBDBD"/>
          </a:solidFill>
          <a:scene3d>
            <a:camera prst="isometricTopUp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00430" y="3429000"/>
            <a:ext cx="2143140" cy="2143140"/>
          </a:xfrm>
          <a:prstGeom prst="rect">
            <a:avLst/>
          </a:prstGeom>
          <a:scene3d>
            <a:camera prst="isometricTopUp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57386" y="2028806"/>
            <a:ext cx="2143140" cy="2143140"/>
          </a:xfrm>
          <a:prstGeom prst="rect">
            <a:avLst/>
          </a:prstGeom>
          <a:solidFill>
            <a:srgbClr val="70A7C2"/>
          </a:solidFill>
          <a:scene3d>
            <a:camera prst="isometricTopUp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14914" y="2014528"/>
            <a:ext cx="2143140" cy="2143140"/>
          </a:xfrm>
          <a:prstGeom prst="rect">
            <a:avLst/>
          </a:prstGeom>
          <a:solidFill>
            <a:srgbClr val="70A7C2"/>
          </a:solidFill>
          <a:scene3d>
            <a:camera prst="isometricTopUp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00430" y="628620"/>
            <a:ext cx="2143140" cy="2143140"/>
          </a:xfrm>
          <a:prstGeom prst="rect">
            <a:avLst/>
          </a:prstGeom>
          <a:solidFill>
            <a:srgbClr val="C2D3E8"/>
          </a:solidFill>
          <a:scene3d>
            <a:camera prst="isometricTopUp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위쪽 화살표 21"/>
          <p:cNvSpPr/>
          <p:nvPr/>
        </p:nvSpPr>
        <p:spPr>
          <a:xfrm>
            <a:off x="2264545" y="1857362"/>
            <a:ext cx="4643470" cy="2357454"/>
          </a:xfrm>
          <a:prstGeom prst="upArrow">
            <a:avLst>
              <a:gd name="adj1" fmla="val 67846"/>
              <a:gd name="adj2" fmla="val 50000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0099" y="785794"/>
            <a:ext cx="7072362" cy="1000132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57190" y="3429000"/>
            <a:ext cx="7858180" cy="3000396"/>
            <a:chOff x="928662" y="3429000"/>
            <a:chExt cx="7858180" cy="300039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28662" y="3429000"/>
              <a:ext cx="2428892" cy="3000396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643306" y="3429000"/>
              <a:ext cx="2428892" cy="3000396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357950" y="3429000"/>
              <a:ext cx="2428892" cy="3000396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양쪽 모서리가 둥근 사각형 12"/>
          <p:cNvSpPr/>
          <p:nvPr/>
        </p:nvSpPr>
        <p:spPr>
          <a:xfrm>
            <a:off x="657198" y="3429000"/>
            <a:ext cx="2428892" cy="642942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3386130" y="3429000"/>
            <a:ext cx="2428892" cy="642942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6100774" y="3429000"/>
            <a:ext cx="2428892" cy="642942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28596" y="4214818"/>
            <a:ext cx="8286808" cy="1785950"/>
          </a:xfrm>
          <a:prstGeom prst="roundRect">
            <a:avLst>
              <a:gd name="adj" fmla="val 6079"/>
            </a:avLst>
          </a:prstGeom>
          <a:solidFill>
            <a:srgbClr val="99FFCC">
              <a:alpha val="3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4348" y="3500438"/>
            <a:ext cx="7715304" cy="1571636"/>
            <a:chOff x="1071538" y="3714752"/>
            <a:chExt cx="7715304" cy="1571636"/>
          </a:xfrm>
        </p:grpSpPr>
        <p:sp>
          <p:nvSpPr>
            <p:cNvPr id="7" name="타원 6"/>
            <p:cNvSpPr/>
            <p:nvPr/>
          </p:nvSpPr>
          <p:spPr>
            <a:xfrm>
              <a:off x="1071538" y="3714752"/>
              <a:ext cx="1571636" cy="157163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119427" y="3714752"/>
              <a:ext cx="1571636" cy="157163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167316" y="3714752"/>
              <a:ext cx="1571636" cy="157163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215206" y="3714752"/>
              <a:ext cx="1571636" cy="157163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위쪽 화살표 12"/>
          <p:cNvSpPr/>
          <p:nvPr/>
        </p:nvSpPr>
        <p:spPr>
          <a:xfrm>
            <a:off x="1314412" y="2035959"/>
            <a:ext cx="6543736" cy="2357454"/>
          </a:xfrm>
          <a:prstGeom prst="upArrow">
            <a:avLst>
              <a:gd name="adj1" fmla="val 67846"/>
              <a:gd name="adj2" fmla="val 50000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0099" y="928670"/>
            <a:ext cx="7072362" cy="1000132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위쪽 화살표 13"/>
          <p:cNvSpPr/>
          <p:nvPr/>
        </p:nvSpPr>
        <p:spPr>
          <a:xfrm>
            <a:off x="2357422" y="1643050"/>
            <a:ext cx="4429156" cy="5214950"/>
          </a:xfrm>
          <a:prstGeom prst="upArrow">
            <a:avLst>
              <a:gd name="adj1" fmla="val 67846"/>
              <a:gd name="adj2" fmla="val 1890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"/>
          <p:cNvGrpSpPr/>
          <p:nvPr/>
        </p:nvGrpSpPr>
        <p:grpSpPr>
          <a:xfrm>
            <a:off x="714348" y="2786058"/>
            <a:ext cx="7715304" cy="3679057"/>
            <a:chOff x="500034" y="1214422"/>
            <a:chExt cx="4857784" cy="4929222"/>
          </a:xfrm>
        </p:grpSpPr>
        <p:sp>
          <p:nvSpPr>
            <p:cNvPr id="8" name="모서리가 둥근 직사각형 7"/>
            <p:cNvSpPr/>
            <p:nvPr/>
          </p:nvSpPr>
          <p:spPr>
            <a:xfrm rot="10800000">
              <a:off x="500034" y="1214422"/>
              <a:ext cx="4857784" cy="100013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0800000">
              <a:off x="500034" y="2524119"/>
              <a:ext cx="4857784" cy="100013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10800000">
              <a:off x="500034" y="3833816"/>
              <a:ext cx="4857784" cy="100013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0800000">
              <a:off x="500034" y="5143512"/>
              <a:ext cx="4857784" cy="100013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양쪽 모서리가 둥근 사각형 11"/>
          <p:cNvSpPr/>
          <p:nvPr/>
        </p:nvSpPr>
        <p:spPr>
          <a:xfrm>
            <a:off x="714348" y="785794"/>
            <a:ext cx="7715304" cy="728666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571868" y="3500438"/>
            <a:ext cx="2000264" cy="2000264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4348" y="2857496"/>
            <a:ext cx="2786082" cy="3286148"/>
          </a:xfrm>
          <a:prstGeom prst="roundRect">
            <a:avLst>
              <a:gd name="adj" fmla="val 6079"/>
            </a:avLst>
          </a:prstGeom>
          <a:scene3d>
            <a:camera prst="perspectiveRight" fov="4800000">
              <a:rot lat="0" lon="19199995" rev="0"/>
            </a:camera>
            <a:lightRig rig="threePt" dir="t"/>
          </a:scene3d>
          <a:sp3d extrusionH="6350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72132" y="2857496"/>
            <a:ext cx="2786082" cy="3286148"/>
          </a:xfrm>
          <a:prstGeom prst="roundRect">
            <a:avLst>
              <a:gd name="adj" fmla="val 6079"/>
            </a:avLst>
          </a:prstGeom>
          <a:scene3d>
            <a:camera prst="perspectiveLeft" fov="4800000">
              <a:rot lat="0" lon="2400000" rev="0"/>
            </a:camera>
            <a:lightRig rig="threePt" dir="t"/>
          </a:scene3d>
          <a:sp3d extrusionH="6350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 rot="5400000">
            <a:off x="1964513" y="4107661"/>
            <a:ext cx="2357454" cy="714380"/>
          </a:xfrm>
          <a:prstGeom prst="upArrow">
            <a:avLst>
              <a:gd name="adj1" fmla="val 67846"/>
              <a:gd name="adj2" fmla="val 7148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 rot="16200000">
            <a:off x="4750595" y="4107661"/>
            <a:ext cx="2357454" cy="714380"/>
          </a:xfrm>
          <a:prstGeom prst="upArrow">
            <a:avLst>
              <a:gd name="adj1" fmla="val 67846"/>
              <a:gd name="adj2" fmla="val 7148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위쪽 화살표 21"/>
          <p:cNvSpPr/>
          <p:nvPr/>
        </p:nvSpPr>
        <p:spPr>
          <a:xfrm>
            <a:off x="2500298" y="1643050"/>
            <a:ext cx="4143404" cy="1393041"/>
          </a:xfrm>
          <a:prstGeom prst="upArrow">
            <a:avLst>
              <a:gd name="adj1" fmla="val 49915"/>
              <a:gd name="adj2" fmla="val 7148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14414" y="857232"/>
            <a:ext cx="6715172" cy="71438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71472" y="964389"/>
            <a:ext cx="4857784" cy="4929222"/>
            <a:chOff x="500034" y="1214422"/>
            <a:chExt cx="4857784" cy="4929222"/>
          </a:xfrm>
        </p:grpSpPr>
        <p:sp>
          <p:nvSpPr>
            <p:cNvPr id="8" name="모서리가 둥근 직사각형 7"/>
            <p:cNvSpPr/>
            <p:nvPr/>
          </p:nvSpPr>
          <p:spPr>
            <a:xfrm rot="10800000">
              <a:off x="500034" y="1214422"/>
              <a:ext cx="4857784" cy="100013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0800000">
              <a:off x="500034" y="2524119"/>
              <a:ext cx="4857784" cy="100013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10800000">
              <a:off x="500034" y="3833816"/>
              <a:ext cx="4857784" cy="100013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0800000">
              <a:off x="500034" y="5143512"/>
              <a:ext cx="4857784" cy="100013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위쪽 화살표 13"/>
          <p:cNvSpPr/>
          <p:nvPr/>
        </p:nvSpPr>
        <p:spPr>
          <a:xfrm rot="5400000">
            <a:off x="3685111" y="2815691"/>
            <a:ext cx="4429156" cy="1226618"/>
          </a:xfrm>
          <a:prstGeom prst="upArrow">
            <a:avLst>
              <a:gd name="adj1" fmla="val 67846"/>
              <a:gd name="adj2" fmla="val 7148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643702" y="2500306"/>
            <a:ext cx="1857388" cy="1857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 rot="10800000">
            <a:off x="1643042" y="2743194"/>
            <a:ext cx="6643734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 rot="10800000">
            <a:off x="1643042" y="4572008"/>
            <a:ext cx="6643734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 rot="10800000">
            <a:off x="1643042" y="900094"/>
            <a:ext cx="6643734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85786" y="828656"/>
            <a:ext cx="1643074" cy="164307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85786" y="2650325"/>
            <a:ext cx="1643074" cy="164307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85786" y="4471994"/>
            <a:ext cx="1643074" cy="164307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40000"/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28624" y="2571744"/>
            <a:ext cx="7858180" cy="3000396"/>
            <a:chOff x="928662" y="3429000"/>
            <a:chExt cx="7858180" cy="300039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28662" y="3429000"/>
              <a:ext cx="2428892" cy="3000396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643306" y="3429000"/>
              <a:ext cx="2428892" cy="3000396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357950" y="3429000"/>
              <a:ext cx="2428892" cy="3000396"/>
            </a:xfrm>
            <a:prstGeom prst="roundRect">
              <a:avLst>
                <a:gd name="adj" fmla="val 607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/>
          <p:cNvSpPr/>
          <p:nvPr/>
        </p:nvSpPr>
        <p:spPr>
          <a:xfrm>
            <a:off x="1035819" y="1500174"/>
            <a:ext cx="1643074" cy="164307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50463" y="1500174"/>
            <a:ext cx="1643074" cy="164307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5107" y="1500174"/>
            <a:ext cx="1643074" cy="164307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 화살표 13"/>
          <p:cNvSpPr/>
          <p:nvPr/>
        </p:nvSpPr>
        <p:spPr>
          <a:xfrm rot="5400000">
            <a:off x="2442089" y="1844135"/>
            <a:ext cx="1357322" cy="955152"/>
          </a:xfrm>
          <a:prstGeom prst="upArrow">
            <a:avLst>
              <a:gd name="adj1" fmla="val 67846"/>
              <a:gd name="adj2" fmla="val 7148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rot="5400000">
            <a:off x="5142447" y="1844135"/>
            <a:ext cx="1357322" cy="955152"/>
          </a:xfrm>
          <a:prstGeom prst="upArrow">
            <a:avLst>
              <a:gd name="adj1" fmla="val 67846"/>
              <a:gd name="adj2" fmla="val 71481"/>
            </a:avLst>
          </a:prstGeom>
          <a:gradFill>
            <a:gsLst>
              <a:gs pos="0">
                <a:schemeClr val="accent1">
                  <a:tint val="40000"/>
                  <a:hueOff val="0"/>
                  <a:satOff val="0"/>
                  <a:lumOff val="0"/>
                  <a:shade val="51000"/>
                  <a:satMod val="13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0</Words>
  <Application>Microsoft Office PowerPoint</Application>
  <PresentationFormat>화면 슬라이드 쇼(4:3)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최인호</dc:creator>
  <cp:lastModifiedBy>김경자</cp:lastModifiedBy>
  <cp:revision>40</cp:revision>
  <dcterms:created xsi:type="dcterms:W3CDTF">2007-06-11T09:21:15Z</dcterms:created>
  <dcterms:modified xsi:type="dcterms:W3CDTF">2008-07-01T03:51:47Z</dcterms:modified>
</cp:coreProperties>
</file>