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3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5/16/2012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633046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Your User Name</dc:creator>
  <cp:lastModifiedBy>Your User Name</cp:lastModifiedBy>
  <cp:revision>1</cp:revision>
  <dcterms:created xsi:type="dcterms:W3CDTF">2012-05-15T23:42:33Z</dcterms:created>
  <dcterms:modified xsi:type="dcterms:W3CDTF">2012-05-15T23:43:48Z</dcterms:modified>
</cp:coreProperties>
</file>