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3769" r:id="rId2"/>
    <p:sldMasterId id="2147483781" r:id="rId3"/>
    <p:sldMasterId id="2147483869" r:id="rId4"/>
  </p:sldMasterIdLst>
  <p:notesMasterIdLst>
    <p:notesMasterId r:id="rId9"/>
  </p:notesMasterIdLst>
  <p:sldIdLst>
    <p:sldId id="315" r:id="rId5"/>
    <p:sldId id="316" r:id="rId6"/>
    <p:sldId id="289" r:id="rId7"/>
    <p:sldId id="31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562" autoAdjust="0"/>
    <p:restoredTop sz="94325" autoAdjust="0"/>
  </p:normalViewPr>
  <p:slideViewPr>
    <p:cSldViewPr>
      <p:cViewPr varScale="1">
        <p:scale>
          <a:sx n="77" d="100"/>
          <a:sy n="77" d="100"/>
        </p:scale>
        <p:origin x="15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D7C53-E34C-42B6-8C17-88F555400230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A46BD-80F3-43F6-9D9A-238F14FA91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배경에 그림 채우기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슬라이드 빈 영역에서 마우스 오른쪽 단추 클릭 </a:t>
            </a:r>
            <a:r>
              <a:rPr lang="en-US" altLang="ko-KR" dirty="0"/>
              <a:t>[</a:t>
            </a:r>
            <a:r>
              <a:rPr lang="ko-KR" altLang="en-US" dirty="0"/>
              <a:t>배경 서식</a:t>
            </a:r>
            <a:r>
              <a:rPr lang="en-US" altLang="ko-KR" dirty="0"/>
              <a:t>]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aseline="0" dirty="0"/>
              <a:t>&lt;</a:t>
            </a:r>
            <a:r>
              <a:rPr lang="ko-KR" altLang="en-US" baseline="0" dirty="0"/>
              <a:t>슬라이드 제목 그림에서 한 가지의 색을 투명하게 설정하기</a:t>
            </a:r>
            <a:r>
              <a:rPr lang="en-US" altLang="ko-KR" baseline="0" dirty="0"/>
              <a:t>&gt;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baseline="0" dirty="0"/>
              <a:t>삽입된 그림 선택</a:t>
            </a:r>
            <a:endParaRPr lang="en-US" altLang="ko-KR" baseline="0" dirty="0"/>
          </a:p>
          <a:p>
            <a:pPr marL="228600" indent="-228600">
              <a:buFont typeface="+mj-ea"/>
              <a:buAutoNum type="circleNumDbPlain"/>
            </a:pPr>
            <a:r>
              <a:rPr lang="en-US" altLang="ko-KR" baseline="0" dirty="0"/>
              <a:t>[</a:t>
            </a:r>
            <a:r>
              <a:rPr lang="ko-KR" altLang="en-US" baseline="0" dirty="0"/>
              <a:t>그림 도구</a:t>
            </a:r>
            <a:r>
              <a:rPr lang="en-US" altLang="ko-KR" baseline="0" dirty="0"/>
              <a:t>]-[</a:t>
            </a:r>
            <a:r>
              <a:rPr lang="ko-KR" altLang="en-US" baseline="0" dirty="0"/>
              <a:t>조정</a:t>
            </a:r>
            <a:r>
              <a:rPr lang="en-US" altLang="ko-KR" baseline="0" dirty="0"/>
              <a:t>] </a:t>
            </a:r>
            <a:r>
              <a:rPr lang="ko-KR" altLang="en-US" baseline="0" dirty="0"/>
              <a:t>그룹</a:t>
            </a:r>
            <a:r>
              <a:rPr lang="en-US" altLang="ko-KR" baseline="0" dirty="0"/>
              <a:t>-[</a:t>
            </a:r>
            <a:r>
              <a:rPr lang="ko-KR" altLang="en-US" baseline="0" dirty="0"/>
              <a:t>색</a:t>
            </a:r>
            <a:r>
              <a:rPr lang="en-US" altLang="ko-KR" baseline="0" dirty="0"/>
              <a:t>]-[</a:t>
            </a:r>
            <a:r>
              <a:rPr lang="ko-KR" altLang="en-US" baseline="0" dirty="0"/>
              <a:t>다시 칠하기</a:t>
            </a:r>
            <a:r>
              <a:rPr lang="en-US" altLang="ko-KR" baseline="0" dirty="0"/>
              <a:t>]-[</a:t>
            </a:r>
            <a:r>
              <a:rPr lang="ko-KR" altLang="en-US" baseline="0" dirty="0"/>
              <a:t>투명한 색 설정</a:t>
            </a:r>
            <a:r>
              <a:rPr lang="en-US" altLang="ko-KR" baseline="0" dirty="0"/>
              <a:t>] </a:t>
            </a:r>
            <a:r>
              <a:rPr lang="ko-KR" altLang="en-US" baseline="0" dirty="0"/>
              <a:t>클릭</a:t>
            </a:r>
            <a:endParaRPr lang="en-US" altLang="ko-KR" baseline="0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baseline="0" dirty="0"/>
              <a:t>선택한 그림 중에서 투명하게 할 색</a:t>
            </a:r>
            <a:r>
              <a:rPr lang="en-US" altLang="ko-KR" baseline="0" dirty="0"/>
              <a:t>(</a:t>
            </a:r>
            <a:r>
              <a:rPr lang="ko-KR" altLang="en-US" baseline="0" dirty="0"/>
              <a:t>단색이어야 효과 좋음</a:t>
            </a:r>
            <a:r>
              <a:rPr lang="en-US" altLang="ko-KR" baseline="0" dirty="0"/>
              <a:t>)</a:t>
            </a:r>
            <a:r>
              <a:rPr lang="ko-KR" altLang="en-US" baseline="0" dirty="0"/>
              <a:t>을 클릭</a:t>
            </a:r>
            <a:r>
              <a:rPr lang="en-US" altLang="ko-KR" baseline="0" dirty="0"/>
              <a:t/>
            </a:r>
            <a:br>
              <a:rPr lang="en-US" altLang="ko-KR" baseline="0" dirty="0"/>
            </a:br>
            <a:r>
              <a:rPr lang="en-US" altLang="ko-KR" baseline="0" dirty="0"/>
              <a:t>(</a:t>
            </a:r>
            <a:r>
              <a:rPr lang="ko-KR" altLang="en-US" baseline="0" dirty="0"/>
              <a:t>하나의 그림에서 단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한 가지의 색만 투명하게 함</a:t>
            </a:r>
            <a:r>
              <a:rPr lang="en-US" altLang="ko-KR" baseline="0" dirty="0"/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en-US" altLang="ko-KR" baseline="0" dirty="0"/>
              <a:t>&lt;</a:t>
            </a:r>
            <a:r>
              <a:rPr lang="ko-KR" altLang="en-US" baseline="0" dirty="0"/>
              <a:t>동영상 삽입</a:t>
            </a:r>
            <a:r>
              <a:rPr lang="en-US" altLang="ko-KR" baseline="0" dirty="0"/>
              <a:t>&gt;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en-US" altLang="ko-KR" baseline="0" dirty="0"/>
              <a:t>[</a:t>
            </a:r>
            <a:r>
              <a:rPr lang="ko-KR" altLang="en-US" baseline="0" dirty="0"/>
              <a:t>삽입</a:t>
            </a:r>
            <a:r>
              <a:rPr lang="en-US" altLang="ko-KR" baseline="0" dirty="0"/>
              <a:t>] </a:t>
            </a:r>
            <a:r>
              <a:rPr lang="ko-KR" altLang="en-US" baseline="0" dirty="0"/>
              <a:t>탭</a:t>
            </a:r>
            <a:r>
              <a:rPr lang="en-US" altLang="ko-KR" baseline="0" dirty="0"/>
              <a:t>-[</a:t>
            </a:r>
            <a:r>
              <a:rPr lang="ko-KR" altLang="en-US" baseline="0" dirty="0"/>
              <a:t>미디어</a:t>
            </a:r>
            <a:r>
              <a:rPr lang="en-US" altLang="ko-KR" baseline="0" dirty="0"/>
              <a:t>] </a:t>
            </a:r>
            <a:r>
              <a:rPr lang="ko-KR" altLang="en-US" baseline="0" dirty="0"/>
              <a:t>그룹</a:t>
            </a:r>
            <a:r>
              <a:rPr lang="en-US" altLang="ko-KR" baseline="0" dirty="0"/>
              <a:t>-[</a:t>
            </a:r>
            <a:r>
              <a:rPr lang="ko-KR" altLang="en-US" baseline="0" dirty="0"/>
              <a:t>비디오</a:t>
            </a:r>
            <a:r>
              <a:rPr lang="en-US" altLang="ko-KR" baseline="0" dirty="0"/>
              <a:t>] </a:t>
            </a:r>
            <a:r>
              <a:rPr lang="ko-KR" altLang="en-US" baseline="0" dirty="0"/>
              <a:t>클릭</a:t>
            </a:r>
            <a:r>
              <a:rPr lang="en-US" altLang="ko-KR" baseline="0" dirty="0"/>
              <a:t>- </a:t>
            </a:r>
            <a:r>
              <a:rPr lang="ko-KR" altLang="en-US" dirty="0"/>
              <a:t>경주</a:t>
            </a:r>
            <a:r>
              <a:rPr lang="en-US" altLang="ko-KR" dirty="0"/>
              <a:t>.</a:t>
            </a:r>
            <a:r>
              <a:rPr lang="en-US" altLang="ko-KR" dirty="0" err="1"/>
              <a:t>mwv</a:t>
            </a:r>
            <a:r>
              <a:rPr lang="en-US" altLang="ko-KR" baseline="0" dirty="0"/>
              <a:t> </a:t>
            </a:r>
            <a:r>
              <a:rPr lang="ko-KR" altLang="en-US" baseline="0" dirty="0"/>
              <a:t>동영상 파일 선택</a:t>
            </a:r>
            <a:endParaRPr lang="en-US" altLang="ko-KR" baseline="0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ko-KR" altLang="en-US" dirty="0"/>
              <a:t>비디오에 책갈피 지정하기</a:t>
            </a:r>
            <a:r>
              <a:rPr lang="en-US" altLang="ko-KR" dirty="0"/>
              <a:t> : </a:t>
            </a:r>
            <a:r>
              <a:rPr lang="ko-KR" altLang="en-US" dirty="0"/>
              <a:t>중요 부분에 책갈피 표시</a:t>
            </a:r>
            <a:r>
              <a:rPr lang="en-US" altLang="ko-KR" dirty="0"/>
              <a:t>(</a:t>
            </a:r>
            <a:r>
              <a:rPr lang="ko-KR" altLang="en-US" dirty="0"/>
              <a:t>쇼 중에 다음</a:t>
            </a:r>
            <a:r>
              <a:rPr lang="en-US" altLang="ko-KR" dirty="0"/>
              <a:t> </a:t>
            </a:r>
            <a:r>
              <a:rPr lang="ko-KR" altLang="en-US" dirty="0"/>
              <a:t>책갈피로 이동</a:t>
            </a:r>
            <a:r>
              <a:rPr lang="en-US" altLang="ko-KR" dirty="0"/>
              <a:t>(</a:t>
            </a:r>
            <a:r>
              <a:rPr lang="en-US" altLang="ko-KR" dirty="0" err="1"/>
              <a:t>Alt+End</a:t>
            </a:r>
            <a:r>
              <a:rPr lang="en-US" altLang="ko-KR" dirty="0"/>
              <a:t>), </a:t>
            </a:r>
            <a:r>
              <a:rPr lang="ko-KR" altLang="en-US" dirty="0"/>
              <a:t>이전 책갈피로 이동</a:t>
            </a:r>
            <a:r>
              <a:rPr lang="en-US" altLang="ko-KR" dirty="0"/>
              <a:t>(</a:t>
            </a:r>
            <a:r>
              <a:rPr lang="en-US" altLang="ko-KR" dirty="0" err="1"/>
              <a:t>Alt+Home</a:t>
            </a:r>
            <a:r>
              <a:rPr lang="en-US" altLang="ko-KR" dirty="0"/>
              <a:t>)</a:t>
            </a:r>
          </a:p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endParaRPr lang="en-US" altLang="ko-KR" baseline="0" dirty="0"/>
          </a:p>
          <a:p>
            <a:pPr marL="228600" indent="-228600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B4FB0E-FA09-4F95-85D2-652F9B6D2C8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49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ko-KR" altLang="en-US"/>
              <a:t>애니메이션 활용해 비디오 재생하기</a:t>
            </a:r>
            <a:r>
              <a:rPr lang="en-US" altLang="ko-KR"/>
              <a:t>(</a:t>
            </a:r>
            <a:r>
              <a:rPr lang="ko-KR" altLang="en-US"/>
              <a:t>실무</a:t>
            </a:r>
            <a:r>
              <a:rPr lang="en-US" altLang="ko-KR"/>
              <a:t>227page) : Butterfly.mp3(</a:t>
            </a:r>
            <a:r>
              <a:rPr lang="ko-KR" altLang="en-US"/>
              <a:t>파일에 연결</a:t>
            </a:r>
            <a:r>
              <a:rPr lang="en-US" altLang="ko-KR"/>
              <a:t>)</a:t>
            </a:r>
          </a:p>
          <a:p>
            <a:pPr marL="228600" indent="-228600">
              <a:buFont typeface="+mj-lt"/>
              <a:buAutoNum type="circleNumDbPlain"/>
            </a:pPr>
            <a:r>
              <a:rPr lang="ko-KR" altLang="en-US"/>
              <a:t>전체 화면 재생</a:t>
            </a:r>
            <a:r>
              <a:rPr lang="en-US" altLang="ko-KR"/>
              <a:t>, </a:t>
            </a:r>
            <a:r>
              <a:rPr lang="ko-KR" altLang="en-US"/>
              <a:t>재생하지 않을 때 숨기기</a:t>
            </a:r>
            <a:endParaRPr lang="en-US" altLang="ko-KR"/>
          </a:p>
          <a:p>
            <a:pPr marL="228600" indent="-228600">
              <a:buFont typeface="+mj-lt"/>
              <a:buAutoNum type="circleNumDbPlain"/>
            </a:pPr>
            <a:r>
              <a:rPr lang="ko-KR" altLang="en-US" baseline="0"/>
              <a:t>트리거</a:t>
            </a:r>
            <a:r>
              <a:rPr lang="en-US" altLang="ko-KR" baseline="0"/>
              <a:t>(</a:t>
            </a:r>
            <a:r>
              <a:rPr lang="ko-KR" altLang="en-US" baseline="0"/>
              <a:t>애니메이션을 실행하기 위한 특수 시작 조건</a:t>
            </a:r>
            <a:r>
              <a:rPr lang="en-US" altLang="ko-KR" baseline="0"/>
              <a:t>) </a:t>
            </a:r>
            <a:r>
              <a:rPr lang="ko-KR" altLang="en-US" baseline="0"/>
              <a:t>지정하기</a:t>
            </a:r>
            <a:r>
              <a:rPr lang="en-US" altLang="ko-KR" baseline="0"/>
              <a:t/>
            </a:r>
            <a:br>
              <a:rPr lang="en-US" altLang="ko-KR" baseline="0"/>
            </a:br>
            <a:r>
              <a:rPr lang="en-US" altLang="ko-KR" baseline="0"/>
              <a:t>- </a:t>
            </a:r>
            <a:r>
              <a:rPr lang="ko-KR" altLang="en-US" baseline="0"/>
              <a:t>애니메이션 창에서 </a:t>
            </a:r>
            <a:r>
              <a:rPr lang="en-US" altLang="ko-KR" baseline="0"/>
              <a:t>[</a:t>
            </a:r>
            <a:r>
              <a:rPr lang="ko-KR" altLang="en-US" baseline="0"/>
              <a:t>트리거</a:t>
            </a:r>
            <a:r>
              <a:rPr lang="en-US" altLang="ko-KR" baseline="0"/>
              <a:t>]-</a:t>
            </a:r>
            <a:r>
              <a:rPr lang="ko-KR" altLang="en-US" baseline="0"/>
              <a:t>클릭할 때</a:t>
            </a:r>
            <a:r>
              <a:rPr lang="en-US" altLang="ko-KR" baseline="0"/>
              <a:t>, [TextBox 5] </a:t>
            </a:r>
            <a:r>
              <a:rPr lang="ko-KR" altLang="en-US" baseline="0"/>
              <a:t>선택</a:t>
            </a:r>
            <a:r>
              <a:rPr lang="en-US" altLang="ko-KR" baseline="0"/>
              <a:t/>
            </a:r>
            <a:br>
              <a:rPr lang="en-US" altLang="ko-KR" baseline="0"/>
            </a:br>
            <a:r>
              <a:rPr lang="en-US" altLang="ko-KR" baseline="0"/>
              <a:t>- </a:t>
            </a:r>
            <a:r>
              <a:rPr lang="ko-KR" altLang="en-US" baseline="0"/>
              <a:t>슬라이드 쇼에서 </a:t>
            </a:r>
            <a:r>
              <a:rPr lang="en-US" altLang="ko-KR" baseline="0"/>
              <a:t>‘</a:t>
            </a:r>
            <a:r>
              <a:rPr lang="ko-KR" altLang="en-US" baseline="0"/>
              <a:t>더욱 크게</a:t>
            </a:r>
            <a:r>
              <a:rPr lang="en-US" altLang="ko-KR" baseline="0"/>
              <a:t>’ TextBox 5</a:t>
            </a:r>
            <a:r>
              <a:rPr lang="ko-KR" altLang="en-US" baseline="0"/>
              <a:t>를 클릭하면 동영생이 재생됨</a:t>
            </a:r>
            <a:endParaRPr lang="ko-KR" altLang="en-US"/>
          </a:p>
          <a:p>
            <a:pPr marL="171450" indent="-171450">
              <a:buFont typeface="Arial" charset="0"/>
              <a:buChar char="•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A46BD-80F3-43F6-9D9A-238F14FA912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5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ko-KR" altLang="en-US"/>
              <a:t>애니메이션 활용해 비디오 재생하기</a:t>
            </a:r>
            <a:r>
              <a:rPr lang="en-US" altLang="ko-KR"/>
              <a:t> : Butterfly.mp3(</a:t>
            </a:r>
            <a:r>
              <a:rPr lang="ko-KR" altLang="en-US"/>
              <a:t>파일에 연결</a:t>
            </a:r>
            <a:r>
              <a:rPr lang="en-US" altLang="ko-KR"/>
              <a:t>)</a:t>
            </a:r>
          </a:p>
          <a:p>
            <a:pPr marL="228600" indent="-228600">
              <a:buFont typeface="+mj-lt"/>
              <a:buAutoNum type="circleNumDbPlain"/>
            </a:pPr>
            <a:r>
              <a:rPr lang="ko-KR" altLang="en-US"/>
              <a:t>전체 화면 재생</a:t>
            </a:r>
            <a:r>
              <a:rPr lang="en-US" altLang="ko-KR"/>
              <a:t>, </a:t>
            </a:r>
            <a:r>
              <a:rPr lang="ko-KR" altLang="en-US"/>
              <a:t>재생하지 않을 때 숨기기</a:t>
            </a:r>
            <a:endParaRPr lang="en-US" altLang="ko-KR"/>
          </a:p>
          <a:p>
            <a:pPr marL="228600" indent="-228600">
              <a:buFont typeface="+mj-lt"/>
              <a:buAutoNum type="circleNumDbPlain"/>
            </a:pPr>
            <a:r>
              <a:rPr lang="ko-KR" altLang="en-US" baseline="0"/>
              <a:t>트리거</a:t>
            </a:r>
            <a:r>
              <a:rPr lang="en-US" altLang="ko-KR" baseline="0"/>
              <a:t>(</a:t>
            </a:r>
            <a:r>
              <a:rPr lang="ko-KR" altLang="en-US" baseline="0"/>
              <a:t>애니메이션을 실행하기 위한 특수 시작 조건</a:t>
            </a:r>
            <a:r>
              <a:rPr lang="en-US" altLang="ko-KR" baseline="0"/>
              <a:t>) </a:t>
            </a:r>
            <a:r>
              <a:rPr lang="ko-KR" altLang="en-US" baseline="0"/>
              <a:t>지정하기</a:t>
            </a:r>
            <a:r>
              <a:rPr lang="en-US" altLang="ko-KR" baseline="0"/>
              <a:t/>
            </a:r>
            <a:br>
              <a:rPr lang="en-US" altLang="ko-KR" baseline="0"/>
            </a:br>
            <a:r>
              <a:rPr lang="en-US" altLang="ko-KR" baseline="0"/>
              <a:t>- </a:t>
            </a:r>
            <a:r>
              <a:rPr lang="ko-KR" altLang="en-US" baseline="0"/>
              <a:t>애니메이션 창에서 </a:t>
            </a:r>
            <a:r>
              <a:rPr lang="en-US" altLang="ko-KR" baseline="0"/>
              <a:t>[</a:t>
            </a:r>
            <a:r>
              <a:rPr lang="ko-KR" altLang="en-US" baseline="0"/>
              <a:t>트리거</a:t>
            </a:r>
            <a:r>
              <a:rPr lang="en-US" altLang="ko-KR" baseline="0"/>
              <a:t>]-</a:t>
            </a:r>
            <a:r>
              <a:rPr lang="ko-KR" altLang="en-US" baseline="0"/>
              <a:t>클릭할 때</a:t>
            </a:r>
            <a:r>
              <a:rPr lang="en-US" altLang="ko-KR" baseline="0"/>
              <a:t>, [TextBox 5] </a:t>
            </a:r>
            <a:r>
              <a:rPr lang="ko-KR" altLang="en-US" baseline="0"/>
              <a:t>선택</a:t>
            </a:r>
            <a:r>
              <a:rPr lang="en-US" altLang="ko-KR" baseline="0"/>
              <a:t/>
            </a:r>
            <a:br>
              <a:rPr lang="en-US" altLang="ko-KR" baseline="0"/>
            </a:br>
            <a:r>
              <a:rPr lang="en-US" altLang="ko-KR" baseline="0"/>
              <a:t>- </a:t>
            </a:r>
            <a:r>
              <a:rPr lang="ko-KR" altLang="en-US" baseline="0"/>
              <a:t>슬라이드 쇼에서 </a:t>
            </a:r>
            <a:r>
              <a:rPr lang="en-US" altLang="ko-KR" baseline="0"/>
              <a:t>‘</a:t>
            </a:r>
            <a:r>
              <a:rPr lang="ko-KR" altLang="en-US" baseline="0"/>
              <a:t>더욱 크게</a:t>
            </a:r>
            <a:r>
              <a:rPr lang="en-US" altLang="ko-KR" baseline="0"/>
              <a:t>’ TextBox 5</a:t>
            </a:r>
            <a:r>
              <a:rPr lang="ko-KR" altLang="en-US" baseline="0"/>
              <a:t>를 클릭하면 동영생이 재생됨</a:t>
            </a:r>
            <a:endParaRPr lang="ko-KR" altLang="en-US"/>
          </a:p>
          <a:p>
            <a:pPr marL="171450" indent="-171450">
              <a:buFont typeface="Arial" charset="0"/>
              <a:buChar char="•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A46BD-80F3-43F6-9D9A-238F14FA912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95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89713" y="34925"/>
            <a:ext cx="2097087" cy="60912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95275" y="34925"/>
            <a:ext cx="6142038" cy="60912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D526-84EA-40A6-9F9F-69CD08B083A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07A4-26A3-4774-AF22-61EA68074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D526-84EA-40A6-9F9F-69CD08B083A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07A4-26A3-4774-AF22-61EA68074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D526-84EA-40A6-9F9F-69CD08B083A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07A4-26A3-4774-AF22-61EA68074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D526-84EA-40A6-9F9F-69CD08B083A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07A4-26A3-4774-AF22-61EA68074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D526-84EA-40A6-9F9F-69CD08B083A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07A4-26A3-4774-AF22-61EA68074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D526-84EA-40A6-9F9F-69CD08B083A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07A4-26A3-4774-AF22-61EA68074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D526-84EA-40A6-9F9F-69CD08B083A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07A4-26A3-4774-AF22-61EA68074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D526-84EA-40A6-9F9F-69CD08B083A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07A4-26A3-4774-AF22-61EA68074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D526-84EA-40A6-9F9F-69CD08B083A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07A4-26A3-4774-AF22-61EA68074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D526-84EA-40A6-9F9F-69CD08B083A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07A4-26A3-4774-AF22-61EA68074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D526-84EA-40A6-9F9F-69CD08B083A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07A4-26A3-4774-AF22-61EA68074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B7301-2314-4DE8-8CA0-B52807179D7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A3164-A05C-4B43-816F-9EAC46481C3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1737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CDFDF-DD78-4787-B95C-24EA32AA01E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DA809-8788-4F4F-A565-7C8BD81EC33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6372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142FD-61A6-4B25-A62B-D85EDCF4D02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3AFEB-A5AC-4C04-A990-6F993DEB22F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11883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0F11E-EFA3-4005-8CFF-D92F875BB10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A0778-C767-4AA2-9148-EEEA78F1D2A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1128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574F1-19AD-4622-821D-C17CC8DAA2C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48CAA-EBE2-49A0-AE79-3A3B2732FB6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9582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9BD72-00C9-4C06-A533-6644E111F5F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CF35A-2AF4-4E35-AF23-B8106675915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6063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F6890-1107-4E90-8D37-7FBF8838BF7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E661B-EAB9-41A0-B016-75C872E36C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7460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8DC0E-B5A7-43C9-8656-C493FCC572B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B6546-9A07-4D83-8A7E-50B2EF4E288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6261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4C1AD-B443-4C36-B8B2-510CB8660AD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9601C-6115-475D-87B2-E446B2E9F15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03943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70DC0-A8FD-4678-9DA9-ABF0405F91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57678-C7CB-46FE-A5F2-A7E880764F8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1823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8CC0C-8246-43FC-842F-A0B2A84BAA4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E5903-EA29-487D-964A-D0B15FFAAFC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78002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C71-0903-4452-954A-20286C48A1E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D17-38EB-417A-8C23-FE88D7989D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C71-0903-4452-954A-20286C48A1E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D17-38EB-417A-8C23-FE88D7989D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C71-0903-4452-954A-20286C48A1E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D17-38EB-417A-8C23-FE88D7989D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C71-0903-4452-954A-20286C48A1E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D17-38EB-417A-8C23-FE88D7989D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C71-0903-4452-954A-20286C48A1E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D17-38EB-417A-8C23-FE88D7989D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C71-0903-4452-954A-20286C48A1E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D17-38EB-417A-8C23-FE88D7989D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C71-0903-4452-954A-20286C48A1E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D17-38EB-417A-8C23-FE88D7989D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C71-0903-4452-954A-20286C48A1E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D17-38EB-417A-8C23-FE88D7989D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C71-0903-4452-954A-20286C48A1E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D17-38EB-417A-8C23-FE88D7989D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C71-0903-4452-954A-20286C48A1E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D17-38EB-417A-8C23-FE88D7989D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C71-0903-4452-954A-20286C48A1E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D17-38EB-417A-8C23-FE88D7989D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6" name="Picture 8" descr="본문 copy"/>
          <p:cNvPicPr>
            <a:picLocks noChangeAspect="1" noChangeArrowheads="1"/>
          </p:cNvPicPr>
          <p:nvPr userDrawn="1"/>
        </p:nvPicPr>
        <p:blipFill>
          <a:blip r:embed="rId12" cstate="print"/>
          <a:srcRect t="1250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5275" y="34925"/>
            <a:ext cx="82296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Test here</a:t>
            </a:r>
          </a:p>
        </p:txBody>
      </p:sp>
      <p:sp>
        <p:nvSpPr>
          <p:cNvPr id="4" name="직사각형 3"/>
          <p:cNvSpPr/>
          <p:nvPr userDrawn="1"/>
        </p:nvSpPr>
        <p:spPr bwMode="auto">
          <a:xfrm>
            <a:off x="0" y="0"/>
            <a:ext cx="9144000" cy="857232"/>
          </a:xfrm>
          <a:prstGeom prst="rect">
            <a:avLst/>
          </a:prstGeom>
          <a:solidFill>
            <a:srgbClr val="020E64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4D4D4D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-32" y="-24"/>
            <a:ext cx="9144000" cy="71438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4D4D4D"/>
              </a:solidFill>
              <a:latin typeface="Arial" charset="0"/>
              <a:ea typeface="돋움" pitchFamily="50" charset="-127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-64" y="4143380"/>
            <a:ext cx="9144064" cy="2715414"/>
            <a:chOff x="-64" y="4143380"/>
            <a:chExt cx="9144064" cy="2715414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0" y="4143380"/>
              <a:ext cx="9144000" cy="1588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cxnSp>
          <p:nvCxnSpPr>
            <p:cNvPr id="8" name="직선 연결선 7"/>
            <p:cNvCxnSpPr/>
            <p:nvPr/>
          </p:nvCxnSpPr>
          <p:spPr>
            <a:xfrm rot="5400000">
              <a:off x="3214690" y="5500690"/>
              <a:ext cx="2714620" cy="1588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>
            <a:xfrm rot="5400000">
              <a:off x="2428872" y="5286376"/>
              <a:ext cx="2714620" cy="428628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>
            <a:xfrm rot="5400000">
              <a:off x="1464459" y="4964905"/>
              <a:ext cx="2714620" cy="1071570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>
            <a:xfrm rot="5400000">
              <a:off x="392889" y="4536277"/>
              <a:ext cx="2714620" cy="1928826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>
            <a:xfrm rot="10800000" flipV="1">
              <a:off x="0" y="4143380"/>
              <a:ext cx="1285852" cy="100013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>
            <a:xfrm rot="5400000">
              <a:off x="-142892" y="4286272"/>
              <a:ext cx="2286016" cy="2000232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grpSp>
          <p:nvGrpSpPr>
            <p:cNvPr id="3" name="그룹 29"/>
            <p:cNvGrpSpPr/>
            <p:nvPr/>
          </p:nvGrpSpPr>
          <p:grpSpPr>
            <a:xfrm flipH="1">
              <a:off x="5143504" y="4143380"/>
              <a:ext cx="4000496" cy="2714620"/>
              <a:chOff x="1071570" y="4143380"/>
              <a:chExt cx="4000496" cy="2714620"/>
            </a:xfrm>
          </p:grpSpPr>
          <p:cxnSp>
            <p:nvCxnSpPr>
              <p:cNvPr id="18" name="직선 연결선 17"/>
              <p:cNvCxnSpPr/>
              <p:nvPr/>
            </p:nvCxnSpPr>
            <p:spPr>
              <a:xfrm rot="5400000">
                <a:off x="3500442" y="5286376"/>
                <a:ext cx="2714620" cy="428628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19" name="직선 연결선 18"/>
              <p:cNvCxnSpPr/>
              <p:nvPr/>
            </p:nvCxnSpPr>
            <p:spPr>
              <a:xfrm rot="5400000">
                <a:off x="2536029" y="4964905"/>
                <a:ext cx="2714620" cy="1071570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1464459" y="4536277"/>
                <a:ext cx="2714620" cy="1928826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1071570" y="4143380"/>
                <a:ext cx="1285852" cy="1000132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22" name="직선 연결선 21"/>
              <p:cNvCxnSpPr/>
              <p:nvPr/>
            </p:nvCxnSpPr>
            <p:spPr>
              <a:xfrm rot="5400000">
                <a:off x="928678" y="4286272"/>
                <a:ext cx="2286016" cy="2000232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</p:cxnSp>
        </p:grpSp>
        <p:cxnSp>
          <p:nvCxnSpPr>
            <p:cNvPr id="15" name="직선 연결선 14"/>
            <p:cNvCxnSpPr/>
            <p:nvPr/>
          </p:nvCxnSpPr>
          <p:spPr>
            <a:xfrm>
              <a:off x="0" y="4500570"/>
              <a:ext cx="9144000" cy="1588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>
            <a:xfrm>
              <a:off x="-32" y="5143512"/>
              <a:ext cx="9144000" cy="1588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>
            <a:xfrm>
              <a:off x="-64" y="5929330"/>
              <a:ext cx="9144000" cy="1588"/>
            </a:xfrm>
            <a:prstGeom prst="line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굴림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굴림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굴림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Arial" charset="0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D526-84EA-40A6-9F9F-69CD08B083AE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507A4-26A3-4774-AF22-61EA68074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zoom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1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그림 11" descr="23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247650" y="-317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2E1A48-9EF5-431A-8605-5AC15F32E27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197512-DE6B-4652-841A-88E9F6EBE08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ransition>
    <p:fade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400" b="1" kern="1200">
          <a:solidFill>
            <a:srgbClr val="D9F7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400" b="1">
          <a:solidFill>
            <a:srgbClr val="D9F7FF"/>
          </a:solidFill>
          <a:latin typeface="Arial" charset="0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400" b="1">
          <a:solidFill>
            <a:srgbClr val="D9F7FF"/>
          </a:solidFill>
          <a:latin typeface="Arial" charset="0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400" b="1">
          <a:solidFill>
            <a:srgbClr val="D9F7FF"/>
          </a:solidFill>
          <a:latin typeface="Arial" charset="0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400" b="1">
          <a:solidFill>
            <a:srgbClr val="D9F7FF"/>
          </a:solidFill>
          <a:latin typeface="Arial" charset="0"/>
          <a:ea typeface="맑은 고딕" pitchFamily="50" charset="-127"/>
          <a:cs typeface="Arial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ahoma" pitchFamily="34" charset="0"/>
          <a:ea typeface="맑은 고딕" pitchFamily="50" charset="-127"/>
          <a:cs typeface="Tahoma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ahoma" pitchFamily="34" charset="0"/>
          <a:ea typeface="맑은 고딕" pitchFamily="50" charset="-127"/>
          <a:cs typeface="Tahoma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ahoma" pitchFamily="34" charset="0"/>
          <a:ea typeface="맑은 고딕" pitchFamily="50" charset="-127"/>
          <a:cs typeface="Tahoma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ahoma" pitchFamily="34" charset="0"/>
          <a:ea typeface="맑은 고딕" pitchFamily="50" charset="-127"/>
          <a:cs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1C71-0903-4452-954A-20286C48A1E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D17-38EB-417A-8C23-FE88D7989DF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7.xml"/><Relationship Id="rId1" Type="http://schemas.openxmlformats.org/officeDocument/2006/relationships/video" Target="file:///G:\&#49436;&#50872;&#45824;&#54028;&#54252;SO1\&#54028;&#54252;6&#51068;&#52264;\Butterfly.wmv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744186"/>
            <a:ext cx="5429288" cy="404226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직사각형 8"/>
          <p:cNvSpPr/>
          <p:nvPr/>
        </p:nvSpPr>
        <p:spPr>
          <a:xfrm>
            <a:off x="251488" y="1124744"/>
            <a:ext cx="8640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서울의 중심</a:t>
            </a:r>
            <a:r>
              <a:rPr lang="en-US" altLang="ko-KR" sz="2800" b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! </a:t>
            </a:r>
            <a:r>
              <a:rPr lang="ko-KR" altLang="en-US" sz="2800" b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역사의 중심</a:t>
            </a:r>
            <a:r>
              <a:rPr lang="en-US" altLang="ko-KR" sz="2800" b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! </a:t>
            </a:r>
            <a:r>
              <a:rPr lang="ko-KR" altLang="en-US" sz="2800" b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문화의 중심</a:t>
            </a:r>
            <a:r>
              <a:rPr lang="en-US" altLang="ko-KR" sz="2800" b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! </a:t>
            </a:r>
            <a:r>
              <a:rPr lang="ko-KR" altLang="en-US" sz="2800" b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광화문</a:t>
            </a:r>
            <a:r>
              <a:rPr lang="en-US" altLang="ko-KR" sz="2800" b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!!!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2844" y="35913"/>
            <a:ext cx="375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200" b="1" ker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광화문의 시대 도래</a:t>
            </a:r>
          </a:p>
        </p:txBody>
      </p:sp>
    </p:spTree>
    <p:extLst>
      <p:ext uri="{BB962C8B-B14F-4D97-AF65-F5344CB8AC3E}">
        <p14:creationId xmlns:p14="http://schemas.microsoft.com/office/powerpoint/2010/main" val="110877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06-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D014D"/>
              </a:clrFrom>
              <a:clrTo>
                <a:srgbClr val="0D014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63" y="-1588"/>
            <a:ext cx="9144000" cy="1270001"/>
          </a:xfrm>
          <a:prstGeom prst="rect">
            <a:avLst/>
          </a:prstGeom>
          <a:noFill/>
        </p:spPr>
      </p:pic>
      <p:pic>
        <p:nvPicPr>
          <p:cNvPr id="69635" name="Picture 3" descr="06-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1975" y="0"/>
            <a:ext cx="962025" cy="1200150"/>
          </a:xfrm>
          <a:prstGeom prst="rect">
            <a:avLst/>
          </a:prstGeom>
          <a:noFill/>
        </p:spPr>
      </p:pic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1750" y="0"/>
            <a:ext cx="67722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+mn-cs"/>
              </a:rPr>
              <a:t>Formula 3</a:t>
            </a:r>
            <a:r>
              <a:rPr kumimoji="0" lang="en-US" altLang="ko-KR" sz="3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+mn-cs"/>
              </a:rPr>
              <a:t> Korea Super Prix</a:t>
            </a:r>
          </a:p>
        </p:txBody>
      </p:sp>
    </p:spTree>
    <p:extLst>
      <p:ext uri="{BB962C8B-B14F-4D97-AF65-F5344CB8AC3E}">
        <p14:creationId xmlns:p14="http://schemas.microsoft.com/office/powerpoint/2010/main" val="25724696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신 개념 고화질 영상 미학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193713" y="1349706"/>
            <a:ext cx="456977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127000" indent="-127000">
              <a:lnSpc>
                <a:spcPct val="120000"/>
              </a:lnSpc>
              <a:buSzPct val="70000"/>
              <a:buFontTx/>
              <a:buBlip>
                <a:blip r:embed="rId4"/>
              </a:buBlip>
            </a:pPr>
            <a:r>
              <a:rPr lang="en-US" altLang="ko-KR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초대형 </a:t>
            </a:r>
            <a:r>
              <a:rPr lang="en-US" altLang="ko-KR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ko-KR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인치 </a:t>
            </a:r>
            <a:r>
              <a:rPr lang="en-US" altLang="ko-KR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HD</a:t>
            </a:r>
            <a:r>
              <a:rPr lang="ko-KR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급 </a:t>
            </a:r>
            <a:r>
              <a:rPr lang="en-US" altLang="ko-KR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</a:t>
            </a:r>
            <a:r>
              <a:rPr lang="ko-KR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 패널</a:t>
            </a:r>
          </a:p>
          <a:p>
            <a:pPr marL="127000" indent="-127000">
              <a:lnSpc>
                <a:spcPct val="120000"/>
              </a:lnSpc>
              <a:buSzPct val="70000"/>
              <a:buFontTx/>
              <a:buBlip>
                <a:blip r:embed="rId4"/>
              </a:buBlip>
            </a:pPr>
            <a:r>
              <a:rPr lang="ko-KR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 크기 </a:t>
            </a:r>
            <a:r>
              <a:rPr lang="en-US" altLang="ko-KR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2.2mX1.2m, </a:t>
            </a:r>
            <a:r>
              <a:rPr lang="ko-KR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화면비 </a:t>
            </a:r>
            <a:r>
              <a:rPr lang="en-US" altLang="ko-KR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16:9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1835" y="1310194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더욱 크게</a:t>
            </a:r>
          </a:p>
        </p:txBody>
      </p:sp>
      <p:pic>
        <p:nvPicPr>
          <p:cNvPr id="3" name="Butterfly.wmv">
            <a:hlinkClick r:id="" action="ppaction://media"/>
          </p:cNvPr>
          <p:cNvPicPr>
            <a:picLocks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1256400" y="2350800"/>
            <a:ext cx="6634800" cy="39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4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video fullScrn="1">
              <p:cMediaNode vol="80000" showWhenStopped="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신 개념 고화질 영상 미학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193713" y="1349706"/>
            <a:ext cx="456977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127000" indent="-127000">
              <a:lnSpc>
                <a:spcPct val="120000"/>
              </a:lnSpc>
              <a:buSzPct val="70000"/>
              <a:buFontTx/>
              <a:buBlip>
                <a:blip r:embed="rId3"/>
              </a:buBlip>
            </a:pPr>
            <a:r>
              <a:rPr lang="en-US" altLang="ko-KR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초대형 </a:t>
            </a:r>
            <a:r>
              <a:rPr lang="en-US" altLang="ko-KR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ko-KR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인치 </a:t>
            </a:r>
            <a:r>
              <a:rPr lang="en-US" altLang="ko-KR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HD</a:t>
            </a:r>
            <a:r>
              <a:rPr lang="ko-KR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급 </a:t>
            </a:r>
            <a:r>
              <a:rPr lang="en-US" altLang="ko-KR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</a:t>
            </a:r>
            <a:r>
              <a:rPr lang="ko-KR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 패널</a:t>
            </a:r>
          </a:p>
          <a:p>
            <a:pPr marL="127000" indent="-127000">
              <a:lnSpc>
                <a:spcPct val="120000"/>
              </a:lnSpc>
              <a:buSzPct val="70000"/>
              <a:buFontTx/>
              <a:buBlip>
                <a:blip r:embed="rId3"/>
              </a:buBlip>
            </a:pPr>
            <a:r>
              <a:rPr lang="ko-KR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 크기 </a:t>
            </a:r>
            <a:r>
              <a:rPr lang="en-US" altLang="ko-KR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2.2mX1.2m, </a:t>
            </a:r>
            <a:r>
              <a:rPr lang="ko-KR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화면비 </a:t>
            </a:r>
            <a:r>
              <a:rPr lang="en-US" altLang="ko-KR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16:9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1835" y="1310194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더욱 크게</a:t>
            </a:r>
          </a:p>
        </p:txBody>
      </p:sp>
    </p:spTree>
    <p:extLst>
      <p:ext uri="{BB962C8B-B14F-4D97-AF65-F5344CB8AC3E}">
        <p14:creationId xmlns:p14="http://schemas.microsoft.com/office/powerpoint/2010/main" val="38483457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Arial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200" b="1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200" b="1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191</Words>
  <Application>Microsoft Office PowerPoint</Application>
  <PresentationFormat>화면 슬라이드 쇼(4:3)</PresentationFormat>
  <Paragraphs>30</Paragraphs>
  <Slides>4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굴림</vt:lpstr>
      <vt:lpstr>돋움</vt:lpstr>
      <vt:lpstr>맑은 고딕</vt:lpstr>
      <vt:lpstr>Arial</vt:lpstr>
      <vt:lpstr>Tahoma</vt:lpstr>
      <vt:lpstr>7_디자인 사용자 지정</vt:lpstr>
      <vt:lpstr>디자인 사용자 지정</vt:lpstr>
      <vt:lpstr>1_Office 테마</vt:lpstr>
      <vt:lpstr>5_Office 테마</vt:lpstr>
      <vt:lpstr>PowerPoint 프레젠테이션</vt:lpstr>
      <vt:lpstr>PowerPoint 프레젠테이션</vt:lpstr>
      <vt:lpstr>신 개념 고화질 영상 미학</vt:lpstr>
      <vt:lpstr>신 개념 고화질 영상 미학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Research</dc:creator>
  <cp:lastModifiedBy>보물</cp:lastModifiedBy>
  <cp:revision>96</cp:revision>
  <dcterms:created xsi:type="dcterms:W3CDTF">2008-02-16T08:07:07Z</dcterms:created>
  <dcterms:modified xsi:type="dcterms:W3CDTF">2020-07-15T07:40:53Z</dcterms:modified>
</cp:coreProperties>
</file>