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"/>
  </p:notesMasterIdLst>
  <p:sldIdLst>
    <p:sldId id="257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 cap="none" spc="0">
                    <a:ln w="19050">
                      <a:noFill/>
                      <a:prstDash val="solid"/>
                    </a:ln>
                    <a:solidFill>
                      <a:sysClr val="windowText" lastClr="000000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매우호감</c:v>
                </c:pt>
                <c:pt idx="1">
                  <c:v>어느정도호감</c:v>
                </c:pt>
                <c:pt idx="2">
                  <c:v>반반</c:v>
                </c:pt>
                <c:pt idx="3">
                  <c:v>별로안호감</c:v>
                </c:pt>
                <c:pt idx="4">
                  <c:v>전혀안호감</c:v>
                </c:pt>
              </c:strCache>
            </c:strRef>
          </c:cat>
          <c:val>
            <c:numRef>
              <c:f>Sheet1!$B$2:$B$6</c:f>
              <c:numCache>
                <c:formatCode>g/"표""준"</c:formatCode>
                <c:ptCount val="5"/>
                <c:pt idx="0">
                  <c:v>11.3</c:v>
                </c:pt>
                <c:pt idx="1">
                  <c:v>45.9</c:v>
                </c:pt>
                <c:pt idx="2">
                  <c:v>28</c:v>
                </c:pt>
                <c:pt idx="3">
                  <c:v>13.3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5-4726-B6D8-2FC2494BB3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0792B-295B-47BB-8902-3F961627B1FA}" type="doc">
      <dgm:prSet loTypeId="urn:microsoft.com/office/officeart/2005/8/layout/matrix2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A076983-1D98-491C-B66D-66241C9048A7}">
      <dgm:prSet phldrT="[텍스트]"/>
      <dgm:spPr/>
      <dgm:t>
        <a:bodyPr/>
        <a:lstStyle/>
        <a:p>
          <a:pPr latinLnBrk="1"/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원격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gm:t>
    </dgm:pt>
    <dgm:pt modelId="{8735C9A6-C14F-4DE4-813B-209D86B777D0}" type="parTrans" cxnId="{8F22E4D3-6916-4FCC-86F9-4C76ACF03262}">
      <dgm:prSet/>
      <dgm:spPr/>
      <dgm:t>
        <a:bodyPr/>
        <a:lstStyle/>
        <a:p>
          <a:pPr latinLnBrk="1"/>
          <a:endParaRPr lang="ko-KR" altLang="en-US"/>
        </a:p>
      </dgm:t>
    </dgm:pt>
    <dgm:pt modelId="{15035FFF-366B-4E71-9E72-C04777381842}" type="sibTrans" cxnId="{8F22E4D3-6916-4FCC-86F9-4C76ACF03262}">
      <dgm:prSet/>
      <dgm:spPr/>
      <dgm:t>
        <a:bodyPr/>
        <a:lstStyle/>
        <a:p>
          <a:pPr latinLnBrk="1"/>
          <a:endParaRPr lang="ko-KR" altLang="en-US"/>
        </a:p>
      </dgm:t>
    </dgm:pt>
    <dgm:pt modelId="{5E5F982D-0D3D-4436-81DB-66A42EE4FBC2}">
      <dgm:prSet phldrT="[텍스트]"/>
      <dgm:spPr/>
      <dgm:t>
        <a:bodyPr/>
        <a:lstStyle/>
        <a:p>
          <a:pPr latinLnBrk="1"/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스마트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워크</a:t>
          </a:r>
        </a:p>
      </dgm:t>
    </dgm:pt>
    <dgm:pt modelId="{C336B03F-890A-4DB1-85C8-F0C523264B77}" type="parTrans" cxnId="{37979954-DDD2-477E-9C39-DC1730DC1ABD}">
      <dgm:prSet/>
      <dgm:spPr/>
      <dgm:t>
        <a:bodyPr/>
        <a:lstStyle/>
        <a:p>
          <a:pPr latinLnBrk="1"/>
          <a:endParaRPr lang="ko-KR" altLang="en-US"/>
        </a:p>
      </dgm:t>
    </dgm:pt>
    <dgm:pt modelId="{9A288201-F978-43D3-8BF4-0718215B3202}" type="sibTrans" cxnId="{37979954-DDD2-477E-9C39-DC1730DC1ABD}">
      <dgm:prSet/>
      <dgm:spPr/>
      <dgm:t>
        <a:bodyPr/>
        <a:lstStyle/>
        <a:p>
          <a:pPr latinLnBrk="1"/>
          <a:endParaRPr lang="ko-KR" altLang="en-US"/>
        </a:p>
      </dgm:t>
    </dgm:pt>
    <dgm:pt modelId="{BD35481C-23D9-4AA0-BC36-205AE56E4267}">
      <dgm:prSet phldrT="[텍스트]"/>
      <dgm:spPr/>
      <dgm:t>
        <a:bodyPr/>
        <a:lstStyle/>
        <a:p>
          <a:pPr latinLnBrk="1"/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전통적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gm:t>
    </dgm:pt>
    <dgm:pt modelId="{BEDA0D87-9754-4192-9FEB-E0FAA1155112}" type="parTrans" cxnId="{9DAED15E-8D5A-4331-8875-B53975AA3878}">
      <dgm:prSet/>
      <dgm:spPr/>
      <dgm:t>
        <a:bodyPr/>
        <a:lstStyle/>
        <a:p>
          <a:pPr latinLnBrk="1"/>
          <a:endParaRPr lang="ko-KR" altLang="en-US"/>
        </a:p>
      </dgm:t>
    </dgm:pt>
    <dgm:pt modelId="{7A96501E-110C-440D-BB77-69FD8A83B0A0}" type="sibTrans" cxnId="{9DAED15E-8D5A-4331-8875-B53975AA3878}">
      <dgm:prSet/>
      <dgm:spPr/>
      <dgm:t>
        <a:bodyPr/>
        <a:lstStyle/>
        <a:p>
          <a:pPr latinLnBrk="1"/>
          <a:endParaRPr lang="ko-KR" altLang="en-US"/>
        </a:p>
      </dgm:t>
    </dgm:pt>
    <dgm:pt modelId="{EC4812CF-DC97-480E-8649-5CDE52850716}">
      <dgm:prSet phldrT="[텍스트]"/>
      <dgm:spPr/>
      <dgm:t>
        <a:bodyPr/>
        <a:lstStyle/>
        <a:p>
          <a:pPr latinLnBrk="1"/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탄력시간</a:t>
          </a:r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gm:t>
    </dgm:pt>
    <dgm:pt modelId="{C1357751-1C77-405E-B4A4-036C62825263}" type="parTrans" cxnId="{DB82B9A4-F3BC-46E0-8EFD-AFCD67E09E38}">
      <dgm:prSet/>
      <dgm:spPr/>
      <dgm:t>
        <a:bodyPr/>
        <a:lstStyle/>
        <a:p>
          <a:pPr latinLnBrk="1"/>
          <a:endParaRPr lang="ko-KR" altLang="en-US"/>
        </a:p>
      </dgm:t>
    </dgm:pt>
    <dgm:pt modelId="{AEFEA2FF-ADFA-45F3-8475-522589D6FBA4}" type="sibTrans" cxnId="{DB82B9A4-F3BC-46E0-8EFD-AFCD67E09E38}">
      <dgm:prSet/>
      <dgm:spPr/>
      <dgm:t>
        <a:bodyPr/>
        <a:lstStyle/>
        <a:p>
          <a:pPr latinLnBrk="1"/>
          <a:endParaRPr lang="ko-KR" altLang="en-US"/>
        </a:p>
      </dgm:t>
    </dgm:pt>
    <dgm:pt modelId="{05A4EED8-67E1-4E9B-B52C-2288CCD85C0E}" type="pres">
      <dgm:prSet presAssocID="{CC80792B-295B-47BB-8902-3F961627B1F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7B8F16-9123-40D7-BBC7-6C1D8F56A075}" type="pres">
      <dgm:prSet presAssocID="{CC80792B-295B-47BB-8902-3F961627B1FA}" presName="axisShape" presStyleLbl="bgShp" presStyleIdx="0" presStyleCnt="1"/>
      <dgm:spPr/>
    </dgm:pt>
    <dgm:pt modelId="{201A7165-11DD-4476-82CA-A61E7760DAF7}" type="pres">
      <dgm:prSet presAssocID="{CC80792B-295B-47BB-8902-3F961627B1FA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008D8C-C885-4758-9DDA-D23C60B68AA7}" type="pres">
      <dgm:prSet presAssocID="{CC80792B-295B-47BB-8902-3F961627B1FA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B585D4-4DFA-4D4B-96B5-96DEA8D0CB36}" type="pres">
      <dgm:prSet presAssocID="{CC80792B-295B-47BB-8902-3F961627B1FA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03A06D-1F6A-4CF6-83BE-1F91DB03ECF7}" type="pres">
      <dgm:prSet presAssocID="{CC80792B-295B-47BB-8902-3F961627B1FA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ECEF095-A5BF-4731-A691-48114310C835}" type="presOf" srcId="{EC4812CF-DC97-480E-8649-5CDE52850716}" destId="{C803A06D-1F6A-4CF6-83BE-1F91DB03ECF7}" srcOrd="0" destOrd="0" presId="urn:microsoft.com/office/officeart/2005/8/layout/matrix2"/>
    <dgm:cxn modelId="{98D22955-D221-4D9E-A185-31BB859AF936}" type="presOf" srcId="{5E5F982D-0D3D-4436-81DB-66A42EE4FBC2}" destId="{49008D8C-C885-4758-9DDA-D23C60B68AA7}" srcOrd="0" destOrd="0" presId="urn:microsoft.com/office/officeart/2005/8/layout/matrix2"/>
    <dgm:cxn modelId="{CE41559C-0864-4CD1-82CB-D10E7E5D78BE}" type="presOf" srcId="{7A076983-1D98-491C-B66D-66241C9048A7}" destId="{201A7165-11DD-4476-82CA-A61E7760DAF7}" srcOrd="0" destOrd="0" presId="urn:microsoft.com/office/officeart/2005/8/layout/matrix2"/>
    <dgm:cxn modelId="{9DAED15E-8D5A-4331-8875-B53975AA3878}" srcId="{CC80792B-295B-47BB-8902-3F961627B1FA}" destId="{BD35481C-23D9-4AA0-BC36-205AE56E4267}" srcOrd="2" destOrd="0" parTransId="{BEDA0D87-9754-4192-9FEB-E0FAA1155112}" sibTransId="{7A96501E-110C-440D-BB77-69FD8A83B0A0}"/>
    <dgm:cxn modelId="{DB82B9A4-F3BC-46E0-8EFD-AFCD67E09E38}" srcId="{CC80792B-295B-47BB-8902-3F961627B1FA}" destId="{EC4812CF-DC97-480E-8649-5CDE52850716}" srcOrd="3" destOrd="0" parTransId="{C1357751-1C77-405E-B4A4-036C62825263}" sibTransId="{AEFEA2FF-ADFA-45F3-8475-522589D6FBA4}"/>
    <dgm:cxn modelId="{37979954-DDD2-477E-9C39-DC1730DC1ABD}" srcId="{CC80792B-295B-47BB-8902-3F961627B1FA}" destId="{5E5F982D-0D3D-4436-81DB-66A42EE4FBC2}" srcOrd="1" destOrd="0" parTransId="{C336B03F-890A-4DB1-85C8-F0C523264B77}" sibTransId="{9A288201-F978-43D3-8BF4-0718215B3202}"/>
    <dgm:cxn modelId="{57208A94-87E8-4D08-AF1A-00B46EEF1606}" type="presOf" srcId="{BD35481C-23D9-4AA0-BC36-205AE56E4267}" destId="{0BB585D4-4DFA-4D4B-96B5-96DEA8D0CB36}" srcOrd="0" destOrd="0" presId="urn:microsoft.com/office/officeart/2005/8/layout/matrix2"/>
    <dgm:cxn modelId="{8F22E4D3-6916-4FCC-86F9-4C76ACF03262}" srcId="{CC80792B-295B-47BB-8902-3F961627B1FA}" destId="{7A076983-1D98-491C-B66D-66241C9048A7}" srcOrd="0" destOrd="0" parTransId="{8735C9A6-C14F-4DE4-813B-209D86B777D0}" sibTransId="{15035FFF-366B-4E71-9E72-C04777381842}"/>
    <dgm:cxn modelId="{6C31DDA2-654B-45A8-9B09-E08C9B2C6083}" type="presOf" srcId="{CC80792B-295B-47BB-8902-3F961627B1FA}" destId="{05A4EED8-67E1-4E9B-B52C-2288CCD85C0E}" srcOrd="0" destOrd="0" presId="urn:microsoft.com/office/officeart/2005/8/layout/matrix2"/>
    <dgm:cxn modelId="{4DBEF3A9-414B-4028-8315-A72069A32049}" type="presParOf" srcId="{05A4EED8-67E1-4E9B-B52C-2288CCD85C0E}" destId="{297B8F16-9123-40D7-BBC7-6C1D8F56A075}" srcOrd="0" destOrd="0" presId="urn:microsoft.com/office/officeart/2005/8/layout/matrix2"/>
    <dgm:cxn modelId="{474F1902-59AC-4BA2-8342-93E2B106CEF7}" type="presParOf" srcId="{05A4EED8-67E1-4E9B-B52C-2288CCD85C0E}" destId="{201A7165-11DD-4476-82CA-A61E7760DAF7}" srcOrd="1" destOrd="0" presId="urn:microsoft.com/office/officeart/2005/8/layout/matrix2"/>
    <dgm:cxn modelId="{5ACF244A-D486-49D7-8B19-506EA8511A45}" type="presParOf" srcId="{05A4EED8-67E1-4E9B-B52C-2288CCD85C0E}" destId="{49008D8C-C885-4758-9DDA-D23C60B68AA7}" srcOrd="2" destOrd="0" presId="urn:microsoft.com/office/officeart/2005/8/layout/matrix2"/>
    <dgm:cxn modelId="{B102A69C-7115-4BE4-94D0-2BA66B01B915}" type="presParOf" srcId="{05A4EED8-67E1-4E9B-B52C-2288CCD85C0E}" destId="{0BB585D4-4DFA-4D4B-96B5-96DEA8D0CB36}" srcOrd="3" destOrd="0" presId="urn:microsoft.com/office/officeart/2005/8/layout/matrix2"/>
    <dgm:cxn modelId="{37A54083-2AE9-4802-A977-8744126DC1EC}" type="presParOf" srcId="{05A4EED8-67E1-4E9B-B52C-2288CCD85C0E}" destId="{C803A06D-1F6A-4CF6-83BE-1F91DB03ECF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48D24-E9EA-4BB2-82CA-94AD7259BED4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FD88BE8-6CDF-4991-B7F0-CC2159098956}">
      <dgm:prSet/>
      <dgm:spPr/>
      <dgm:t>
        <a:bodyPr/>
        <a:lstStyle/>
        <a:p>
          <a:pPr rtl="0" latinLnBrk="1"/>
          <a:r>
            <a:rPr lang="ko-KR" dirty="0"/>
            <a:t>착수</a:t>
          </a:r>
        </a:p>
      </dgm:t>
    </dgm:pt>
    <dgm:pt modelId="{26AB710B-C9EB-42AB-A22E-5ADC6DBB4F8A}" type="parTrans" cxnId="{6811F3EF-8249-4A64-8C98-0AA0711D958B}">
      <dgm:prSet/>
      <dgm:spPr/>
      <dgm:t>
        <a:bodyPr/>
        <a:lstStyle/>
        <a:p>
          <a:pPr latinLnBrk="1"/>
          <a:endParaRPr lang="ko-KR" altLang="en-US"/>
        </a:p>
      </dgm:t>
    </dgm:pt>
    <dgm:pt modelId="{14AF43A4-96B2-46A2-8388-1AAAEAF5A8B1}" type="sibTrans" cxnId="{6811F3EF-8249-4A64-8C98-0AA0711D958B}">
      <dgm:prSet/>
      <dgm:spPr/>
      <dgm:t>
        <a:bodyPr/>
        <a:lstStyle/>
        <a:p>
          <a:pPr latinLnBrk="1"/>
          <a:endParaRPr lang="ko-KR" altLang="en-US"/>
        </a:p>
      </dgm:t>
    </dgm:pt>
    <dgm:pt modelId="{7563B7FB-7272-4767-A3C7-9316928FCEC0}">
      <dgm:prSet/>
      <dgm:spPr/>
      <dgm:t>
        <a:bodyPr/>
        <a:lstStyle/>
        <a:p>
          <a:pPr rtl="0" latinLnBrk="1"/>
          <a:r>
            <a:rPr lang="ko-KR"/>
            <a:t>유연근무제 시범적용</a:t>
          </a:r>
        </a:p>
      </dgm:t>
    </dgm:pt>
    <dgm:pt modelId="{37F76F55-D1E2-471A-B0CA-D8E9AE7A9157}" type="parTrans" cxnId="{82D94937-6C46-40FD-AEA4-3D4915ACB559}">
      <dgm:prSet/>
      <dgm:spPr/>
      <dgm:t>
        <a:bodyPr/>
        <a:lstStyle/>
        <a:p>
          <a:pPr latinLnBrk="1"/>
          <a:endParaRPr lang="ko-KR" altLang="en-US"/>
        </a:p>
      </dgm:t>
    </dgm:pt>
    <dgm:pt modelId="{B0EDA978-5172-4769-891B-C03CC9F5C3A6}" type="sibTrans" cxnId="{82D94937-6C46-40FD-AEA4-3D4915ACB559}">
      <dgm:prSet/>
      <dgm:spPr/>
      <dgm:t>
        <a:bodyPr/>
        <a:lstStyle/>
        <a:p>
          <a:pPr latinLnBrk="1"/>
          <a:endParaRPr lang="ko-KR" altLang="en-US"/>
        </a:p>
      </dgm:t>
    </dgm:pt>
    <dgm:pt modelId="{93443275-F323-4823-8998-8871B45C7A74}">
      <dgm:prSet/>
      <dgm:spPr/>
      <dgm:t>
        <a:bodyPr/>
        <a:lstStyle/>
        <a:p>
          <a:pPr rtl="0" latinLnBrk="1"/>
          <a:r>
            <a:rPr lang="ko-KR" dirty="0"/>
            <a:t>원격근무제 개선</a:t>
          </a:r>
        </a:p>
      </dgm:t>
    </dgm:pt>
    <dgm:pt modelId="{F8B52BA9-4EAE-43D3-A80E-D67A265D36F1}" type="parTrans" cxnId="{36B1C16F-6056-49CF-BB81-A4A731549239}">
      <dgm:prSet/>
      <dgm:spPr/>
      <dgm:t>
        <a:bodyPr/>
        <a:lstStyle/>
        <a:p>
          <a:pPr latinLnBrk="1"/>
          <a:endParaRPr lang="ko-KR" altLang="en-US"/>
        </a:p>
      </dgm:t>
    </dgm:pt>
    <dgm:pt modelId="{80EBC5CD-7164-4D39-A813-9DE6AFD90C28}" type="sibTrans" cxnId="{36B1C16F-6056-49CF-BB81-A4A731549239}">
      <dgm:prSet/>
      <dgm:spPr/>
      <dgm:t>
        <a:bodyPr/>
        <a:lstStyle/>
        <a:p>
          <a:pPr latinLnBrk="1"/>
          <a:endParaRPr lang="ko-KR" altLang="en-US"/>
        </a:p>
      </dgm:t>
    </dgm:pt>
    <dgm:pt modelId="{BDA76996-3EE2-46A4-9475-090A34E386D4}">
      <dgm:prSet/>
      <dgm:spPr/>
      <dgm:t>
        <a:bodyPr/>
        <a:lstStyle/>
        <a:p>
          <a:pPr rtl="0" latinLnBrk="1"/>
          <a:r>
            <a:rPr lang="ko-KR"/>
            <a:t>도입</a:t>
          </a:r>
        </a:p>
      </dgm:t>
    </dgm:pt>
    <dgm:pt modelId="{1BBAFC59-D899-4375-A485-96639D9B3EB4}" type="parTrans" cxnId="{4EB851EF-B249-4BD9-A3BA-F43D14E16479}">
      <dgm:prSet/>
      <dgm:spPr/>
      <dgm:t>
        <a:bodyPr/>
        <a:lstStyle/>
        <a:p>
          <a:pPr latinLnBrk="1"/>
          <a:endParaRPr lang="ko-KR" altLang="en-US"/>
        </a:p>
      </dgm:t>
    </dgm:pt>
    <dgm:pt modelId="{32FE7312-2065-4CB7-B0BB-CBC7AEED596F}" type="sibTrans" cxnId="{4EB851EF-B249-4BD9-A3BA-F43D14E16479}">
      <dgm:prSet/>
      <dgm:spPr/>
      <dgm:t>
        <a:bodyPr/>
        <a:lstStyle/>
        <a:p>
          <a:pPr latinLnBrk="1"/>
          <a:endParaRPr lang="ko-KR" altLang="en-US"/>
        </a:p>
      </dgm:t>
    </dgm:pt>
    <dgm:pt modelId="{2CA0B547-171C-4279-B344-3D931555B9F9}">
      <dgm:prSet/>
      <dgm:spPr/>
      <dgm:t>
        <a:bodyPr/>
        <a:lstStyle/>
        <a:p>
          <a:pPr rtl="0" latinLnBrk="1"/>
          <a:r>
            <a:rPr lang="ko-KR" dirty="0"/>
            <a:t>모바일 서비스센터 구축</a:t>
          </a:r>
        </a:p>
      </dgm:t>
    </dgm:pt>
    <dgm:pt modelId="{2A54362B-A1B8-46CB-A8EC-7F4CB674B12C}" type="parTrans" cxnId="{E8C0632F-5894-4160-BABD-D29E78E30CE4}">
      <dgm:prSet/>
      <dgm:spPr/>
      <dgm:t>
        <a:bodyPr/>
        <a:lstStyle/>
        <a:p>
          <a:pPr latinLnBrk="1"/>
          <a:endParaRPr lang="ko-KR" altLang="en-US"/>
        </a:p>
      </dgm:t>
    </dgm:pt>
    <dgm:pt modelId="{A9F8779F-96B0-4FA1-A516-82F04A793D48}" type="sibTrans" cxnId="{E8C0632F-5894-4160-BABD-D29E78E30CE4}">
      <dgm:prSet/>
      <dgm:spPr/>
      <dgm:t>
        <a:bodyPr/>
        <a:lstStyle/>
        <a:p>
          <a:pPr latinLnBrk="1"/>
          <a:endParaRPr lang="ko-KR" altLang="en-US"/>
        </a:p>
      </dgm:t>
    </dgm:pt>
    <dgm:pt modelId="{C2DBCE6D-C567-4969-B199-F805E9CBE4BA}">
      <dgm:prSet/>
      <dgm:spPr/>
      <dgm:t>
        <a:bodyPr/>
        <a:lstStyle/>
        <a:p>
          <a:pPr rtl="0" latinLnBrk="1"/>
          <a:r>
            <a:rPr lang="ko-KR" dirty="0"/>
            <a:t>광역권 스마트오피스 구축</a:t>
          </a:r>
        </a:p>
      </dgm:t>
    </dgm:pt>
    <dgm:pt modelId="{10C2BD74-1A8A-4155-AB91-D776046B9F18}" type="parTrans" cxnId="{452ECDDA-A8BC-4481-B1B9-63DEFF6AEDE4}">
      <dgm:prSet/>
      <dgm:spPr/>
      <dgm:t>
        <a:bodyPr/>
        <a:lstStyle/>
        <a:p>
          <a:pPr latinLnBrk="1"/>
          <a:endParaRPr lang="ko-KR" altLang="en-US"/>
        </a:p>
      </dgm:t>
    </dgm:pt>
    <dgm:pt modelId="{8BF12AE2-8941-4ABE-A050-6FDA30975859}" type="sibTrans" cxnId="{452ECDDA-A8BC-4481-B1B9-63DEFF6AEDE4}">
      <dgm:prSet/>
      <dgm:spPr/>
      <dgm:t>
        <a:bodyPr/>
        <a:lstStyle/>
        <a:p>
          <a:pPr latinLnBrk="1"/>
          <a:endParaRPr lang="ko-KR" altLang="en-US"/>
        </a:p>
      </dgm:t>
    </dgm:pt>
    <dgm:pt modelId="{1F1614F0-D1FE-4921-96C5-0B207ECB5962}">
      <dgm:prSet/>
      <dgm:spPr/>
      <dgm:t>
        <a:bodyPr/>
        <a:lstStyle/>
        <a:p>
          <a:pPr rtl="0" latinLnBrk="1"/>
          <a:r>
            <a:rPr lang="ko-KR"/>
            <a:t>확산</a:t>
          </a:r>
        </a:p>
      </dgm:t>
    </dgm:pt>
    <dgm:pt modelId="{6D953CC8-D025-49D4-945D-1C1536AD8FEB}" type="parTrans" cxnId="{62A45185-AEAA-41E3-886F-C88E1D26A804}">
      <dgm:prSet/>
      <dgm:spPr/>
      <dgm:t>
        <a:bodyPr/>
        <a:lstStyle/>
        <a:p>
          <a:pPr latinLnBrk="1"/>
          <a:endParaRPr lang="ko-KR" altLang="en-US"/>
        </a:p>
      </dgm:t>
    </dgm:pt>
    <dgm:pt modelId="{F4A2B8BB-B236-442A-8329-EA4E90C07F5C}" type="sibTrans" cxnId="{62A45185-AEAA-41E3-886F-C88E1D26A804}">
      <dgm:prSet/>
      <dgm:spPr/>
      <dgm:t>
        <a:bodyPr/>
        <a:lstStyle/>
        <a:p>
          <a:pPr latinLnBrk="1"/>
          <a:endParaRPr lang="ko-KR" altLang="en-US"/>
        </a:p>
      </dgm:t>
    </dgm:pt>
    <dgm:pt modelId="{FBBA2326-188B-459B-BE43-62DDBA3539A7}">
      <dgm:prSet/>
      <dgm:spPr/>
      <dgm:t>
        <a:bodyPr/>
        <a:lstStyle/>
        <a:p>
          <a:pPr rtl="0" latinLnBrk="1"/>
          <a:r>
            <a:rPr lang="ko-KR"/>
            <a:t>공공정보 서비스 민간개방</a:t>
          </a:r>
        </a:p>
      </dgm:t>
    </dgm:pt>
    <dgm:pt modelId="{D5A062F1-7A2D-449D-AF85-6E5ED10EAE68}" type="parTrans" cxnId="{E3EC8A6D-D779-42BD-9825-0FA63BF37361}">
      <dgm:prSet/>
      <dgm:spPr/>
      <dgm:t>
        <a:bodyPr/>
        <a:lstStyle/>
        <a:p>
          <a:pPr latinLnBrk="1"/>
          <a:endParaRPr lang="ko-KR" altLang="en-US"/>
        </a:p>
      </dgm:t>
    </dgm:pt>
    <dgm:pt modelId="{E1E41CD5-916B-4C3A-B739-8520D7B62969}" type="sibTrans" cxnId="{E3EC8A6D-D779-42BD-9825-0FA63BF37361}">
      <dgm:prSet/>
      <dgm:spPr/>
      <dgm:t>
        <a:bodyPr/>
        <a:lstStyle/>
        <a:p>
          <a:pPr latinLnBrk="1"/>
          <a:endParaRPr lang="ko-KR" altLang="en-US"/>
        </a:p>
      </dgm:t>
    </dgm:pt>
    <dgm:pt modelId="{318C7D00-BAF9-47BE-AB85-94B82BF1B302}">
      <dgm:prSet/>
      <dgm:spPr/>
      <dgm:t>
        <a:bodyPr/>
        <a:lstStyle/>
        <a:p>
          <a:pPr rtl="0" latinLnBrk="1"/>
          <a:r>
            <a:rPr lang="ko-KR" dirty="0"/>
            <a:t>스마트오피스 거점 구축</a:t>
          </a:r>
        </a:p>
      </dgm:t>
    </dgm:pt>
    <dgm:pt modelId="{E92DB3B6-DB28-4FC9-B2E1-C5A3D5CB9EB5}" type="parTrans" cxnId="{54585623-D96C-459B-AB90-0972E095754D}">
      <dgm:prSet/>
      <dgm:spPr/>
      <dgm:t>
        <a:bodyPr/>
        <a:lstStyle/>
        <a:p>
          <a:pPr latinLnBrk="1"/>
          <a:endParaRPr lang="ko-KR" altLang="en-US"/>
        </a:p>
      </dgm:t>
    </dgm:pt>
    <dgm:pt modelId="{73A3A8D4-505A-45A2-8EB6-B8EC6D057EBF}" type="sibTrans" cxnId="{54585623-D96C-459B-AB90-0972E095754D}">
      <dgm:prSet/>
      <dgm:spPr/>
      <dgm:t>
        <a:bodyPr/>
        <a:lstStyle/>
        <a:p>
          <a:pPr latinLnBrk="1"/>
          <a:endParaRPr lang="ko-KR" altLang="en-US"/>
        </a:p>
      </dgm:t>
    </dgm:pt>
    <dgm:pt modelId="{3B5E3A87-9EFD-469A-8695-00A1B46DD8A9}">
      <dgm:prSet/>
      <dgm:spPr/>
      <dgm:t>
        <a:bodyPr/>
        <a:lstStyle/>
        <a:p>
          <a:pPr rtl="0" latinLnBrk="1"/>
          <a:r>
            <a:rPr lang="ko-KR"/>
            <a:t>정착</a:t>
          </a:r>
        </a:p>
      </dgm:t>
    </dgm:pt>
    <dgm:pt modelId="{A4670093-753D-4D32-B96A-1BE837B14D51}" type="parTrans" cxnId="{8D7C5E16-D017-42FF-9C5C-C44F0E6B8D18}">
      <dgm:prSet/>
      <dgm:spPr/>
      <dgm:t>
        <a:bodyPr/>
        <a:lstStyle/>
        <a:p>
          <a:pPr latinLnBrk="1"/>
          <a:endParaRPr lang="ko-KR" altLang="en-US"/>
        </a:p>
      </dgm:t>
    </dgm:pt>
    <dgm:pt modelId="{B72C307E-518B-4496-8588-77A2CBBCD8FB}" type="sibTrans" cxnId="{8D7C5E16-D017-42FF-9C5C-C44F0E6B8D18}">
      <dgm:prSet/>
      <dgm:spPr/>
      <dgm:t>
        <a:bodyPr/>
        <a:lstStyle/>
        <a:p>
          <a:pPr latinLnBrk="1"/>
          <a:endParaRPr lang="ko-KR" altLang="en-US"/>
        </a:p>
      </dgm:t>
    </dgm:pt>
    <dgm:pt modelId="{30DDAF2B-AB2C-43DE-9572-16279DB098F3}">
      <dgm:prSet/>
      <dgm:spPr/>
      <dgm:t>
        <a:bodyPr/>
        <a:lstStyle/>
        <a:p>
          <a:pPr rtl="0" latinLnBrk="1"/>
          <a:r>
            <a:rPr lang="ko-KR"/>
            <a:t>사회 전반으로 스마트워크 정착</a:t>
          </a:r>
        </a:p>
      </dgm:t>
    </dgm:pt>
    <dgm:pt modelId="{2533949E-5D98-4AE5-A66D-26B51F655F4E}" type="parTrans" cxnId="{1EDBAAE5-CE9C-4355-A7A1-07F3408B99F3}">
      <dgm:prSet/>
      <dgm:spPr/>
      <dgm:t>
        <a:bodyPr/>
        <a:lstStyle/>
        <a:p>
          <a:pPr latinLnBrk="1"/>
          <a:endParaRPr lang="ko-KR" altLang="en-US"/>
        </a:p>
      </dgm:t>
    </dgm:pt>
    <dgm:pt modelId="{8E3F2F54-E600-4214-8DF4-60F8D2602DDD}" type="sibTrans" cxnId="{1EDBAAE5-CE9C-4355-A7A1-07F3408B99F3}">
      <dgm:prSet/>
      <dgm:spPr/>
      <dgm:t>
        <a:bodyPr/>
        <a:lstStyle/>
        <a:p>
          <a:pPr latinLnBrk="1"/>
          <a:endParaRPr lang="ko-KR" altLang="en-US"/>
        </a:p>
      </dgm:t>
    </dgm:pt>
    <dgm:pt modelId="{F0DD7CAA-6B8C-44D1-95DF-2EC33C988AE8}">
      <dgm:prSet/>
      <dgm:spPr/>
      <dgm:t>
        <a:bodyPr/>
        <a:lstStyle/>
        <a:p>
          <a:pPr rtl="0" latinLnBrk="1"/>
          <a:r>
            <a:rPr lang="ko-KR" dirty="0"/>
            <a:t>글로벌 비즈니스 허브 구축</a:t>
          </a:r>
        </a:p>
      </dgm:t>
    </dgm:pt>
    <dgm:pt modelId="{89AA7E7A-CCF4-40D7-A18E-18933B9E42DA}" type="parTrans" cxnId="{CC6E6BCA-A9E5-4FE2-93B4-B59C138E2B79}">
      <dgm:prSet/>
      <dgm:spPr/>
      <dgm:t>
        <a:bodyPr/>
        <a:lstStyle/>
        <a:p>
          <a:pPr latinLnBrk="1"/>
          <a:endParaRPr lang="ko-KR" altLang="en-US"/>
        </a:p>
      </dgm:t>
    </dgm:pt>
    <dgm:pt modelId="{3DD2433A-BF4F-4913-A35A-2A926AEF2287}" type="sibTrans" cxnId="{CC6E6BCA-A9E5-4FE2-93B4-B59C138E2B79}">
      <dgm:prSet/>
      <dgm:spPr/>
      <dgm:t>
        <a:bodyPr/>
        <a:lstStyle/>
        <a:p>
          <a:pPr latinLnBrk="1"/>
          <a:endParaRPr lang="ko-KR" altLang="en-US"/>
        </a:p>
      </dgm:t>
    </dgm:pt>
    <dgm:pt modelId="{14129C5F-C9AD-457C-907F-E01930F1EA40}" type="pres">
      <dgm:prSet presAssocID="{F6648D24-E9EA-4BB2-82CA-94AD7259BE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01C76-8560-4B84-8F4D-96F7267C0629}" type="pres">
      <dgm:prSet presAssocID="{6FD88BE8-6CDF-4991-B7F0-CC2159098956}" presName="composite" presStyleCnt="0"/>
      <dgm:spPr/>
    </dgm:pt>
    <dgm:pt modelId="{DB812CD9-D8DD-4697-A7A2-C55E9F32CF60}" type="pres">
      <dgm:prSet presAssocID="{6FD88BE8-6CDF-4991-B7F0-CC2159098956}" presName="bentUpArrow1" presStyleLbl="alignImgPlace1" presStyleIdx="0" presStyleCnt="3" custScaleX="66393"/>
      <dgm:spPr/>
    </dgm:pt>
    <dgm:pt modelId="{960D43C8-E8A9-4AAD-AEFF-3CBF9973022B}" type="pres">
      <dgm:prSet presAssocID="{6FD88BE8-6CDF-4991-B7F0-CC2159098956}" presName="ParentText" presStyleLbl="node1" presStyleIdx="0" presStyleCnt="4" custScaleX="72188" custScaleY="7186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2C90BA-341B-4679-A6D1-86362733B8D1}" type="pres">
      <dgm:prSet presAssocID="{6FD88BE8-6CDF-4991-B7F0-CC2159098956}" presName="ChildText" presStyleLbl="revTx" presStyleIdx="0" presStyleCnt="4" custScaleX="197483" custLinFactNeighborX="57365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492C86-FB08-42D7-984F-383FB5907A9E}" type="pres">
      <dgm:prSet presAssocID="{14AF43A4-96B2-46A2-8388-1AAAEAF5A8B1}" presName="sibTrans" presStyleCnt="0"/>
      <dgm:spPr/>
    </dgm:pt>
    <dgm:pt modelId="{17727E23-8472-46F1-A17B-B70D0C95F59A}" type="pres">
      <dgm:prSet presAssocID="{BDA76996-3EE2-46A4-9475-090A34E386D4}" presName="composite" presStyleCnt="0"/>
      <dgm:spPr/>
    </dgm:pt>
    <dgm:pt modelId="{2D18C3D0-10D1-4EC1-8692-3F8656DAA170}" type="pres">
      <dgm:prSet presAssocID="{BDA76996-3EE2-46A4-9475-090A34E386D4}" presName="bentUpArrow1" presStyleLbl="alignImgPlace1" presStyleIdx="1" presStyleCnt="3" custScaleX="66393" custLinFactNeighborX="-13691" custLinFactNeighborY="0"/>
      <dgm:spPr/>
    </dgm:pt>
    <dgm:pt modelId="{0284E7DA-FCCB-4C68-BEFC-762F813A810E}" type="pres">
      <dgm:prSet presAssocID="{BDA76996-3EE2-46A4-9475-090A34E386D4}" presName="ParentText" presStyleLbl="node1" presStyleIdx="1" presStyleCnt="4" custScaleX="72188" custScaleY="71863" custLinFactNeighborX="-3245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42B206-A393-402F-97C6-CDBE2BCC2D93}" type="pres">
      <dgm:prSet presAssocID="{BDA76996-3EE2-46A4-9475-090A34E386D4}" presName="ChildText" presStyleLbl="revTx" presStyleIdx="1" presStyleCnt="4" custScaleX="243832" custLinFactNeighborX="31057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85AA49-2B42-4F40-B152-ED1493D87291}" type="pres">
      <dgm:prSet presAssocID="{32FE7312-2065-4CB7-B0BB-CBC7AEED596F}" presName="sibTrans" presStyleCnt="0"/>
      <dgm:spPr/>
    </dgm:pt>
    <dgm:pt modelId="{5392A96B-F83E-488C-AC9A-D68F137A2451}" type="pres">
      <dgm:prSet presAssocID="{1F1614F0-D1FE-4921-96C5-0B207ECB5962}" presName="composite" presStyleCnt="0"/>
      <dgm:spPr/>
    </dgm:pt>
    <dgm:pt modelId="{C350D1AD-846B-443E-82D8-F2866D05B4C7}" type="pres">
      <dgm:prSet presAssocID="{1F1614F0-D1FE-4921-96C5-0B207ECB5962}" presName="bentUpArrow1" presStyleLbl="alignImgPlace1" presStyleIdx="2" presStyleCnt="3" custScaleX="66393" custLinFactNeighborX="-30402" custLinFactNeighborY="0"/>
      <dgm:spPr/>
    </dgm:pt>
    <dgm:pt modelId="{AF1F78F7-D4F3-4DA4-90AA-89755D67B6FC}" type="pres">
      <dgm:prSet presAssocID="{1F1614F0-D1FE-4921-96C5-0B207ECB5962}" presName="ParentText" presStyleLbl="node1" presStyleIdx="2" presStyleCnt="4" custScaleX="72188" custScaleY="71863" custLinFactNeighborX="-40288" custLinFactNeighborY="6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4E999F-2249-4F31-840C-92FDBA0FEDCE}" type="pres">
      <dgm:prSet presAssocID="{1F1614F0-D1FE-4921-96C5-0B207ECB5962}" presName="ChildText" presStyleLbl="revTx" presStyleIdx="2" presStyleCnt="4" custScaleX="261371" custLinFactNeighborX="31057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6978A0-AA37-4082-868A-2C454FF3424E}" type="pres">
      <dgm:prSet presAssocID="{F4A2B8BB-B236-442A-8329-EA4E90C07F5C}" presName="sibTrans" presStyleCnt="0"/>
      <dgm:spPr/>
    </dgm:pt>
    <dgm:pt modelId="{03422B92-E481-45C2-A80F-42654819DDC9}" type="pres">
      <dgm:prSet presAssocID="{3B5E3A87-9EFD-469A-8695-00A1B46DD8A9}" presName="composite" presStyleCnt="0"/>
      <dgm:spPr/>
    </dgm:pt>
    <dgm:pt modelId="{720B1638-7338-4C09-9308-31B8551C45B1}" type="pres">
      <dgm:prSet presAssocID="{3B5E3A87-9EFD-469A-8695-00A1B46DD8A9}" presName="ParentText" presStyleLbl="node1" presStyleIdx="3" presStyleCnt="4" custScaleX="72188" custScaleY="71863" custLinFactNeighborX="-53185" custLinFactNeighborY="87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8F9A9E-45FC-4374-918A-3CD3799B9E4A}" type="pres">
      <dgm:prSet presAssocID="{3B5E3A87-9EFD-469A-8695-00A1B46DD8A9}" presName="FinalChildText" presStyleLbl="revTx" presStyleIdx="3" presStyleCnt="4" custScaleX="278339" custLinFactNeighborX="31057" custLinFactNeighborY="-20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6E6BCA-A9E5-4FE2-93B4-B59C138E2B79}" srcId="{3B5E3A87-9EFD-469A-8695-00A1B46DD8A9}" destId="{F0DD7CAA-6B8C-44D1-95DF-2EC33C988AE8}" srcOrd="1" destOrd="0" parTransId="{89AA7E7A-CCF4-40D7-A18E-18933B9E42DA}" sibTransId="{3DD2433A-BF4F-4913-A35A-2A926AEF2287}"/>
    <dgm:cxn modelId="{36B1C16F-6056-49CF-BB81-A4A731549239}" srcId="{6FD88BE8-6CDF-4991-B7F0-CC2159098956}" destId="{93443275-F323-4823-8998-8871B45C7A74}" srcOrd="1" destOrd="0" parTransId="{F8B52BA9-4EAE-43D3-A80E-D67A265D36F1}" sibTransId="{80EBC5CD-7164-4D39-A813-9DE6AFD90C28}"/>
    <dgm:cxn modelId="{E1758EC8-D606-4012-B03E-2D6339B74BDA}" type="presOf" srcId="{318C7D00-BAF9-47BE-AB85-94B82BF1B302}" destId="{774E999F-2249-4F31-840C-92FDBA0FEDCE}" srcOrd="0" destOrd="1" presId="urn:microsoft.com/office/officeart/2005/8/layout/StepDownProcess"/>
    <dgm:cxn modelId="{E8C0632F-5894-4160-BABD-D29E78E30CE4}" srcId="{BDA76996-3EE2-46A4-9475-090A34E386D4}" destId="{2CA0B547-171C-4279-B344-3D931555B9F9}" srcOrd="0" destOrd="0" parTransId="{2A54362B-A1B8-46CB-A8EC-7F4CB674B12C}" sibTransId="{A9F8779F-96B0-4FA1-A516-82F04A793D48}"/>
    <dgm:cxn modelId="{1EDBAAE5-CE9C-4355-A7A1-07F3408B99F3}" srcId="{3B5E3A87-9EFD-469A-8695-00A1B46DD8A9}" destId="{30DDAF2B-AB2C-43DE-9572-16279DB098F3}" srcOrd="0" destOrd="0" parTransId="{2533949E-5D98-4AE5-A66D-26B51F655F4E}" sibTransId="{8E3F2F54-E600-4214-8DF4-60F8D2602DDD}"/>
    <dgm:cxn modelId="{2D5C7A4C-7BA2-49A2-A7F1-8FF01267C5BE}" type="presOf" srcId="{F0DD7CAA-6B8C-44D1-95DF-2EC33C988AE8}" destId="{EC8F9A9E-45FC-4374-918A-3CD3799B9E4A}" srcOrd="0" destOrd="1" presId="urn:microsoft.com/office/officeart/2005/8/layout/StepDownProcess"/>
    <dgm:cxn modelId="{62A45185-AEAA-41E3-886F-C88E1D26A804}" srcId="{F6648D24-E9EA-4BB2-82CA-94AD7259BED4}" destId="{1F1614F0-D1FE-4921-96C5-0B207ECB5962}" srcOrd="2" destOrd="0" parTransId="{6D953CC8-D025-49D4-945D-1C1536AD8FEB}" sibTransId="{F4A2B8BB-B236-442A-8329-EA4E90C07F5C}"/>
    <dgm:cxn modelId="{54585623-D96C-459B-AB90-0972E095754D}" srcId="{1F1614F0-D1FE-4921-96C5-0B207ECB5962}" destId="{318C7D00-BAF9-47BE-AB85-94B82BF1B302}" srcOrd="1" destOrd="0" parTransId="{E92DB3B6-DB28-4FC9-B2E1-C5A3D5CB9EB5}" sibTransId="{73A3A8D4-505A-45A2-8EB6-B8EC6D057EBF}"/>
    <dgm:cxn modelId="{4EB851EF-B249-4BD9-A3BA-F43D14E16479}" srcId="{F6648D24-E9EA-4BB2-82CA-94AD7259BED4}" destId="{BDA76996-3EE2-46A4-9475-090A34E386D4}" srcOrd="1" destOrd="0" parTransId="{1BBAFC59-D899-4375-A485-96639D9B3EB4}" sibTransId="{32FE7312-2065-4CB7-B0BB-CBC7AEED596F}"/>
    <dgm:cxn modelId="{539D624E-5CD7-4BF7-8A5F-D0981C53ECDD}" type="presOf" srcId="{6FD88BE8-6CDF-4991-B7F0-CC2159098956}" destId="{960D43C8-E8A9-4AAD-AEFF-3CBF9973022B}" srcOrd="0" destOrd="0" presId="urn:microsoft.com/office/officeart/2005/8/layout/StepDownProcess"/>
    <dgm:cxn modelId="{33B6B716-FD35-428C-9AFE-B67D5191F95E}" type="presOf" srcId="{F6648D24-E9EA-4BB2-82CA-94AD7259BED4}" destId="{14129C5F-C9AD-457C-907F-E01930F1EA40}" srcOrd="0" destOrd="0" presId="urn:microsoft.com/office/officeart/2005/8/layout/StepDownProcess"/>
    <dgm:cxn modelId="{8D7C5E16-D017-42FF-9C5C-C44F0E6B8D18}" srcId="{F6648D24-E9EA-4BB2-82CA-94AD7259BED4}" destId="{3B5E3A87-9EFD-469A-8695-00A1B46DD8A9}" srcOrd="3" destOrd="0" parTransId="{A4670093-753D-4D32-B96A-1BE837B14D51}" sibTransId="{B72C307E-518B-4496-8588-77A2CBBCD8FB}"/>
    <dgm:cxn modelId="{5599A2C6-B126-444E-8C54-82C34446FF0B}" type="presOf" srcId="{C2DBCE6D-C567-4969-B199-F805E9CBE4BA}" destId="{E942B206-A393-402F-97C6-CDBE2BCC2D93}" srcOrd="0" destOrd="1" presId="urn:microsoft.com/office/officeart/2005/8/layout/StepDownProcess"/>
    <dgm:cxn modelId="{6811F3EF-8249-4A64-8C98-0AA0711D958B}" srcId="{F6648D24-E9EA-4BB2-82CA-94AD7259BED4}" destId="{6FD88BE8-6CDF-4991-B7F0-CC2159098956}" srcOrd="0" destOrd="0" parTransId="{26AB710B-C9EB-42AB-A22E-5ADC6DBB4F8A}" sibTransId="{14AF43A4-96B2-46A2-8388-1AAAEAF5A8B1}"/>
    <dgm:cxn modelId="{9943E3BB-3C72-4D5E-BC55-613EC4E48DC2}" type="presOf" srcId="{30DDAF2B-AB2C-43DE-9572-16279DB098F3}" destId="{EC8F9A9E-45FC-4374-918A-3CD3799B9E4A}" srcOrd="0" destOrd="0" presId="urn:microsoft.com/office/officeart/2005/8/layout/StepDownProcess"/>
    <dgm:cxn modelId="{00E6CCF4-6832-4CBB-AE87-590552B92A39}" type="presOf" srcId="{3B5E3A87-9EFD-469A-8695-00A1B46DD8A9}" destId="{720B1638-7338-4C09-9308-31B8551C45B1}" srcOrd="0" destOrd="0" presId="urn:microsoft.com/office/officeart/2005/8/layout/StepDownProcess"/>
    <dgm:cxn modelId="{8DD08A56-83D1-4B9D-80BD-315EE8EDCC91}" type="presOf" srcId="{BDA76996-3EE2-46A4-9475-090A34E386D4}" destId="{0284E7DA-FCCB-4C68-BEFC-762F813A810E}" srcOrd="0" destOrd="0" presId="urn:microsoft.com/office/officeart/2005/8/layout/StepDownProcess"/>
    <dgm:cxn modelId="{67521866-77FA-42AA-B9A5-394F6CC70052}" type="presOf" srcId="{2CA0B547-171C-4279-B344-3D931555B9F9}" destId="{E942B206-A393-402F-97C6-CDBE2BCC2D93}" srcOrd="0" destOrd="0" presId="urn:microsoft.com/office/officeart/2005/8/layout/StepDownProcess"/>
    <dgm:cxn modelId="{F472AFCA-1D49-42F1-94B8-F8F47B3843AE}" type="presOf" srcId="{1F1614F0-D1FE-4921-96C5-0B207ECB5962}" destId="{AF1F78F7-D4F3-4DA4-90AA-89755D67B6FC}" srcOrd="0" destOrd="0" presId="urn:microsoft.com/office/officeart/2005/8/layout/StepDownProcess"/>
    <dgm:cxn modelId="{E3EC8A6D-D779-42BD-9825-0FA63BF37361}" srcId="{1F1614F0-D1FE-4921-96C5-0B207ECB5962}" destId="{FBBA2326-188B-459B-BE43-62DDBA3539A7}" srcOrd="0" destOrd="0" parTransId="{D5A062F1-7A2D-449D-AF85-6E5ED10EAE68}" sibTransId="{E1E41CD5-916B-4C3A-B739-8520D7B62969}"/>
    <dgm:cxn modelId="{82D94937-6C46-40FD-AEA4-3D4915ACB559}" srcId="{6FD88BE8-6CDF-4991-B7F0-CC2159098956}" destId="{7563B7FB-7272-4767-A3C7-9316928FCEC0}" srcOrd="0" destOrd="0" parTransId="{37F76F55-D1E2-471A-B0CA-D8E9AE7A9157}" sibTransId="{B0EDA978-5172-4769-891B-C03CC9F5C3A6}"/>
    <dgm:cxn modelId="{F445A9CB-841F-42C2-BC3A-F8E0DDDB5D13}" type="presOf" srcId="{93443275-F323-4823-8998-8871B45C7A74}" destId="{E92C90BA-341B-4679-A6D1-86362733B8D1}" srcOrd="0" destOrd="1" presId="urn:microsoft.com/office/officeart/2005/8/layout/StepDownProcess"/>
    <dgm:cxn modelId="{DCE88971-C74B-4101-B267-42A73DAFC358}" type="presOf" srcId="{7563B7FB-7272-4767-A3C7-9316928FCEC0}" destId="{E92C90BA-341B-4679-A6D1-86362733B8D1}" srcOrd="0" destOrd="0" presId="urn:microsoft.com/office/officeart/2005/8/layout/StepDownProcess"/>
    <dgm:cxn modelId="{46512B12-36DD-41C2-A4E0-33E72C00E868}" type="presOf" srcId="{FBBA2326-188B-459B-BE43-62DDBA3539A7}" destId="{774E999F-2249-4F31-840C-92FDBA0FEDCE}" srcOrd="0" destOrd="0" presId="urn:microsoft.com/office/officeart/2005/8/layout/StepDownProcess"/>
    <dgm:cxn modelId="{452ECDDA-A8BC-4481-B1B9-63DEFF6AEDE4}" srcId="{BDA76996-3EE2-46A4-9475-090A34E386D4}" destId="{C2DBCE6D-C567-4969-B199-F805E9CBE4BA}" srcOrd="1" destOrd="0" parTransId="{10C2BD74-1A8A-4155-AB91-D776046B9F18}" sibTransId="{8BF12AE2-8941-4ABE-A050-6FDA30975859}"/>
    <dgm:cxn modelId="{2AAD42C8-AEB3-4A78-8C97-1337C4F061CF}" type="presParOf" srcId="{14129C5F-C9AD-457C-907F-E01930F1EA40}" destId="{A8D01C76-8560-4B84-8F4D-96F7267C0629}" srcOrd="0" destOrd="0" presId="urn:microsoft.com/office/officeart/2005/8/layout/StepDownProcess"/>
    <dgm:cxn modelId="{537DF8BD-3853-4401-9B7C-A1AEDEBAB7AD}" type="presParOf" srcId="{A8D01C76-8560-4B84-8F4D-96F7267C0629}" destId="{DB812CD9-D8DD-4697-A7A2-C55E9F32CF60}" srcOrd="0" destOrd="0" presId="urn:microsoft.com/office/officeart/2005/8/layout/StepDownProcess"/>
    <dgm:cxn modelId="{2B668452-E89A-497F-97A9-1E1923194550}" type="presParOf" srcId="{A8D01C76-8560-4B84-8F4D-96F7267C0629}" destId="{960D43C8-E8A9-4AAD-AEFF-3CBF9973022B}" srcOrd="1" destOrd="0" presId="urn:microsoft.com/office/officeart/2005/8/layout/StepDownProcess"/>
    <dgm:cxn modelId="{02C06D6F-4C36-46A2-A6C8-FB63DBA87DCD}" type="presParOf" srcId="{A8D01C76-8560-4B84-8F4D-96F7267C0629}" destId="{E92C90BA-341B-4679-A6D1-86362733B8D1}" srcOrd="2" destOrd="0" presId="urn:microsoft.com/office/officeart/2005/8/layout/StepDownProcess"/>
    <dgm:cxn modelId="{CE1FFEDC-D7EA-4FE8-AFD1-D76A77883116}" type="presParOf" srcId="{14129C5F-C9AD-457C-907F-E01930F1EA40}" destId="{C1492C86-FB08-42D7-984F-383FB5907A9E}" srcOrd="1" destOrd="0" presId="urn:microsoft.com/office/officeart/2005/8/layout/StepDownProcess"/>
    <dgm:cxn modelId="{7DD0FCC6-8125-4A0F-92E7-43AAE9D7B765}" type="presParOf" srcId="{14129C5F-C9AD-457C-907F-E01930F1EA40}" destId="{17727E23-8472-46F1-A17B-B70D0C95F59A}" srcOrd="2" destOrd="0" presId="urn:microsoft.com/office/officeart/2005/8/layout/StepDownProcess"/>
    <dgm:cxn modelId="{357E340A-6BFC-4EAF-A4A2-2A198DAECDA7}" type="presParOf" srcId="{17727E23-8472-46F1-A17B-B70D0C95F59A}" destId="{2D18C3D0-10D1-4EC1-8692-3F8656DAA170}" srcOrd="0" destOrd="0" presId="urn:microsoft.com/office/officeart/2005/8/layout/StepDownProcess"/>
    <dgm:cxn modelId="{63972B8A-F734-4473-9877-59D649A04292}" type="presParOf" srcId="{17727E23-8472-46F1-A17B-B70D0C95F59A}" destId="{0284E7DA-FCCB-4C68-BEFC-762F813A810E}" srcOrd="1" destOrd="0" presId="urn:microsoft.com/office/officeart/2005/8/layout/StepDownProcess"/>
    <dgm:cxn modelId="{8E57B7C3-A741-4761-97AD-F6AD22106FB3}" type="presParOf" srcId="{17727E23-8472-46F1-A17B-B70D0C95F59A}" destId="{E942B206-A393-402F-97C6-CDBE2BCC2D93}" srcOrd="2" destOrd="0" presId="urn:microsoft.com/office/officeart/2005/8/layout/StepDownProcess"/>
    <dgm:cxn modelId="{5DB94DF5-2A4F-44C0-9F8B-0AE0907B27A3}" type="presParOf" srcId="{14129C5F-C9AD-457C-907F-E01930F1EA40}" destId="{AA85AA49-2B42-4F40-B152-ED1493D87291}" srcOrd="3" destOrd="0" presId="urn:microsoft.com/office/officeart/2005/8/layout/StepDownProcess"/>
    <dgm:cxn modelId="{12D6CB33-DBD8-4B99-B752-3B82574E770A}" type="presParOf" srcId="{14129C5F-C9AD-457C-907F-E01930F1EA40}" destId="{5392A96B-F83E-488C-AC9A-D68F137A2451}" srcOrd="4" destOrd="0" presId="urn:microsoft.com/office/officeart/2005/8/layout/StepDownProcess"/>
    <dgm:cxn modelId="{A5BA7563-46A5-44A4-8F8A-EE3B7072320A}" type="presParOf" srcId="{5392A96B-F83E-488C-AC9A-D68F137A2451}" destId="{C350D1AD-846B-443E-82D8-F2866D05B4C7}" srcOrd="0" destOrd="0" presId="urn:microsoft.com/office/officeart/2005/8/layout/StepDownProcess"/>
    <dgm:cxn modelId="{8D5CBA71-CF79-40FB-B379-C09065EB0DF7}" type="presParOf" srcId="{5392A96B-F83E-488C-AC9A-D68F137A2451}" destId="{AF1F78F7-D4F3-4DA4-90AA-89755D67B6FC}" srcOrd="1" destOrd="0" presId="urn:microsoft.com/office/officeart/2005/8/layout/StepDownProcess"/>
    <dgm:cxn modelId="{1261775E-3A2A-4C24-B4CE-5C159FDEED7F}" type="presParOf" srcId="{5392A96B-F83E-488C-AC9A-D68F137A2451}" destId="{774E999F-2249-4F31-840C-92FDBA0FEDCE}" srcOrd="2" destOrd="0" presId="urn:microsoft.com/office/officeart/2005/8/layout/StepDownProcess"/>
    <dgm:cxn modelId="{41F15504-8B64-4E0E-BC3E-80A108B5925F}" type="presParOf" srcId="{14129C5F-C9AD-457C-907F-E01930F1EA40}" destId="{536978A0-AA37-4082-868A-2C454FF3424E}" srcOrd="5" destOrd="0" presId="urn:microsoft.com/office/officeart/2005/8/layout/StepDownProcess"/>
    <dgm:cxn modelId="{F195DC65-C6FA-4B61-A2E3-90E79447E1A6}" type="presParOf" srcId="{14129C5F-C9AD-457C-907F-E01930F1EA40}" destId="{03422B92-E481-45C2-A80F-42654819DDC9}" srcOrd="6" destOrd="0" presId="urn:microsoft.com/office/officeart/2005/8/layout/StepDownProcess"/>
    <dgm:cxn modelId="{A4A5A42A-EB14-4D02-8958-96CAFA71E612}" type="presParOf" srcId="{03422B92-E481-45C2-A80F-42654819DDC9}" destId="{720B1638-7338-4C09-9308-31B8551C45B1}" srcOrd="0" destOrd="0" presId="urn:microsoft.com/office/officeart/2005/8/layout/StepDownProcess"/>
    <dgm:cxn modelId="{3DF4B8D7-0AB0-488E-B7F8-9934C65C9476}" type="presParOf" srcId="{03422B92-E481-45C2-A80F-42654819DDC9}" destId="{EC8F9A9E-45FC-4374-918A-3CD3799B9E4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B8F16-9123-40D7-BBC7-6C1D8F56A075}">
      <dsp:nvSpPr>
        <dsp:cNvPr id="0" name=""/>
        <dsp:cNvSpPr/>
      </dsp:nvSpPr>
      <dsp:spPr>
        <a:xfrm>
          <a:off x="1270481" y="0"/>
          <a:ext cx="3811444" cy="3811444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01A7165-11DD-4476-82CA-A61E7760DAF7}">
      <dsp:nvSpPr>
        <dsp:cNvPr id="0" name=""/>
        <dsp:cNvSpPr/>
      </dsp:nvSpPr>
      <dsp:spPr>
        <a:xfrm>
          <a:off x="1518224" y="247743"/>
          <a:ext cx="1524577" cy="15245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원격</a:t>
          </a:r>
          <a:r>
            <a:rPr lang="en-US" altLang="ko-K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sp:txBody>
      <dsp:txXfrm>
        <a:off x="1592648" y="322167"/>
        <a:ext cx="1375729" cy="1375729"/>
      </dsp:txXfrm>
    </dsp:sp>
    <dsp:sp modelId="{49008D8C-C885-4758-9DDA-D23C60B68AA7}">
      <dsp:nvSpPr>
        <dsp:cNvPr id="0" name=""/>
        <dsp:cNvSpPr/>
      </dsp:nvSpPr>
      <dsp:spPr>
        <a:xfrm>
          <a:off x="3309603" y="247743"/>
          <a:ext cx="1524577" cy="152457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스마트</a:t>
          </a:r>
          <a:r>
            <a:rPr lang="en-US" altLang="ko-K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워크</a:t>
          </a:r>
        </a:p>
      </dsp:txBody>
      <dsp:txXfrm>
        <a:off x="3384027" y="322167"/>
        <a:ext cx="1375729" cy="1375729"/>
      </dsp:txXfrm>
    </dsp:sp>
    <dsp:sp modelId="{0BB585D4-4DFA-4D4B-96B5-96DEA8D0CB36}">
      <dsp:nvSpPr>
        <dsp:cNvPr id="0" name=""/>
        <dsp:cNvSpPr/>
      </dsp:nvSpPr>
      <dsp:spPr>
        <a:xfrm>
          <a:off x="1518224" y="2039122"/>
          <a:ext cx="1524577" cy="15245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전통적</a:t>
          </a:r>
          <a:r>
            <a:rPr lang="en-US" altLang="ko-K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sp:txBody>
      <dsp:txXfrm>
        <a:off x="1592648" y="2113546"/>
        <a:ext cx="1375729" cy="1375729"/>
      </dsp:txXfrm>
    </dsp:sp>
    <dsp:sp modelId="{C803A06D-1F6A-4CF6-83BE-1F91DB03ECF7}">
      <dsp:nvSpPr>
        <dsp:cNvPr id="0" name=""/>
        <dsp:cNvSpPr/>
      </dsp:nvSpPr>
      <dsp:spPr>
        <a:xfrm>
          <a:off x="3309603" y="2039122"/>
          <a:ext cx="1524577" cy="15245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탄력시간</a:t>
          </a:r>
          <a:r>
            <a:rPr lang="en-US" altLang="ko-K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ko-KR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근무</a:t>
          </a:r>
        </a:p>
      </dsp:txBody>
      <dsp:txXfrm>
        <a:off x="3384027" y="2113546"/>
        <a:ext cx="1375729" cy="1375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12CD9-D8DD-4697-A7A2-C55E9F32CF60}">
      <dsp:nvSpPr>
        <dsp:cNvPr id="0" name=""/>
        <dsp:cNvSpPr/>
      </dsp:nvSpPr>
      <dsp:spPr>
        <a:xfrm rot="5400000">
          <a:off x="30748" y="1189523"/>
          <a:ext cx="970872" cy="7338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60D43C8-E8A9-4AAD-AEFF-3CBF9973022B}">
      <dsp:nvSpPr>
        <dsp:cNvPr id="0" name=""/>
        <dsp:cNvSpPr/>
      </dsp:nvSpPr>
      <dsp:spPr>
        <a:xfrm>
          <a:off x="803" y="88507"/>
          <a:ext cx="1179824" cy="8221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/>
            <a:t>착수</a:t>
          </a:r>
        </a:p>
      </dsp:txBody>
      <dsp:txXfrm>
        <a:off x="40943" y="128647"/>
        <a:ext cx="1099544" cy="741840"/>
      </dsp:txXfrm>
    </dsp:sp>
    <dsp:sp modelId="{E92C90BA-341B-4679-A6D1-86362733B8D1}">
      <dsp:nvSpPr>
        <dsp:cNvPr id="0" name=""/>
        <dsp:cNvSpPr/>
      </dsp:nvSpPr>
      <dsp:spPr>
        <a:xfrm>
          <a:off x="1510410" y="18001"/>
          <a:ext cx="2347461" cy="92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/>
            <a:t>유연근무제 시범적용</a:t>
          </a:r>
        </a:p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/>
            <a:t>원격근무제 개선</a:t>
          </a:r>
        </a:p>
      </dsp:txBody>
      <dsp:txXfrm>
        <a:off x="1510410" y="18001"/>
        <a:ext cx="2347461" cy="924640"/>
      </dsp:txXfrm>
    </dsp:sp>
    <dsp:sp modelId="{2D18C3D0-10D1-4EC1-8692-3F8656DAA170}">
      <dsp:nvSpPr>
        <dsp:cNvPr id="0" name=""/>
        <dsp:cNvSpPr/>
      </dsp:nvSpPr>
      <dsp:spPr>
        <a:xfrm rot="5400000">
          <a:off x="1403506" y="2365517"/>
          <a:ext cx="970872" cy="7338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84E7DA-FCCB-4C68-BEFC-762F813A810E}">
      <dsp:nvSpPr>
        <dsp:cNvPr id="0" name=""/>
        <dsp:cNvSpPr/>
      </dsp:nvSpPr>
      <dsp:spPr>
        <a:xfrm>
          <a:off x="994434" y="1264501"/>
          <a:ext cx="1179824" cy="8221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/>
            <a:t>도입</a:t>
          </a:r>
        </a:p>
      </dsp:txBody>
      <dsp:txXfrm>
        <a:off x="1034574" y="1304641"/>
        <a:ext cx="1099544" cy="741840"/>
      </dsp:txXfrm>
    </dsp:sp>
    <dsp:sp modelId="{E942B206-A393-402F-97C6-CDBE2BCC2D93}">
      <dsp:nvSpPr>
        <dsp:cNvPr id="0" name=""/>
        <dsp:cNvSpPr/>
      </dsp:nvSpPr>
      <dsp:spPr>
        <a:xfrm>
          <a:off x="2446301" y="1193995"/>
          <a:ext cx="2898407" cy="92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/>
            <a:t>모바일 서비스센터 구축</a:t>
          </a:r>
        </a:p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/>
            <a:t>광역권 스마트오피스 구축</a:t>
          </a:r>
        </a:p>
      </dsp:txBody>
      <dsp:txXfrm>
        <a:off x="2446301" y="1193995"/>
        <a:ext cx="2898407" cy="924640"/>
      </dsp:txXfrm>
    </dsp:sp>
    <dsp:sp modelId="{C350D1AD-846B-443E-82D8-F2866D05B4C7}">
      <dsp:nvSpPr>
        <dsp:cNvPr id="0" name=""/>
        <dsp:cNvSpPr/>
      </dsp:nvSpPr>
      <dsp:spPr>
        <a:xfrm rot="5400000">
          <a:off x="2742883" y="3541511"/>
          <a:ext cx="970872" cy="7338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F1F78F7-D4F3-4DA4-90AA-89755D67B6FC}">
      <dsp:nvSpPr>
        <dsp:cNvPr id="0" name=""/>
        <dsp:cNvSpPr/>
      </dsp:nvSpPr>
      <dsp:spPr>
        <a:xfrm>
          <a:off x="2390514" y="2448035"/>
          <a:ext cx="1179824" cy="8221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/>
            <a:t>확산</a:t>
          </a:r>
        </a:p>
      </dsp:txBody>
      <dsp:txXfrm>
        <a:off x="2430654" y="2488175"/>
        <a:ext cx="1099544" cy="741840"/>
      </dsp:txXfrm>
    </dsp:sp>
    <dsp:sp modelId="{774E999F-2249-4F31-840C-92FDBA0FEDCE}">
      <dsp:nvSpPr>
        <dsp:cNvPr id="0" name=""/>
        <dsp:cNvSpPr/>
      </dsp:nvSpPr>
      <dsp:spPr>
        <a:xfrm>
          <a:off x="3866143" y="2369990"/>
          <a:ext cx="3106891" cy="92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/>
            <a:t>공공정보 서비스 민간개방</a:t>
          </a:r>
        </a:p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/>
            <a:t>스마트오피스 거점 구축</a:t>
          </a:r>
        </a:p>
      </dsp:txBody>
      <dsp:txXfrm>
        <a:off x="3866143" y="2369990"/>
        <a:ext cx="3106891" cy="924640"/>
      </dsp:txXfrm>
    </dsp:sp>
    <dsp:sp modelId="{720B1638-7338-4C09-9308-31B8551C45B1}">
      <dsp:nvSpPr>
        <dsp:cNvPr id="0" name=""/>
        <dsp:cNvSpPr/>
      </dsp:nvSpPr>
      <dsp:spPr>
        <a:xfrm>
          <a:off x="3703813" y="3626454"/>
          <a:ext cx="1179824" cy="82212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/>
            <a:t>정착</a:t>
          </a:r>
        </a:p>
      </dsp:txBody>
      <dsp:txXfrm>
        <a:off x="3743953" y="3666594"/>
        <a:ext cx="1099544" cy="741840"/>
      </dsp:txXfrm>
    </dsp:sp>
    <dsp:sp modelId="{EC8F9A9E-45FC-4374-918A-3CD3799B9E4A}">
      <dsp:nvSpPr>
        <dsp:cNvPr id="0" name=""/>
        <dsp:cNvSpPr/>
      </dsp:nvSpPr>
      <dsp:spPr>
        <a:xfrm>
          <a:off x="4921011" y="3545984"/>
          <a:ext cx="3308588" cy="92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/>
            <a:t>사회 전반으로 스마트워크 정착</a:t>
          </a:r>
        </a:p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/>
            <a:t>글로벌 비즈니스 허브 구축</a:t>
          </a:r>
        </a:p>
      </dsp:txBody>
      <dsp:txXfrm>
        <a:off x="4921011" y="3545984"/>
        <a:ext cx="3308588" cy="92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F1866-F082-4ECA-95E5-C6DBE5C7CB03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3721-6BDD-4E77-B631-B2982533E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3605" y="8684880"/>
            <a:ext cx="2973298" cy="45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1" tIns="45661" rIns="91321" bIns="45661" anchor="b"/>
          <a:lstStyle>
            <a:lvl1pPr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defTabSz="912813" eaLnBrk="0" hangingPunct="0"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algn="r" eaLnBrk="1" latinLnBrk="0" hangingPunct="1"/>
            <a:fld id="{8BB5EE75-573B-4085-937D-8B6C37B4CEDF}" type="slidenum">
              <a:rPr kumimoji="0" lang="de-DE" altLang="ko-KR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pPr algn="r" eaLnBrk="1" latinLnBrk="0" hangingPunct="1"/>
              <a:t>1</a:t>
            </a:fld>
            <a:endParaRPr kumimoji="0" lang="de-DE" altLang="ko-KR" sz="1200" dirty="0">
              <a:solidFill>
                <a:schemeClr val="tx1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5644"/>
            <a:ext cx="5487057" cy="41107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9" tIns="45654" rIns="91309" bIns="45654"/>
          <a:lstStyle/>
          <a:p>
            <a:pPr eaLnBrk="1" hangingPunct="1"/>
            <a:endParaRPr lang="en-US" altLang="ko-KR"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70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27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1372"/>
            <a:ext cx="5487057" cy="41171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2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9650" cy="34258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31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9650" cy="34258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1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43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BFE33F-7C2B-4330-9FA1-5A09FBC6AEB1}"/>
              </a:ext>
            </a:extLst>
          </p:cNvPr>
          <p:cNvSpPr/>
          <p:nvPr userDrawn="1"/>
        </p:nvSpPr>
        <p:spPr>
          <a:xfrm>
            <a:off x="0" y="3497942"/>
            <a:ext cx="12192000" cy="3360057"/>
          </a:xfrm>
          <a:prstGeom prst="rect">
            <a:avLst/>
          </a:prstGeom>
          <a:pattFill prst="dkHorz">
            <a:fgClr>
              <a:srgbClr val="F2F2F2"/>
            </a:fgClr>
            <a:bgClr>
              <a:srgbClr val="F8F8F8"/>
            </a:bgClr>
          </a:pattFill>
          <a:ln w="12700" algn="ctr">
            <a:noFill/>
            <a:round/>
            <a:headEnd/>
            <a:tailEnd/>
          </a:ln>
          <a:effectLst/>
        </p:spPr>
        <p:txBody>
          <a:bodyPr lIns="89992" tIns="46795" rIns="10799" bIns="46795"/>
          <a:lstStyle/>
          <a:p>
            <a:pPr lvl="0" defTabSz="1019190">
              <a:spcBef>
                <a:spcPct val="10000"/>
              </a:spcBef>
              <a:spcAft>
                <a:spcPct val="10000"/>
              </a:spcAft>
            </a:pPr>
            <a:endParaRPr lang="ko-KR" altLang="en-US" sz="2000" b="1" kern="0" dirty="0">
              <a:solidFill>
                <a:sysClr val="windowText" lastClr="000000"/>
              </a:solidFill>
              <a:latin typeface="Neo Sans Std"/>
              <a:ea typeface="Rix모던고딕 EB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453ED57-0F5D-48F2-BD42-569FF1EBC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02038"/>
            <a:ext cx="2857500" cy="28575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1D771D-17C0-4662-9F0D-90AD4ADC5803}"/>
              </a:ext>
            </a:extLst>
          </p:cNvPr>
          <p:cNvGrpSpPr/>
          <p:nvPr userDrawn="1"/>
        </p:nvGrpSpPr>
        <p:grpSpPr>
          <a:xfrm>
            <a:off x="-29030" y="1633541"/>
            <a:ext cx="12221030" cy="1864401"/>
            <a:chOff x="-29030" y="3602038"/>
            <a:chExt cx="12221030" cy="145142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1D81AC-96D9-4D68-B8D0-26F2C76082B4}"/>
                </a:ext>
              </a:extLst>
            </p:cNvPr>
            <p:cNvSpPr/>
            <p:nvPr/>
          </p:nvSpPr>
          <p:spPr>
            <a:xfrm>
              <a:off x="-29030" y="3602038"/>
              <a:ext cx="12221030" cy="4769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6C19ADE-A71C-4355-8AE8-3DB12BF58212}"/>
                </a:ext>
              </a:extLst>
            </p:cNvPr>
            <p:cNvSpPr/>
            <p:nvPr/>
          </p:nvSpPr>
          <p:spPr>
            <a:xfrm>
              <a:off x="-29030" y="4078969"/>
              <a:ext cx="12221030" cy="9744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42">
              <a:extLst>
                <a:ext uri="{FF2B5EF4-FFF2-40B4-BE49-F238E27FC236}">
                  <a16:creationId xmlns:a16="http://schemas.microsoft.com/office/drawing/2014/main" id="{A958FE8C-8154-4C04-90EC-402B4E0671A6}"/>
                </a:ext>
              </a:extLst>
            </p:cNvPr>
            <p:cNvSpPr/>
            <p:nvPr/>
          </p:nvSpPr>
          <p:spPr>
            <a:xfrm>
              <a:off x="-14513" y="3602038"/>
              <a:ext cx="2438400" cy="1451428"/>
            </a:xfrm>
            <a:custGeom>
              <a:avLst/>
              <a:gdLst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494971 w 2104571"/>
                <a:gd name="connsiteY2" fmla="*/ 1451428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607716 w 2104571"/>
                <a:gd name="connsiteY2" fmla="*/ 1436914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607716 w 2104571"/>
                <a:gd name="connsiteY2" fmla="*/ 1451428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571" h="1451428">
                  <a:moveTo>
                    <a:pt x="14514" y="0"/>
                  </a:moveTo>
                  <a:lnTo>
                    <a:pt x="2104571" y="0"/>
                  </a:lnTo>
                  <a:lnTo>
                    <a:pt x="1607716" y="1451428"/>
                  </a:lnTo>
                  <a:lnTo>
                    <a:pt x="0" y="1451428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43">
              <a:extLst>
                <a:ext uri="{FF2B5EF4-FFF2-40B4-BE49-F238E27FC236}">
                  <a16:creationId xmlns:a16="http://schemas.microsoft.com/office/drawing/2014/main" id="{5BAAB7B4-83B2-450E-B91C-B332D240C370}"/>
                </a:ext>
              </a:extLst>
            </p:cNvPr>
            <p:cNvSpPr/>
            <p:nvPr/>
          </p:nvSpPr>
          <p:spPr>
            <a:xfrm>
              <a:off x="-14514" y="3602038"/>
              <a:ext cx="2104571" cy="1451428"/>
            </a:xfrm>
            <a:custGeom>
              <a:avLst/>
              <a:gdLst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494971 w 2104571"/>
                <a:gd name="connsiteY2" fmla="*/ 1451428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571" h="1451428">
                  <a:moveTo>
                    <a:pt x="14514" y="0"/>
                  </a:moveTo>
                  <a:lnTo>
                    <a:pt x="2104571" y="0"/>
                  </a:lnTo>
                  <a:lnTo>
                    <a:pt x="1494971" y="1451428"/>
                  </a:lnTo>
                  <a:lnTo>
                    <a:pt x="0" y="1451428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44">
              <a:extLst>
                <a:ext uri="{FF2B5EF4-FFF2-40B4-BE49-F238E27FC236}">
                  <a16:creationId xmlns:a16="http://schemas.microsoft.com/office/drawing/2014/main" id="{D8822B99-AC19-46E1-8514-E0B1B3FDBA71}"/>
                </a:ext>
              </a:extLst>
            </p:cNvPr>
            <p:cNvSpPr/>
            <p:nvPr/>
          </p:nvSpPr>
          <p:spPr>
            <a:xfrm>
              <a:off x="-29030" y="4078969"/>
              <a:ext cx="1915885" cy="974497"/>
            </a:xfrm>
            <a:custGeom>
              <a:avLst/>
              <a:gdLst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494971 w 2104571"/>
                <a:gd name="connsiteY2" fmla="*/ 1451428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  <a:gd name="connsiteX0" fmla="*/ 14514 w 1843313"/>
                <a:gd name="connsiteY0" fmla="*/ 22270 h 1473698"/>
                <a:gd name="connsiteX1" fmla="*/ 1843313 w 1843313"/>
                <a:gd name="connsiteY1" fmla="*/ 0 h 1473698"/>
                <a:gd name="connsiteX2" fmla="*/ 1494971 w 1843313"/>
                <a:gd name="connsiteY2" fmla="*/ 1473698 h 1473698"/>
                <a:gd name="connsiteX3" fmla="*/ 0 w 1843313"/>
                <a:gd name="connsiteY3" fmla="*/ 1473698 h 1473698"/>
                <a:gd name="connsiteX4" fmla="*/ 14514 w 1843313"/>
                <a:gd name="connsiteY4" fmla="*/ 22270 h 1473698"/>
                <a:gd name="connsiteX0" fmla="*/ 14514 w 1901370"/>
                <a:gd name="connsiteY0" fmla="*/ 0 h 1451428"/>
                <a:gd name="connsiteX1" fmla="*/ 1901370 w 1901370"/>
                <a:gd name="connsiteY1" fmla="*/ 185185 h 1451428"/>
                <a:gd name="connsiteX2" fmla="*/ 1494971 w 1901370"/>
                <a:gd name="connsiteY2" fmla="*/ 1451428 h 1451428"/>
                <a:gd name="connsiteX3" fmla="*/ 0 w 1901370"/>
                <a:gd name="connsiteY3" fmla="*/ 1451428 h 1451428"/>
                <a:gd name="connsiteX4" fmla="*/ 14514 w 1901370"/>
                <a:gd name="connsiteY4" fmla="*/ 0 h 1451428"/>
                <a:gd name="connsiteX0" fmla="*/ 0 w 1915885"/>
                <a:gd name="connsiteY0" fmla="*/ 3411 h 1266243"/>
                <a:gd name="connsiteX1" fmla="*/ 1915885 w 1915885"/>
                <a:gd name="connsiteY1" fmla="*/ 0 h 1266243"/>
                <a:gd name="connsiteX2" fmla="*/ 1509486 w 1915885"/>
                <a:gd name="connsiteY2" fmla="*/ 1266243 h 1266243"/>
                <a:gd name="connsiteX3" fmla="*/ 14515 w 1915885"/>
                <a:gd name="connsiteY3" fmla="*/ 1266243 h 1266243"/>
                <a:gd name="connsiteX4" fmla="*/ 0 w 1915885"/>
                <a:gd name="connsiteY4" fmla="*/ 3411 h 12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885" h="1266243">
                  <a:moveTo>
                    <a:pt x="0" y="3411"/>
                  </a:moveTo>
                  <a:lnTo>
                    <a:pt x="1915885" y="0"/>
                  </a:lnTo>
                  <a:lnTo>
                    <a:pt x="1509486" y="1266243"/>
                  </a:lnTo>
                  <a:lnTo>
                    <a:pt x="14515" y="1266243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83C6D9B-8DE3-4571-8ADB-1F38FE970109}"/>
                </a:ext>
              </a:extLst>
            </p:cNvPr>
            <p:cNvCxnSpPr/>
            <p:nvPr/>
          </p:nvCxnSpPr>
          <p:spPr>
            <a:xfrm>
              <a:off x="2235200" y="4078969"/>
              <a:ext cx="9956800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CF8B22-F8DE-4266-8056-307ACE16EDEA}"/>
              </a:ext>
            </a:extLst>
          </p:cNvPr>
          <p:cNvSpPr/>
          <p:nvPr userDrawn="1"/>
        </p:nvSpPr>
        <p:spPr>
          <a:xfrm>
            <a:off x="0" y="0"/>
            <a:ext cx="12192000" cy="163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7A653-AB72-40B5-8D22-B316466EF88D}"/>
              </a:ext>
            </a:extLst>
          </p:cNvPr>
          <p:cNvSpPr txBox="1"/>
          <p:nvPr userDrawn="1"/>
        </p:nvSpPr>
        <p:spPr>
          <a:xfrm>
            <a:off x="-116117" y="372600"/>
            <a:ext cx="394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011011101010001110101010101000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14AF44-C79E-4D37-A5EE-7059280EC892}"/>
              </a:ext>
            </a:extLst>
          </p:cNvPr>
          <p:cNvSpPr txBox="1"/>
          <p:nvPr userDrawn="1"/>
        </p:nvSpPr>
        <p:spPr>
          <a:xfrm>
            <a:off x="449944" y="224903"/>
            <a:ext cx="3947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01001010111011101010001110101010101000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058D0-8289-439B-930A-1B8A7573471E}"/>
              </a:ext>
            </a:extLst>
          </p:cNvPr>
          <p:cNvSpPr txBox="1"/>
          <p:nvPr userDrawn="1"/>
        </p:nvSpPr>
        <p:spPr>
          <a:xfrm>
            <a:off x="4347029" y="295657"/>
            <a:ext cx="3947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010010001110101010101000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48AF4A-F524-47E7-9EDC-010C6E7C1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1998" y="2213703"/>
            <a:ext cx="8636002" cy="1180143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B8634-1233-4040-B105-48805EFEA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A74EF-4B53-4A73-8458-74C727DF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C8208FE-30D1-43CA-9E90-028FB5505A42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B8EE8-281D-4A71-B4E8-A566CCE9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6C971-6102-48D9-ABA1-1FC8B81C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88BA6-6E2C-4B1F-A7D4-574B9973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CC5D8-4AA8-45D3-AFD1-04A5DAAB0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38425-7830-4CCB-BA24-EDC1F718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2B9A95F2-9E8E-4C5F-81B1-BC1F8AC7794A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53AB0-3616-46C4-B2F4-FE0F4399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1B082-F116-4DBB-BFE4-D9D4338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AA368-89BF-4724-B61B-3D71061DA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14CE0-D56B-4F96-8ED1-48F7B9DD4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1FAD2-F463-4F3D-AFA9-B48F6076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C50A4166-9054-45CD-985A-0C1AA6C57B9A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839C7-F01A-467F-AF2D-73C53061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67531-7181-4F2F-A9CA-172DB2E9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76E5-705F-4C87-AC9F-77803D5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5737D-D247-4E65-91AD-56064954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B22F8-2664-4A07-9CC8-0F9350E9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5AFC35A6-3768-4D05-AB55-F80FD4478228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417A4-6921-4F8F-B597-022C20ED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35820-EECD-43FE-95A1-587899D4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6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2E668A77-22F4-4674-9F2B-7835A92B1AE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r="2126"/>
          <a:stretch>
            <a:fillRect/>
          </a:stretch>
        </p:blipFill>
        <p:spPr bwMode="auto">
          <a:xfrm>
            <a:off x="0" y="6534000"/>
            <a:ext cx="121932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D6D81C-1718-4966-BC00-B03BFE480E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538" b="45994"/>
          <a:stretch/>
        </p:blipFill>
        <p:spPr>
          <a:xfrm>
            <a:off x="-529" y="1857827"/>
            <a:ext cx="12193057" cy="17163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58F837-3638-455B-A61B-50107983F414}"/>
              </a:ext>
            </a:extLst>
          </p:cNvPr>
          <p:cNvSpPr/>
          <p:nvPr userDrawn="1"/>
        </p:nvSpPr>
        <p:spPr>
          <a:xfrm>
            <a:off x="-1200" y="106258"/>
            <a:ext cx="1960629" cy="13741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E96D3-8658-4CA7-9917-49441A6F71CF}"/>
              </a:ext>
            </a:extLst>
          </p:cNvPr>
          <p:cNvSpPr/>
          <p:nvPr userDrawn="1"/>
        </p:nvSpPr>
        <p:spPr>
          <a:xfrm>
            <a:off x="-1200" y="-1742"/>
            <a:ext cx="12193728" cy="1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8CFD54-9ACC-47D8-8C87-82E003370F96}"/>
              </a:ext>
            </a:extLst>
          </p:cNvPr>
          <p:cNvSpPr/>
          <p:nvPr userDrawn="1"/>
        </p:nvSpPr>
        <p:spPr>
          <a:xfrm>
            <a:off x="1959429" y="106258"/>
            <a:ext cx="1960629" cy="13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3169DA-C073-4EE9-AD80-519B8E1EA240}"/>
              </a:ext>
            </a:extLst>
          </p:cNvPr>
          <p:cNvSpPr/>
          <p:nvPr userDrawn="1"/>
        </p:nvSpPr>
        <p:spPr>
          <a:xfrm>
            <a:off x="3920058" y="106258"/>
            <a:ext cx="8271942" cy="1374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728215-CA03-4A20-9B19-5C6CF6DA07E0}"/>
              </a:ext>
            </a:extLst>
          </p:cNvPr>
          <p:cNvSpPr/>
          <p:nvPr userDrawn="1"/>
        </p:nvSpPr>
        <p:spPr>
          <a:xfrm>
            <a:off x="-1200" y="1498453"/>
            <a:ext cx="1960629" cy="259457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82CD8-3667-4B91-A45D-E2F56B58CBC0}"/>
              </a:ext>
            </a:extLst>
          </p:cNvPr>
          <p:cNvSpPr/>
          <p:nvPr userDrawn="1"/>
        </p:nvSpPr>
        <p:spPr>
          <a:xfrm flipV="1">
            <a:off x="1959428" y="4093029"/>
            <a:ext cx="1960629" cy="166914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F246D4-8CBD-4466-96AF-FE1BA2C4B557}"/>
              </a:ext>
            </a:extLst>
          </p:cNvPr>
          <p:cNvSpPr/>
          <p:nvPr userDrawn="1"/>
        </p:nvSpPr>
        <p:spPr>
          <a:xfrm>
            <a:off x="1959427" y="1498453"/>
            <a:ext cx="1960629" cy="259457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D6B30C-7E30-4C02-8499-36B052B383BC}"/>
              </a:ext>
            </a:extLst>
          </p:cNvPr>
          <p:cNvSpPr/>
          <p:nvPr userDrawn="1"/>
        </p:nvSpPr>
        <p:spPr>
          <a:xfrm flipV="1">
            <a:off x="-1203" y="4093029"/>
            <a:ext cx="1960629" cy="1669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AA92AD-704D-41ED-831D-D1EFCE758DC5}"/>
              </a:ext>
            </a:extLst>
          </p:cNvPr>
          <p:cNvSpPr/>
          <p:nvPr userDrawn="1"/>
        </p:nvSpPr>
        <p:spPr>
          <a:xfrm flipV="1">
            <a:off x="1959428" y="5762169"/>
            <a:ext cx="1960629" cy="74870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3BA0AD-5851-4EF5-8A9F-00AEF52CAAA1}"/>
              </a:ext>
            </a:extLst>
          </p:cNvPr>
          <p:cNvSpPr/>
          <p:nvPr userDrawn="1"/>
        </p:nvSpPr>
        <p:spPr>
          <a:xfrm flipV="1">
            <a:off x="-1203" y="5762170"/>
            <a:ext cx="1960629" cy="771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9" name="Picture 4" descr="https://investments.miraeasset.com/img/company/business_network_map.gif">
            <a:extLst>
              <a:ext uri="{FF2B5EF4-FFF2-40B4-BE49-F238E27FC236}">
                <a16:creationId xmlns:a16="http://schemas.microsoft.com/office/drawing/2014/main" id="{BCEDA780-B8E9-4532-88DD-061C005B66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119" y="118754"/>
            <a:ext cx="2746101" cy="13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사업, 팀, 사람들, 그룹, 기업, 팀웍, 사업가, 여자, 남자, 화이트">
            <a:extLst>
              <a:ext uri="{FF2B5EF4-FFF2-40B4-BE49-F238E27FC236}">
                <a16:creationId xmlns:a16="http://schemas.microsoft.com/office/drawing/2014/main" id="{5FADA22D-2725-4B0B-B8D5-25E1D06A3F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0" y="2900097"/>
            <a:ext cx="1568435" cy="11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31166E-2431-4BBB-82DC-7E65A09F8A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7644"/>
          <a:stretch/>
        </p:blipFill>
        <p:spPr>
          <a:xfrm>
            <a:off x="1257540" y="1495778"/>
            <a:ext cx="10934460" cy="14570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140D5-BAED-4381-89C7-066CB88329F1}"/>
              </a:ext>
            </a:extLst>
          </p:cNvPr>
          <p:cNvSpPr/>
          <p:nvPr userDrawn="1"/>
        </p:nvSpPr>
        <p:spPr>
          <a:xfrm>
            <a:off x="2002971" y="1623299"/>
            <a:ext cx="1872342" cy="120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3200" b="0" dirty="0">
                <a:solidFill>
                  <a:schemeClr val="bg1"/>
                </a:solidFill>
              </a:rPr>
              <a:t>Chapter</a:t>
            </a:r>
            <a:endParaRPr lang="ko-KR" altLang="en-US" sz="3200" b="0" dirty="0">
              <a:solidFill>
                <a:schemeClr val="bg1"/>
              </a:solidFill>
            </a:endParaRPr>
          </a:p>
        </p:txBody>
      </p: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023A14A4-30EE-4D12-983B-BC0412E3DB97}"/>
              </a:ext>
            </a:extLst>
          </p:cNvPr>
          <p:cNvSpPr/>
          <p:nvPr userDrawn="1"/>
        </p:nvSpPr>
        <p:spPr>
          <a:xfrm flipH="1">
            <a:off x="1629443" y="2104977"/>
            <a:ext cx="180000" cy="274412"/>
          </a:xfrm>
          <a:prstGeom prst="chevron">
            <a:avLst>
              <a:gd name="adj" fmla="val 62500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Picture 10" descr="기업가, 시작, 시동, 경력, 남자, 경력 사다리, 실루엣, 상승, 사회, 상단, 심연, 개발">
            <a:extLst>
              <a:ext uri="{FF2B5EF4-FFF2-40B4-BE49-F238E27FC236}">
                <a16:creationId xmlns:a16="http://schemas.microsoft.com/office/drawing/2014/main" id="{5025FFA5-7345-4C74-9F1B-C1A919058A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75" y="4516761"/>
            <a:ext cx="1986835" cy="9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4E22B4-3350-481F-8C24-491A8DE8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103" y="1839831"/>
            <a:ext cx="7308851" cy="855165"/>
          </a:xfrm>
        </p:spPr>
        <p:txBody>
          <a:bodyPr anchor="b">
            <a:no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7B11F-32F4-43D3-A61F-637B0DAE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587" y="3330218"/>
            <a:ext cx="76442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5" name="날짜 개체 틀 4">
            <a:extLst>
              <a:ext uri="{FF2B5EF4-FFF2-40B4-BE49-F238E27FC236}">
                <a16:creationId xmlns:a16="http://schemas.microsoft.com/office/drawing/2014/main" id="{49881266-CDF3-46E2-A7A5-D137C39E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22EE94BF-E36A-4040-819C-D0E789308F55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26" name="바닥글 개체 틀 5">
            <a:extLst>
              <a:ext uri="{FF2B5EF4-FFF2-40B4-BE49-F238E27FC236}">
                <a16:creationId xmlns:a16="http://schemas.microsoft.com/office/drawing/2014/main" id="{E0A3615F-B389-4CBF-866A-BCAD5A8A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35247DF2-D738-4168-9BC2-19BE8562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9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5F22-6A0E-468F-9F36-05C886A6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719C0-73A7-4252-9BAF-F3029440D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28E20-01B4-4E4A-9062-BEC8A1C0D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6C863-794C-4C96-BD30-8C61DDA7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22EE94BF-E36A-4040-819C-D0E789308F55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5B7F3-2406-492B-9A14-1A45A647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AEB65-B16A-4A8A-8EEF-70F5F1B9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62C3-BF57-4B37-A681-7D98F45E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32064-7240-4890-8CDF-F3B124F3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18A8C-0156-474D-A26E-BAB8B1E4A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6CFF15-9AC7-45DF-A803-92A4C7853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344B91-6643-408A-AD16-A92FFC31A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BF7DE7-DC48-4D12-9AEC-BD6BB9F4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B5899D18-9365-4DC6-B417-DC3B29D4D665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24044-3755-4581-8602-41B3F397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038330-6F18-4CC8-BD41-B835A650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3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A2485-4E38-4265-9D90-FFAEB95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2555C7-ED55-44B5-B6BC-3F17879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36255C7E-57A0-45BE-AD2A-0F12C0B9B8CD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921B1-B635-4D8F-8F93-8CB8776D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6FEA18-20C0-4007-8D9E-6E92FE18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3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F0C54A-43A3-4D24-8B5A-68801E41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95B8FE37-7EB7-4528-9E61-15B39D9BF136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025D42-1C34-49D5-A9F8-D32B609E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F9E0E-1079-4DBB-BA83-01C3C3AC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15C83-9E6A-48D6-B4DE-312F0B7B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69F70-BA86-419E-864B-CE279F26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A1CFE-8BAD-40DE-A699-4E48F0D4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585F0-AB58-415D-AED5-BDFA7AE7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8668C7B9-F7C2-4440-8BF8-6FF39DC838C7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B20BD-3536-48CB-9C6E-E9A6F2C7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E1F28-AEB3-4BC1-8DFA-528C97F3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99BD0-1346-4490-A1DF-8738FB09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E81802-BBC0-425A-963C-0F4C3D535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5474F0-4DEF-42AE-83C1-4A803E88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4D69E-1C71-410F-8096-DF30067D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3502B402-8E85-43FE-A277-D7A66D98E341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F717B-F863-422E-A588-8E6F858B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A2FA2-A804-45B5-A174-8B65FF0F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/>
          <a:p>
            <a:fld id="{76E22CB7-95DC-4C33-A624-883850E5F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BCC0A9-D7F9-4682-B119-CC30A44DDAFB}"/>
              </a:ext>
            </a:extLst>
          </p:cNvPr>
          <p:cNvGrpSpPr/>
          <p:nvPr userDrawn="1"/>
        </p:nvGrpSpPr>
        <p:grpSpPr>
          <a:xfrm>
            <a:off x="1524" y="0"/>
            <a:ext cx="12190476" cy="6858000"/>
            <a:chOff x="1524" y="0"/>
            <a:chExt cx="12190476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D39E52E-9467-46B0-A721-6242CD9903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9902952" cy="6858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19453AD-10B4-43BD-AA75-4CF057DAA3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48"/>
            <a:stretch/>
          </p:blipFill>
          <p:spPr>
            <a:xfrm>
              <a:off x="6284686" y="0"/>
              <a:ext cx="5907314" cy="6858000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74632D-4166-4C54-8A93-70EE12FD11DC}"/>
              </a:ext>
            </a:extLst>
          </p:cNvPr>
          <p:cNvSpPr/>
          <p:nvPr userDrawn="1"/>
        </p:nvSpPr>
        <p:spPr>
          <a:xfrm>
            <a:off x="0" y="1098550"/>
            <a:ext cx="12192000" cy="5435450"/>
          </a:xfrm>
          <a:prstGeom prst="rect">
            <a:avLst/>
          </a:prstGeom>
          <a:pattFill prst="dkHorz">
            <a:fgClr>
              <a:srgbClr val="F2F2F2"/>
            </a:fgClr>
            <a:bgClr>
              <a:srgbClr val="F8F8F8"/>
            </a:bgClr>
          </a:pattFill>
          <a:ln w="12700" algn="ctr">
            <a:noFill/>
            <a:round/>
            <a:headEnd/>
            <a:tailEnd/>
          </a:ln>
          <a:effectLst/>
        </p:spPr>
        <p:txBody>
          <a:bodyPr lIns="89992" tIns="46795" rIns="10799" bIns="46795"/>
          <a:lstStyle/>
          <a:p>
            <a:pPr lvl="0" defTabSz="1019190">
              <a:spcBef>
                <a:spcPct val="10000"/>
              </a:spcBef>
              <a:spcAft>
                <a:spcPct val="10000"/>
              </a:spcAft>
            </a:pPr>
            <a:endParaRPr lang="ko-KR" altLang="en-US" sz="2000" b="1" kern="0" dirty="0">
              <a:solidFill>
                <a:sysClr val="windowText" lastClr="000000"/>
              </a:solidFill>
              <a:latin typeface="Neo Sans Std"/>
              <a:ea typeface="Rix모던고딕 EB" pitchFamily="18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E3E94-018B-4643-BEB9-D8A90E42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14E89-C976-4EEA-BB6F-99CA31CD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3678"/>
            <a:ext cx="10515600" cy="471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366414C-0ECE-4F47-8628-694405D2A27E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r="2126"/>
          <a:stretch>
            <a:fillRect/>
          </a:stretch>
        </p:blipFill>
        <p:spPr bwMode="auto">
          <a:xfrm>
            <a:off x="0" y="6534000"/>
            <a:ext cx="121932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41078-89CF-4602-8FD7-884CF5AA8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CEE3ABB-CB12-4FEC-AA96-4EAE6290C559}" type="datetime1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5D478-D4DC-4842-916F-403FD3643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AB3FA-6215-430D-81F1-23689AB4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76E22CB7-95DC-4C33-A624-883850E5FE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Smart Work </a:t>
            </a:r>
            <a:r>
              <a:rPr lang="ko-KR" altLang="en-US" dirty="0"/>
              <a:t>구현 전략</a:t>
            </a: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6DFD1813-437D-47B0-9B0C-CC50901C6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국내</a:t>
            </a:r>
            <a:r>
              <a:rPr lang="en-US" altLang="ko-KR"/>
              <a:t>·</a:t>
            </a:r>
            <a:r>
              <a:rPr lang="ko-KR" altLang="en-US"/>
              <a:t>외 </a:t>
            </a:r>
            <a:r>
              <a:rPr lang="en-US" altLang="ko-KR"/>
              <a:t>Smart Work </a:t>
            </a:r>
            <a:r>
              <a:rPr lang="ko-KR" altLang="en-US"/>
              <a:t>동향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/>
              <a:t>국외동향</a:t>
            </a:r>
          </a:p>
          <a:p>
            <a:pPr lvl="1" latinLnBrk="0"/>
            <a:r>
              <a:rPr lang="ko-KR" altLang="en-US"/>
              <a:t>미국</a:t>
            </a:r>
            <a:endParaRPr lang="en-US" altLang="ko-KR"/>
          </a:p>
          <a:p>
            <a:pPr lvl="2" latinLnBrk="0"/>
            <a:r>
              <a:rPr lang="en-US" altLang="ko-KR"/>
              <a:t>'16</a:t>
            </a:r>
            <a:r>
              <a:rPr lang="ko-KR" altLang="en-US"/>
              <a:t>년까지 근로자의 </a:t>
            </a:r>
            <a:r>
              <a:rPr lang="en-US" altLang="ko-KR"/>
              <a:t>43%</a:t>
            </a:r>
            <a:r>
              <a:rPr lang="ko-KR" altLang="en-US"/>
              <a:t>가 원격 근무 할 것으로 전망</a:t>
            </a:r>
            <a:r>
              <a:rPr lang="en-US" altLang="ko-KR"/>
              <a:t>('09.3)</a:t>
            </a:r>
          </a:p>
          <a:p>
            <a:pPr lvl="1" latinLnBrk="0"/>
            <a:r>
              <a:rPr lang="ko-KR" altLang="en-US"/>
              <a:t>일본</a:t>
            </a:r>
            <a:endParaRPr lang="en-US" altLang="ko-KR"/>
          </a:p>
          <a:p>
            <a:pPr lvl="2" latinLnBrk="0"/>
            <a:r>
              <a:rPr lang="en-US" altLang="ko-KR"/>
              <a:t>15</a:t>
            </a:r>
            <a:r>
              <a:rPr lang="ko-KR" altLang="en-US"/>
              <a:t>세 이상 취업자의 </a:t>
            </a:r>
            <a:r>
              <a:rPr lang="en-US" altLang="ko-KR"/>
              <a:t>15.2%(1</a:t>
            </a:r>
            <a:r>
              <a:rPr lang="ko-KR" altLang="en-US"/>
              <a:t>천만명</a:t>
            </a:r>
            <a:r>
              <a:rPr lang="en-US" altLang="ko-KR"/>
              <a:t>)</a:t>
            </a:r>
            <a:r>
              <a:rPr lang="ko-KR" altLang="en-US"/>
              <a:t>가 </a:t>
            </a:r>
            <a:r>
              <a:rPr lang="en-US" altLang="ko-KR"/>
              <a:t>IT</a:t>
            </a:r>
            <a:r>
              <a:rPr lang="ko-KR" altLang="en-US"/>
              <a:t>를 활용하여 원격근무</a:t>
            </a:r>
            <a:r>
              <a:rPr lang="en-US" altLang="ko-KR"/>
              <a:t>('08</a:t>
            </a:r>
            <a:r>
              <a:rPr lang="ko-KR" altLang="en-US"/>
              <a:t>년</a:t>
            </a:r>
            <a:r>
              <a:rPr lang="en-US" altLang="ko-KR"/>
              <a:t>)</a:t>
            </a:r>
          </a:p>
          <a:p>
            <a:pPr lvl="1" latinLnBrk="0"/>
            <a:r>
              <a:rPr lang="en-US" altLang="ko-KR"/>
              <a:t>EU</a:t>
            </a:r>
          </a:p>
          <a:p>
            <a:pPr lvl="2" latinLnBrk="0"/>
            <a:r>
              <a:rPr lang="ko-KR" altLang="en-US"/>
              <a:t>네덜란드 전체 사업체의 </a:t>
            </a:r>
            <a:r>
              <a:rPr lang="en-US" altLang="ko-KR"/>
              <a:t>49%</a:t>
            </a:r>
            <a:r>
              <a:rPr lang="ko-KR" altLang="en-US"/>
              <a:t>가 원격근무 제도 운영 중</a:t>
            </a:r>
            <a:r>
              <a:rPr lang="en-US" altLang="ko-KR"/>
              <a:t>('07</a:t>
            </a:r>
            <a:r>
              <a:rPr lang="ko-KR" altLang="en-US"/>
              <a:t>년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9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국내 스마트워크 현황 및 과제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46A592-E169-47CB-8756-7DB26BFE1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153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Smart Work </a:t>
            </a:r>
            <a:r>
              <a:rPr lang="ko-KR" altLang="en-US"/>
              <a:t>도입률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세계최고의 </a:t>
            </a:r>
            <a:r>
              <a:rPr lang="en-US" altLang="ko-KR"/>
              <a:t>IT </a:t>
            </a:r>
            <a:r>
              <a:rPr lang="ko-KR" altLang="en-US"/>
              <a:t>인프라와 대조적</a:t>
            </a:r>
            <a:endParaRPr lang="en-US" altLang="ko-KR"/>
          </a:p>
          <a:p>
            <a:pPr lvl="1"/>
            <a:r>
              <a:rPr lang="ko-KR" altLang="en-US"/>
              <a:t>세계최고의 </a:t>
            </a:r>
            <a:r>
              <a:rPr lang="en-US" altLang="ko-KR"/>
              <a:t>IT</a:t>
            </a:r>
            <a:r>
              <a:rPr lang="ko-KR" altLang="en-US"/>
              <a:t>인프라</a:t>
            </a:r>
          </a:p>
          <a:p>
            <a:pPr lvl="2"/>
            <a:r>
              <a:rPr lang="ko-KR" altLang="en-US"/>
              <a:t>온라인 참여지수</a:t>
            </a:r>
            <a:r>
              <a:rPr lang="en-US" altLang="ko-KR"/>
              <a:t>(UN) : 2</a:t>
            </a:r>
            <a:r>
              <a:rPr lang="ko-KR" altLang="en-US"/>
              <a:t>위</a:t>
            </a:r>
          </a:p>
          <a:p>
            <a:pPr lvl="2"/>
            <a:r>
              <a:rPr lang="ko-KR" altLang="en-US"/>
              <a:t>정보통신 발전지수</a:t>
            </a:r>
            <a:r>
              <a:rPr lang="en-US" altLang="ko-KR"/>
              <a:t>(ITU) : 2</a:t>
            </a:r>
            <a:r>
              <a:rPr lang="ko-KR" altLang="en-US"/>
              <a:t>위</a:t>
            </a:r>
          </a:p>
          <a:p>
            <a:pPr lvl="2"/>
            <a:r>
              <a:rPr lang="ko-KR" altLang="en-US"/>
              <a:t>인터넷 사용자수 </a:t>
            </a:r>
            <a:r>
              <a:rPr lang="en-US" altLang="ko-KR"/>
              <a:t>: 77.2%</a:t>
            </a:r>
          </a:p>
          <a:p>
            <a:pPr lvl="1"/>
            <a:r>
              <a:rPr lang="ko-KR" altLang="en-US"/>
              <a:t>스마트워크 도입률 저조</a:t>
            </a:r>
          </a:p>
          <a:p>
            <a:pPr lvl="2"/>
            <a:r>
              <a:rPr lang="ko-KR" altLang="en-US"/>
              <a:t>전사업체 </a:t>
            </a:r>
            <a:r>
              <a:rPr lang="en-US" altLang="ko-KR"/>
              <a:t>: 0.7%</a:t>
            </a:r>
          </a:p>
          <a:p>
            <a:pPr lvl="2"/>
            <a:r>
              <a:rPr lang="ko-KR" altLang="en-US"/>
              <a:t>공공부문 </a:t>
            </a:r>
            <a:r>
              <a:rPr lang="en-US" altLang="ko-KR"/>
              <a:t>: 2.4%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84801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Smart Work </a:t>
            </a:r>
            <a:r>
              <a:rPr lang="ko-KR" altLang="en-US"/>
              <a:t>도입 필요성은 공감 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149351"/>
              </p:ext>
            </p:extLst>
          </p:nvPr>
        </p:nvGraphicFramePr>
        <p:xfrm>
          <a:off x="2279576" y="1494206"/>
          <a:ext cx="8229600" cy="499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2684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활성화 전략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88722ED-4454-4B20-958C-B6840BE10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971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성공사례 창출로 공감대 형성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41389450"/>
              </p:ext>
            </p:extLst>
          </p:nvPr>
        </p:nvGraphicFramePr>
        <p:xfrm>
          <a:off x="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16511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스마트워크의 개요</a:t>
            </a:r>
          </a:p>
          <a:p>
            <a:r>
              <a:rPr lang="ko-KR" altLang="en-US" dirty="0"/>
              <a:t>해외 스마트워크 현황</a:t>
            </a:r>
          </a:p>
          <a:p>
            <a:r>
              <a:rPr lang="ko-KR" altLang="en-US" dirty="0"/>
              <a:t>국내 스마트워크 현황 및 과제</a:t>
            </a:r>
          </a:p>
          <a:p>
            <a:r>
              <a:rPr lang="ko-KR" altLang="en-US" dirty="0"/>
              <a:t>활성화 전략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2829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스마트워크</a:t>
            </a:r>
            <a:r>
              <a:rPr lang="ko-KR" altLang="en-US" dirty="0">
                <a:latin typeface="+mj-ea"/>
              </a:rPr>
              <a:t> 개요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0D87A-F1E0-4043-BC78-15EC00B82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117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스마트워크</a:t>
            </a:r>
            <a:r>
              <a:rPr lang="en-US" altLang="ko-KR" dirty="0"/>
              <a:t>(Smart Work) </a:t>
            </a:r>
            <a:r>
              <a:rPr lang="ko-KR" altLang="en-US" dirty="0"/>
              <a:t>정의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스마트워크는 </a:t>
            </a:r>
            <a:r>
              <a:rPr lang="en-US" altLang="ko-KR" dirty="0"/>
              <a:t>IT</a:t>
            </a:r>
            <a:r>
              <a:rPr lang="ko-KR" altLang="en-US" dirty="0"/>
              <a:t>를 이용하여 도심에 있는 사무실에 출근하지 업무를 처리하는 유연한 근무방식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6160" y="60212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스마트워크의  개요</a:t>
            </a:r>
          </a:p>
        </p:txBody>
      </p:sp>
    </p:spTree>
    <p:extLst>
      <p:ext uri="{BB962C8B-B14F-4D97-AF65-F5344CB8AC3E}">
        <p14:creationId xmlns:p14="http://schemas.microsoft.com/office/powerpoint/2010/main" val="19596980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스마트워크</a:t>
            </a:r>
            <a:r>
              <a:rPr lang="en-US" altLang="ko-KR"/>
              <a:t>(Smart Work) </a:t>
            </a:r>
            <a:r>
              <a:rPr lang="ko-KR" altLang="en-US"/>
              <a:t>특징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장소에 구애 받지 않고 집단 지성을 활용한 업무처리 가능 </a:t>
            </a:r>
          </a:p>
          <a:p>
            <a:pPr latinLnBrk="0"/>
            <a:r>
              <a:rPr lang="ko-KR" altLang="en-US"/>
              <a:t>통제 대신 자율성</a:t>
            </a:r>
            <a:r>
              <a:rPr lang="en-US" altLang="ko-KR"/>
              <a:t>, </a:t>
            </a:r>
            <a:r>
              <a:rPr lang="ko-KR" altLang="en-US"/>
              <a:t>창의성 존중</a:t>
            </a:r>
          </a:p>
          <a:p>
            <a:pPr latinLnBrk="0"/>
            <a:r>
              <a:rPr lang="ko-KR" altLang="en-US"/>
              <a:t>신뢰 향상으로 학습의 기회부여 등 개인 발전과 성취동기 부여 </a:t>
            </a:r>
          </a:p>
          <a:p>
            <a:pPr latinLnBrk="0"/>
            <a:r>
              <a:rPr lang="ko-KR" altLang="en-US"/>
              <a:t>다양한 근무가 가능</a:t>
            </a:r>
            <a:endParaRPr lang="en-US" altLang="ko-KR"/>
          </a:p>
          <a:p>
            <a:pPr lvl="1" latinLnBrk="0"/>
            <a:r>
              <a:rPr lang="ko-KR" altLang="en-US"/>
              <a:t>원격근무</a:t>
            </a:r>
            <a:endParaRPr lang="en-US" altLang="ko-KR"/>
          </a:p>
          <a:p>
            <a:pPr lvl="2" latinLnBrk="0"/>
            <a:r>
              <a:rPr lang="ko-KR" altLang="en-US"/>
              <a:t>재택근무</a:t>
            </a:r>
            <a:r>
              <a:rPr lang="en-US" altLang="ko-KR"/>
              <a:t>, </a:t>
            </a:r>
            <a:r>
              <a:rPr lang="ko-KR" altLang="en-US"/>
              <a:t>스마트워크센터</a:t>
            </a:r>
            <a:endParaRPr lang="en-US" altLang="ko-KR"/>
          </a:p>
          <a:p>
            <a:pPr lvl="1" latinLnBrk="0"/>
            <a:r>
              <a:rPr lang="ko-KR" altLang="en-US"/>
              <a:t>모바일워크</a:t>
            </a:r>
            <a:endParaRPr lang="en-US" altLang="ko-KR"/>
          </a:p>
          <a:p>
            <a:pPr lvl="2" latinLnBrk="0"/>
            <a:r>
              <a:rPr lang="ko-KR" altLang="en-US"/>
              <a:t>모바일 오피스</a:t>
            </a:r>
            <a:r>
              <a:rPr lang="en-US" altLang="ko-KR"/>
              <a:t> </a:t>
            </a:r>
            <a:r>
              <a:rPr lang="ko-KR" altLang="en-US"/>
              <a:t>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563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스마트워크</a:t>
            </a:r>
            <a:r>
              <a:rPr lang="en-US" altLang="ko-KR"/>
              <a:t>(Smart Work) </a:t>
            </a:r>
            <a:r>
              <a:rPr lang="ko-KR" altLang="en-US"/>
              <a:t>특징</a:t>
            </a:r>
            <a:endParaRPr lang="ko-KR" altLang="en-US" dirty="0"/>
          </a:p>
        </p:txBody>
      </p:sp>
      <p:graphicFrame>
        <p:nvGraphicFramePr>
          <p:cNvPr id="20" name="내용 개체 틀 1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2793206"/>
              </p:ext>
            </p:extLst>
          </p:nvPr>
        </p:nvGraphicFramePr>
        <p:xfrm>
          <a:off x="2927648" y="1900717"/>
          <a:ext cx="6352406" cy="3811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112224" y="3606116"/>
            <a:ext cx="159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근무시간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유연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5600" y="3606116"/>
            <a:ext cx="159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근무시간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고정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4036" y="1196753"/>
            <a:ext cx="159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근무장소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유연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793" y="5733256"/>
            <a:ext cx="159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근무장소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27692815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추진 배경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/>
              <a:t>에너지 문제 심화</a:t>
            </a:r>
            <a:r>
              <a:rPr lang="en-US" altLang="ko-KR"/>
              <a:t>(97% </a:t>
            </a:r>
            <a:r>
              <a:rPr lang="ko-KR" altLang="en-US"/>
              <a:t>수입</a:t>
            </a:r>
            <a:r>
              <a:rPr lang="en-US" altLang="ko-KR"/>
              <a:t>)</a:t>
            </a:r>
          </a:p>
          <a:p>
            <a:pPr lvl="1" latinLnBrk="0"/>
            <a:r>
              <a:rPr lang="ko-KR" altLang="en-US"/>
              <a:t>전력사용량 </a:t>
            </a:r>
            <a:r>
              <a:rPr lang="en-US" altLang="ko-KR"/>
              <a:t>500% </a:t>
            </a:r>
            <a:r>
              <a:rPr lang="ko-KR" altLang="en-US"/>
              <a:t>증대 예상 </a:t>
            </a:r>
            <a:endParaRPr lang="en-US" altLang="ko-KR"/>
          </a:p>
          <a:p>
            <a:pPr latinLnBrk="0"/>
            <a:r>
              <a:rPr lang="ko-KR" altLang="en-US"/>
              <a:t>강도 높은 탄소감축 필요</a:t>
            </a:r>
            <a:endParaRPr lang="en-US" altLang="ko-KR"/>
          </a:p>
          <a:p>
            <a:pPr lvl="1" latinLnBrk="0"/>
            <a:r>
              <a:rPr lang="ko-KR" altLang="en-US"/>
              <a:t>세계 </a:t>
            </a:r>
            <a:r>
              <a:rPr lang="en-US" altLang="ko-KR"/>
              <a:t>10</a:t>
            </a:r>
            <a:r>
              <a:rPr lang="ko-KR" altLang="en-US"/>
              <a:t>위 탄소배출국</a:t>
            </a:r>
          </a:p>
          <a:p>
            <a:pPr latinLnBrk="0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5386388" cy="6397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탄소감축 요구 증대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397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인구구조 및 근로형태 변화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294967295"/>
          </p:nvPr>
        </p:nvSpPr>
        <p:spPr>
          <a:xfrm>
            <a:off x="6802438" y="2174875"/>
            <a:ext cx="5389562" cy="3951288"/>
          </a:xfrm>
          <a:prstGeom prst="rect">
            <a:avLst/>
          </a:prstGeom>
        </p:spPr>
        <p:txBody>
          <a:bodyPr/>
          <a:lstStyle/>
          <a:p>
            <a:pPr latinLnBrk="0"/>
            <a:r>
              <a:rPr lang="ko-KR" altLang="en-US"/>
              <a:t>저출산</a:t>
            </a:r>
            <a:r>
              <a:rPr lang="en-US" altLang="ko-KR"/>
              <a:t>, </a:t>
            </a:r>
            <a:r>
              <a:rPr lang="ko-KR" altLang="en-US"/>
              <a:t>고령화로 생산가능 인구 감소</a:t>
            </a:r>
            <a:endParaRPr lang="en-US" altLang="ko-KR"/>
          </a:p>
          <a:p>
            <a:pPr lvl="1" latinLnBrk="0"/>
            <a:r>
              <a:rPr lang="en-US" altLang="ko-KR"/>
              <a:t>'15</a:t>
            </a:r>
            <a:r>
              <a:rPr lang="ko-KR" altLang="en-US"/>
              <a:t>년 노령화 지수 </a:t>
            </a:r>
            <a:r>
              <a:rPr lang="en-US" altLang="ko-KR"/>
              <a:t>94.8% </a:t>
            </a:r>
            <a:r>
              <a:rPr lang="ko-KR" altLang="en-US"/>
              <a:t>예상</a:t>
            </a:r>
          </a:p>
          <a:p>
            <a:pPr latinLnBrk="0"/>
            <a:r>
              <a:rPr lang="en-US" altLang="ko-KR"/>
              <a:t>Work Hard </a:t>
            </a:r>
            <a:r>
              <a:rPr lang="ko-KR" altLang="en-US"/>
              <a:t>대신 창의적인 스마트워크</a:t>
            </a:r>
            <a:endParaRPr lang="en-US" altLang="ko-KR"/>
          </a:p>
          <a:p>
            <a:pPr lvl="1" latinLnBrk="0"/>
            <a:r>
              <a:rPr lang="ko-KR" altLang="en-US"/>
              <a:t>장시간 근무하지만 생산성은 저하</a:t>
            </a:r>
            <a:endParaRPr lang="ko-KR" altLang="en-US" dirty="0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6003925" y="79375"/>
            <a:ext cx="184150" cy="298450"/>
          </a:xfrm>
          <a:prstGeom prst="rect">
            <a:avLst/>
          </a:prstGeom>
          <a:noFill/>
          <a:ln w="12700" cap="flat" cmpd="sng" algn="ctr">
            <a:noFill/>
            <a:prstDash val="dash"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45" name="Rectangle 25"/>
          <p:cNvSpPr>
            <a:spLocks noChangeArrowheads="1"/>
          </p:cNvSpPr>
          <p:nvPr/>
        </p:nvSpPr>
        <p:spPr bwMode="auto">
          <a:xfrm>
            <a:off x="1558925" y="76200"/>
            <a:ext cx="8929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ko-KR" altLang="en-US" sz="2400" dirty="0">
              <a:latin typeface="맑은 고딕" pitchFamily="50" charset="-127"/>
              <a:ea typeface="맑은 고딕" pitchFamily="50" charset="-127"/>
              <a:cs typeface="-소망B"/>
            </a:endParaRPr>
          </a:p>
        </p:txBody>
      </p:sp>
    </p:spTree>
    <p:extLst>
      <p:ext uri="{BB962C8B-B14F-4D97-AF65-F5344CB8AC3E}">
        <p14:creationId xmlns:p14="http://schemas.microsoft.com/office/powerpoint/2010/main" val="17991038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해외 스마트워크 현황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0BD8AC-1A38-4E14-A887-B4BFE1175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국내</a:t>
            </a:r>
            <a:r>
              <a:rPr lang="en-US" altLang="ko-KR"/>
              <a:t>·</a:t>
            </a:r>
            <a:r>
              <a:rPr lang="ko-KR" altLang="en-US"/>
              <a:t>외 </a:t>
            </a:r>
            <a:r>
              <a:rPr lang="en-US" altLang="ko-KR"/>
              <a:t>Smart Work </a:t>
            </a:r>
            <a:r>
              <a:rPr lang="ko-KR" altLang="en-US"/>
              <a:t>동향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/>
              <a:t>국내현황</a:t>
            </a:r>
          </a:p>
          <a:p>
            <a:pPr lvl="1" latinLnBrk="0"/>
            <a:r>
              <a:rPr lang="en-US" altLang="ko-KR"/>
              <a:t>2008</a:t>
            </a:r>
            <a:r>
              <a:rPr lang="ko-KR" altLang="en-US"/>
              <a:t>년 현재 원격근무 도입한 사업체는 </a:t>
            </a:r>
            <a:r>
              <a:rPr lang="en-US" altLang="ko-KR"/>
              <a:t>0.6%</a:t>
            </a:r>
            <a:r>
              <a:rPr lang="ko-KR" altLang="en-US"/>
              <a:t>에 불과</a:t>
            </a:r>
            <a:endParaRPr lang="en-US" altLang="ko-KR"/>
          </a:p>
          <a:p>
            <a:pPr lvl="1" latinLnBrk="0"/>
            <a:r>
              <a:rPr lang="ko-KR" altLang="en-US"/>
              <a:t>정부청사 영상회의시스템은 노후화</a:t>
            </a:r>
            <a:r>
              <a:rPr lang="en-US" altLang="ko-KR"/>
              <a:t>, </a:t>
            </a:r>
            <a:r>
              <a:rPr lang="ko-KR" altLang="en-US"/>
              <a:t>호환성 부족으로 이용 제약</a:t>
            </a:r>
          </a:p>
          <a:p>
            <a:pPr lvl="1" latinLnBrk="0"/>
            <a:r>
              <a:rPr lang="ko-KR" altLang="en-US"/>
              <a:t>스마트폰을 활용한 실시간 현장업무 지원 환경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92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330</Words>
  <Application>Microsoft Office PowerPoint</Application>
  <PresentationFormat>와이드스크린</PresentationFormat>
  <Paragraphs>87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Neo Sans Std</vt:lpstr>
      <vt:lpstr>Rix모던고딕 EB</vt:lpstr>
      <vt:lpstr>가는각진제목체</vt:lpstr>
      <vt:lpstr>맑은 고딕</vt:lpstr>
      <vt:lpstr>-소망B</vt:lpstr>
      <vt:lpstr>Arial</vt:lpstr>
      <vt:lpstr>디자인 사용자 지정</vt:lpstr>
      <vt:lpstr>Smart Work 구현 전략</vt:lpstr>
      <vt:lpstr>목차</vt:lpstr>
      <vt:lpstr>스마트워크 개요</vt:lpstr>
      <vt:lpstr>스마트워크(Smart Work) 정의 </vt:lpstr>
      <vt:lpstr>스마트워크(Smart Work) 특징 </vt:lpstr>
      <vt:lpstr>스마트워크(Smart Work) 특징</vt:lpstr>
      <vt:lpstr>추진 배경</vt:lpstr>
      <vt:lpstr>해외 스마트워크 현황</vt:lpstr>
      <vt:lpstr>국내·외 Smart Work 동향 </vt:lpstr>
      <vt:lpstr>국내·외 Smart Work 동향 </vt:lpstr>
      <vt:lpstr>국내 스마트워크 현황 및 과제</vt:lpstr>
      <vt:lpstr>Smart Work 도입률</vt:lpstr>
      <vt:lpstr>Smart Work 도입 필요성은 공감 </vt:lpstr>
      <vt:lpstr>활성화 전략</vt:lpstr>
      <vt:lpstr>성공사례 창출로 공감대 형성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Work 구현 전략</dc:title>
  <dc:creator>user</dc:creator>
  <cp:lastModifiedBy>보물</cp:lastModifiedBy>
  <cp:revision>15</cp:revision>
  <dcterms:created xsi:type="dcterms:W3CDTF">2010-10-16T19:26:52Z</dcterms:created>
  <dcterms:modified xsi:type="dcterms:W3CDTF">2020-07-15T07:40:50Z</dcterms:modified>
</cp:coreProperties>
</file>