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72" r:id="rId4"/>
    <p:sldId id="274" r:id="rId5"/>
    <p:sldId id="275" r:id="rId6"/>
    <p:sldId id="276" r:id="rId7"/>
    <p:sldId id="269" r:id="rId8"/>
    <p:sldId id="265" r:id="rId9"/>
    <p:sldId id="266" r:id="rId10"/>
    <p:sldId id="267" r:id="rId11"/>
    <p:sldId id="271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57" autoAdjust="0"/>
    <p:restoredTop sz="94660"/>
  </p:normalViewPr>
  <p:slideViewPr>
    <p:cSldViewPr snapToGrid="0">
      <p:cViewPr varScale="1">
        <p:scale>
          <a:sx n="85" d="100"/>
          <a:sy n="85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9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0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1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4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6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0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52652" y="2765788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웹 프로그래밍 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#1</a:t>
            </a:r>
          </a:p>
          <a:p>
            <a:pPr algn="ctr" latinLnBrk="0">
              <a:defRPr/>
            </a:pPr>
            <a:r>
              <a:rPr lang="ko-KR" altLang="en-US" kern="0" dirty="0">
                <a:solidFill>
                  <a:prstClr val="white">
                    <a:lumMod val="50000"/>
                  </a:prst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순천향대학교 컴퓨터공학과</a:t>
            </a:r>
            <a:endParaRPr lang="en-US" altLang="ko-KR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 latinLnBrk="0">
              <a:defRPr/>
            </a:pPr>
            <a:r>
              <a:rPr lang="en-US" altLang="ko-KR" kern="0" dirty="0">
                <a:solidFill>
                  <a:prstClr val="white">
                    <a:lumMod val="50000"/>
                  </a:prst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20184102 </a:t>
            </a:r>
            <a:r>
              <a:rPr lang="ko-KR" altLang="en-US" kern="0" dirty="0">
                <a:solidFill>
                  <a:prstClr val="white">
                    <a:lumMod val="50000"/>
                  </a:prst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신주용</a:t>
            </a:r>
            <a:endParaRPr lang="en-US" altLang="ko-KR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1492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과제 </a:t>
            </a: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#1 </a:t>
            </a: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쇼핑몰 웹페이지 제작하기</a:t>
            </a:r>
            <a:endParaRPr lang="en-US" altLang="ko-KR" sz="32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en-US" altLang="ko-KR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HTML</a:t>
            </a:r>
            <a:r>
              <a:rPr lang="ko-KR" altLang="en-US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공통 </a:t>
            </a:r>
            <a:r>
              <a:rPr lang="ko-KR" altLang="en-US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푸터</a:t>
            </a:r>
            <a:endParaRPr lang="en-US" altLang="ko-KR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FCB1905-AED8-4004-96D4-BBDCFA7CE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75" y="1613646"/>
            <a:ext cx="10806219" cy="41095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994C94-E0AE-44EE-8590-203C3B3677E2}"/>
              </a:ext>
            </a:extLst>
          </p:cNvPr>
          <p:cNvSpPr txBox="1"/>
          <p:nvPr/>
        </p:nvSpPr>
        <p:spPr>
          <a:xfrm>
            <a:off x="5166805" y="1748118"/>
            <a:ext cx="360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1519x100 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사이즈의 </a:t>
            </a:r>
            <a:r>
              <a:rPr lang="ko-KR" altLang="en-US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푸터를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생성합니다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5E8EA5-1EBC-46A6-8B5D-CA3B2EFA054E}"/>
              </a:ext>
            </a:extLst>
          </p:cNvPr>
          <p:cNvSpPr txBox="1"/>
          <p:nvPr/>
        </p:nvSpPr>
        <p:spPr>
          <a:xfrm>
            <a:off x="5841293" y="2482867"/>
            <a:ext cx="5703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CSS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통해 세로줄을 그어주기 위해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공백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nbsp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들어있는 셀을 클래스로 선언해줍니다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B28ECC-F725-4532-BAFE-B2ADA659E908}"/>
              </a:ext>
            </a:extLst>
          </p:cNvPr>
          <p:cNvSpPr txBox="1"/>
          <p:nvPr/>
        </p:nvSpPr>
        <p:spPr>
          <a:xfrm>
            <a:off x="4263505" y="5114762"/>
            <a:ext cx="5703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텍스트가 길어 나머지 열도 함께 늘어나는 것을 방지하기 위해 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행을 병합해주었습니다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1878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과제 </a:t>
            </a: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#1 </a:t>
            </a: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쇼핑몰 웹페이지 제작하기</a:t>
            </a:r>
            <a:endParaRPr lang="en-US" altLang="ko-KR" sz="32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en-US" altLang="ko-KR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HTML</a:t>
            </a:r>
            <a:r>
              <a:rPr lang="ko-KR" altLang="en-US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MAIN</a:t>
            </a:r>
            <a:r>
              <a:rPr lang="ko-KR" altLang="en-US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바디</a:t>
            </a:r>
            <a:r>
              <a:rPr lang="en-US" altLang="ko-KR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</a:t>
            </a:r>
            <a:r>
              <a:rPr lang="ko-KR" altLang="en-US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아티클</a:t>
            </a:r>
            <a:r>
              <a:rPr lang="en-US" altLang="ko-KR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)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EABAB89-7194-47DF-BCE5-B3F4003BE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53" y="1564482"/>
            <a:ext cx="10920166" cy="377976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924A8BE-D9AA-496C-9DDE-FFA9ED90C9B3}"/>
              </a:ext>
            </a:extLst>
          </p:cNvPr>
          <p:cNvSpPr txBox="1"/>
          <p:nvPr/>
        </p:nvSpPr>
        <p:spPr>
          <a:xfrm>
            <a:off x="4948518" y="4446093"/>
            <a:ext cx="6444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통일성을 위해 사진들의 크기를 각각 설정해주었습니다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부분은 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상에서 해주었습니다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1744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과제 </a:t>
            </a: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#1 </a:t>
            </a: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쇼핑몰 웹페이지 제작하기</a:t>
            </a:r>
            <a:endParaRPr lang="en-US" altLang="ko-KR" sz="32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en-US" altLang="ko-KR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HTML SIGN UP</a:t>
            </a:r>
            <a:r>
              <a:rPr lang="ko-KR" altLang="en-US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바디</a:t>
            </a:r>
            <a:r>
              <a:rPr lang="en-US" altLang="ko-KR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</a:t>
            </a:r>
            <a:r>
              <a:rPr lang="ko-KR" altLang="en-US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아티클</a:t>
            </a:r>
            <a:r>
              <a:rPr lang="en-US" altLang="ko-KR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)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8A8ED19-E9B1-4DA7-9A33-A63EE47E7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64" y="1241903"/>
            <a:ext cx="8776688" cy="507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90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과제 </a:t>
            </a: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#1 </a:t>
            </a: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쇼핑몰 웹페이지 제작하기</a:t>
            </a:r>
            <a:endParaRPr lang="en-US" altLang="ko-KR" sz="32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B2F51A-BB2E-4825-8563-7498C89C4055}"/>
              </a:ext>
            </a:extLst>
          </p:cNvPr>
          <p:cNvSpPr txBox="1"/>
          <p:nvPr/>
        </p:nvSpPr>
        <p:spPr>
          <a:xfrm>
            <a:off x="781327" y="2545391"/>
            <a:ext cx="10575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2D3B45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CSS</a:t>
            </a:r>
            <a:r>
              <a:rPr lang="ko-KR" altLang="en-US" sz="9600" dirty="0">
                <a:solidFill>
                  <a:srgbClr val="2D3B45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9600" b="0" i="0" dirty="0">
                <a:solidFill>
                  <a:srgbClr val="2D3B45"/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229715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과제 </a:t>
            </a: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#1 </a:t>
            </a: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쇼핑몰 웹페이지 제작하기</a:t>
            </a:r>
            <a:endParaRPr lang="en-US" altLang="ko-KR" sz="32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en-US" altLang="ko-KR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CSS</a:t>
            </a:r>
            <a:r>
              <a:rPr lang="ko-KR" altLang="en-US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공통 헤더 </a:t>
            </a:r>
            <a:r>
              <a:rPr lang="en-US" altLang="ko-KR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50248CD-DD4B-4F55-9B9C-8A70B5708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904" y="1241903"/>
            <a:ext cx="7323233" cy="504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59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과제 </a:t>
            </a: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#1 </a:t>
            </a: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쇼핑몰 웹페이지 제작하기</a:t>
            </a:r>
            <a:endParaRPr lang="en-US" altLang="ko-KR" sz="32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en-US" altLang="ko-KR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CSS</a:t>
            </a:r>
            <a:r>
              <a:rPr lang="ko-KR" altLang="en-US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공통 헤더 </a:t>
            </a:r>
            <a:r>
              <a:rPr lang="en-US" altLang="ko-KR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3141C81-E36F-4CB5-BCEF-3AE6B458F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01" y="1255748"/>
            <a:ext cx="10117241" cy="50178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8AF2ADD-5580-4A54-89FF-67A42252B3E9}"/>
              </a:ext>
            </a:extLst>
          </p:cNvPr>
          <p:cNvSpPr txBox="1"/>
          <p:nvPr/>
        </p:nvSpPr>
        <p:spPr>
          <a:xfrm>
            <a:off x="4380047" y="3688142"/>
            <a:ext cx="5703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서로의 텍스트가 겹치지 않도록 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padding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설정해주고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폰트와 글자 크기를 설정해주고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Bold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설정해줍니다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9F0F20-9B9A-4F50-A316-784F9BA315B2}"/>
              </a:ext>
            </a:extLst>
          </p:cNvPr>
          <p:cNvSpPr txBox="1"/>
          <p:nvPr/>
        </p:nvSpPr>
        <p:spPr>
          <a:xfrm>
            <a:off x="2748470" y="4992338"/>
            <a:ext cx="5703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맨 위로 버튼에 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Fixed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사용하여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스크롤에 영향을 받지 않도록 해주고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우측 하단에 위치시킵니다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2508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과제 </a:t>
            </a: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#1 </a:t>
            </a: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쇼핑몰 웹페이지 제작하기</a:t>
            </a:r>
            <a:endParaRPr lang="en-US" altLang="ko-KR" sz="32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en-US" altLang="ko-KR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CSS</a:t>
            </a:r>
            <a:r>
              <a:rPr lang="ko-KR" altLang="en-US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공통 </a:t>
            </a:r>
            <a:r>
              <a:rPr lang="ko-KR" altLang="en-US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푸터</a:t>
            </a:r>
            <a:endParaRPr lang="en-US" altLang="ko-KR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8566490-7EF1-4EFC-8105-95939227D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63" y="1305665"/>
            <a:ext cx="4638043" cy="48890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3C3D190-8485-477D-9C29-902E3C32F5A3}"/>
              </a:ext>
            </a:extLst>
          </p:cNvPr>
          <p:cNvSpPr txBox="1"/>
          <p:nvPr/>
        </p:nvSpPr>
        <p:spPr>
          <a:xfrm>
            <a:off x="5431490" y="1340735"/>
            <a:ext cx="570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위의 요소에서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120px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만큼 떨어진 곳에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푸터를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위치시킵니다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4AAB4B-61F9-4CF5-AA6B-25986F7504F2}"/>
              </a:ext>
            </a:extLst>
          </p:cNvPr>
          <p:cNvSpPr txBox="1"/>
          <p:nvPr/>
        </p:nvSpPr>
        <p:spPr>
          <a:xfrm>
            <a:off x="5431490" y="2253735"/>
            <a:ext cx="5703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아래에서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만큼 떨어진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아래와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붙은곳에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credi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위치시키고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15px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만큼의 패딩을 줍니다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배경색상을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silver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설정하고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글자 크기를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14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색상은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dimgray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설정해줍니다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3C8D53-1C54-461B-A771-03392C7878B7}"/>
              </a:ext>
            </a:extLst>
          </p:cNvPr>
          <p:cNvSpPr txBox="1"/>
          <p:nvPr/>
        </p:nvSpPr>
        <p:spPr>
          <a:xfrm>
            <a:off x="5431490" y="3999133"/>
            <a:ext cx="5703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밑줄등의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텍스트 꾸미기를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없애주고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위와 동일한 설정을 해줍니다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글꼴을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Oswald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변경해줍니다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83C554-AFB6-4E2A-8FE4-D463C2B74580}"/>
              </a:ext>
            </a:extLst>
          </p:cNvPr>
          <p:cNvSpPr txBox="1"/>
          <p:nvPr/>
        </p:nvSpPr>
        <p:spPr>
          <a:xfrm>
            <a:off x="5431490" y="5517264"/>
            <a:ext cx="5703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세로선을 그어주기 위해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border-right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사용하여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셀 우측에 선을 그어줍니다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4442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과제 </a:t>
            </a: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#1 </a:t>
            </a: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쇼핑몰 웹페이지 제작하기</a:t>
            </a:r>
            <a:endParaRPr lang="en-US" altLang="ko-KR" sz="32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en-US" altLang="ko-KR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CSS</a:t>
            </a:r>
            <a:r>
              <a:rPr lang="ko-KR" altLang="en-US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</a:t>
            </a:r>
            <a:r>
              <a:rPr lang="en-US" altLang="ko-KR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MAIN </a:t>
            </a:r>
            <a:r>
              <a:rPr lang="ko-KR" altLang="en-US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바디</a:t>
            </a:r>
            <a:r>
              <a:rPr lang="en-US" altLang="ko-KR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</a:t>
            </a:r>
            <a:r>
              <a:rPr lang="ko-KR" altLang="en-US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아티클</a:t>
            </a:r>
            <a:r>
              <a:rPr lang="en-US" altLang="ko-KR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)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3063388-1A0A-472F-8FD9-9074854FF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246" y="1241903"/>
            <a:ext cx="6096000" cy="51025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B4835C8-BF61-4551-8CDA-16E1C089CABB}"/>
              </a:ext>
            </a:extLst>
          </p:cNvPr>
          <p:cNvSpPr txBox="1"/>
          <p:nvPr/>
        </p:nvSpPr>
        <p:spPr>
          <a:xfrm>
            <a:off x="4801388" y="2585483"/>
            <a:ext cx="5703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최소 높이를 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100%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설정하여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컨텐츠가 넘치지 않게 합니다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12C79D-9FD4-4AA0-8168-C3976B24D52D}"/>
              </a:ext>
            </a:extLst>
          </p:cNvPr>
          <p:cNvSpPr txBox="1"/>
          <p:nvPr/>
        </p:nvSpPr>
        <p:spPr>
          <a:xfrm>
            <a:off x="4908964" y="3330221"/>
            <a:ext cx="5703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포지션을 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relative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설정하여 다음 클래스가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참조할 수 있도록 합니다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A1D69F-B09A-4CB2-B158-A9B59F46F8CC}"/>
              </a:ext>
            </a:extLst>
          </p:cNvPr>
          <p:cNvSpPr txBox="1"/>
          <p:nvPr/>
        </p:nvSpPr>
        <p:spPr>
          <a:xfrm>
            <a:off x="5393059" y="4427293"/>
            <a:ext cx="5703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Margin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bottom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값을 음수로 두어 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더 아래에 위치시킵니다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7993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과제 </a:t>
            </a: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#1 </a:t>
            </a: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쇼핑몰 웹페이지 제작하기</a:t>
            </a:r>
            <a:endParaRPr lang="en-US" altLang="ko-KR" sz="32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en-US" altLang="ko-KR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CSS</a:t>
            </a:r>
            <a:r>
              <a:rPr lang="ko-KR" altLang="en-US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</a:t>
            </a:r>
            <a:r>
              <a:rPr lang="en-US" altLang="ko-KR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SIGN UP </a:t>
            </a:r>
            <a:r>
              <a:rPr lang="ko-KR" altLang="en-US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바디</a:t>
            </a:r>
            <a:r>
              <a:rPr lang="en-US" altLang="ko-KR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</a:t>
            </a:r>
            <a:r>
              <a:rPr lang="ko-KR" altLang="en-US" b="1" kern="0" dirty="0" err="1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아티클</a:t>
            </a:r>
            <a:r>
              <a:rPr lang="en-US" altLang="ko-KR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)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F1CC2CB-0EEC-42B9-8B98-5A67579AC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27" y="1216528"/>
            <a:ext cx="8585128" cy="51425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22AA1F-8748-430B-8979-B7EB28C42FCE}"/>
              </a:ext>
            </a:extLst>
          </p:cNvPr>
          <p:cNvSpPr txBox="1"/>
          <p:nvPr/>
        </p:nvSpPr>
        <p:spPr>
          <a:xfrm>
            <a:off x="4611047" y="4214341"/>
            <a:ext cx="5703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텍스트를 가운데로 정렬합니다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나머지 요소들은 계속 사용한 요소들입니다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90F168-79E8-455E-A184-416B79DB7392}"/>
              </a:ext>
            </a:extLst>
          </p:cNvPr>
          <p:cNvSpPr txBox="1"/>
          <p:nvPr/>
        </p:nvSpPr>
        <p:spPr>
          <a:xfrm>
            <a:off x="4082130" y="5805360"/>
            <a:ext cx="570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submit 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안의 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input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선을 없앱니다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831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08319" y="2344823"/>
            <a:ext cx="6096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115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49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과제 </a:t>
            </a: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#1 </a:t>
            </a: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쇼핑몰 웹페이지 제작하기</a:t>
            </a:r>
            <a:endParaRPr lang="en-US" altLang="ko-KR" sz="32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B2F51A-BB2E-4825-8563-7498C89C4055}"/>
              </a:ext>
            </a:extLst>
          </p:cNvPr>
          <p:cNvSpPr txBox="1"/>
          <p:nvPr/>
        </p:nvSpPr>
        <p:spPr>
          <a:xfrm>
            <a:off x="805069" y="1490007"/>
            <a:ext cx="105783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쇼핑몰에 필요한 웹 페이지를 여러 페이지로 제작해볼 것</a:t>
            </a:r>
            <a:r>
              <a:rPr lang="en-US" altLang="ko-KR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!</a:t>
            </a:r>
          </a:p>
          <a:p>
            <a:pPr algn="ctr"/>
            <a:r>
              <a:rPr lang="ko-KR" alt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자바 스크립트를 적용할 수 있도록 회원 가입이나 장바구니의 기능도 설계에 포함시킬 것</a:t>
            </a:r>
            <a:endParaRPr lang="en-US" altLang="ko-KR" sz="2400" b="0" i="0" dirty="0">
              <a:solidFill>
                <a:schemeClr val="bg2">
                  <a:lumMod val="75000"/>
                </a:schemeClr>
              </a:solidFill>
              <a:effectLst/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endParaRPr lang="en-US" altLang="ko-KR" sz="2400" dirty="0">
              <a:solidFill>
                <a:srgbClr val="2D3B45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endParaRPr lang="en-US" altLang="ko-KR" sz="2400" dirty="0">
              <a:solidFill>
                <a:srgbClr val="2D3B45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endParaRPr lang="en-US" altLang="ko-KR" sz="2400" dirty="0">
              <a:solidFill>
                <a:srgbClr val="2D3B45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rgbClr val="2D3B45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아직은 실력이 부족하여 많은 페이지나 기능을 추가하지는 못하였습니다</a:t>
            </a:r>
            <a:r>
              <a:rPr lang="en-US" altLang="ko-KR" dirty="0">
                <a:solidFill>
                  <a:srgbClr val="2D3B45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pPr algn="ctr"/>
            <a:r>
              <a:rPr lang="ko-KR" altLang="en-US" dirty="0">
                <a:solidFill>
                  <a:srgbClr val="2D3B45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설명은 최대한 주석으로 대체하였으나</a:t>
            </a:r>
            <a:r>
              <a:rPr lang="en-US" altLang="ko-KR" dirty="0">
                <a:solidFill>
                  <a:srgbClr val="2D3B45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dirty="0">
                <a:solidFill>
                  <a:srgbClr val="2D3B45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중복되는 코드들</a:t>
            </a:r>
            <a:r>
              <a:rPr lang="en-US" altLang="ko-KR" dirty="0">
                <a:solidFill>
                  <a:srgbClr val="2D3B45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(ex. </a:t>
            </a:r>
            <a:r>
              <a:rPr lang="ko-KR" altLang="en-US" dirty="0">
                <a:solidFill>
                  <a:srgbClr val="2D3B45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색상 지정 등</a:t>
            </a:r>
            <a:r>
              <a:rPr lang="en-US" altLang="ko-KR" dirty="0">
                <a:solidFill>
                  <a:srgbClr val="2D3B45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r>
              <a:rPr lang="ko-KR" altLang="en-US" dirty="0">
                <a:solidFill>
                  <a:srgbClr val="2D3B45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은</a:t>
            </a:r>
            <a:r>
              <a:rPr lang="ko-KR" altLang="en-US" b="0" i="0" dirty="0">
                <a:solidFill>
                  <a:srgbClr val="2D3B45"/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﻿ 따로 주석을 작성하지 않았습니다</a:t>
            </a:r>
            <a:r>
              <a:rPr lang="en-US" altLang="ko-KR" b="0" i="0" dirty="0">
                <a:solidFill>
                  <a:srgbClr val="2D3B45"/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pPr algn="ctr"/>
            <a:endParaRPr lang="en-US" altLang="ko-KR" dirty="0">
              <a:solidFill>
                <a:srgbClr val="2D3B45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endParaRPr lang="en-US" altLang="ko-KR" b="0" i="0" dirty="0">
              <a:solidFill>
                <a:srgbClr val="2D3B45"/>
              </a:solidFill>
              <a:effectLst/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rgbClr val="2D3B45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사용자가 </a:t>
            </a:r>
            <a:r>
              <a:rPr lang="ko-KR" altLang="en-US" dirty="0" err="1">
                <a:solidFill>
                  <a:srgbClr val="2D3B45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보게될</a:t>
            </a:r>
            <a:r>
              <a:rPr lang="ko-KR" altLang="en-US" dirty="0">
                <a:solidFill>
                  <a:srgbClr val="2D3B45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실제 화면</a:t>
            </a:r>
            <a:endParaRPr lang="en-US" altLang="ko-KR" dirty="0">
              <a:solidFill>
                <a:srgbClr val="2D3B45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rgbClr val="2D3B45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코드 설명</a:t>
            </a:r>
            <a:endParaRPr lang="en-US" altLang="ko-KR" dirty="0">
              <a:solidFill>
                <a:srgbClr val="2D3B45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 algn="ctr">
              <a:buAutoNum type="arabicPeriod"/>
            </a:pPr>
            <a:endParaRPr lang="en-US" altLang="ko-KR" b="0" i="0" dirty="0">
              <a:solidFill>
                <a:srgbClr val="2D3B45"/>
              </a:solidFill>
              <a:effectLst/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b="0" i="0" dirty="0">
                <a:solidFill>
                  <a:srgbClr val="2D3B45"/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순으로 진행하겠습니다</a:t>
            </a:r>
            <a:r>
              <a:rPr lang="en-US" altLang="ko-KR" b="0" i="0" dirty="0">
                <a:solidFill>
                  <a:srgbClr val="2D3B45"/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37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과제 </a:t>
            </a: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#1 </a:t>
            </a: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쇼핑몰 웹페이지 제작하기</a:t>
            </a:r>
            <a:endParaRPr lang="en-US" altLang="ko-KR" sz="32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B2F51A-BB2E-4825-8563-7498C89C4055}"/>
              </a:ext>
            </a:extLst>
          </p:cNvPr>
          <p:cNvSpPr txBox="1"/>
          <p:nvPr/>
        </p:nvSpPr>
        <p:spPr>
          <a:xfrm>
            <a:off x="876897" y="2313310"/>
            <a:ext cx="105750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0" i="0" dirty="0">
                <a:solidFill>
                  <a:srgbClr val="2D3B45"/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접속자가 볼</a:t>
            </a:r>
            <a:r>
              <a:rPr lang="en-US" altLang="ko-KR" sz="9600" b="0" i="0" dirty="0">
                <a:solidFill>
                  <a:srgbClr val="2D3B45"/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9600" b="0" i="0" dirty="0">
                <a:solidFill>
                  <a:srgbClr val="2D3B45"/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</a:t>
            </a:r>
            <a:endParaRPr lang="en-US" altLang="ko-KR" sz="8000" b="0" i="0" dirty="0">
              <a:solidFill>
                <a:srgbClr val="2D3B45"/>
              </a:solidFill>
              <a:effectLst/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endParaRPr lang="ko-KR" altLang="en-US" sz="2000" b="0" i="0" dirty="0">
              <a:solidFill>
                <a:srgbClr val="2D3B45"/>
              </a:solidFill>
              <a:effectLst/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234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과제 </a:t>
            </a: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#1 </a:t>
            </a: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쇼핑몰 웹페이지 제작하기</a:t>
            </a:r>
            <a:endParaRPr lang="en-US" altLang="ko-KR" sz="32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en-US" altLang="ko-KR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MAIN</a:t>
            </a:r>
            <a:r>
              <a:rPr lang="ko-KR" altLang="en-US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화면 </a:t>
            </a:r>
            <a:r>
              <a:rPr lang="en-US" altLang="ko-KR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5AA5F4-17C3-4794-88CD-07289A3BC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66" y="1445179"/>
            <a:ext cx="8970574" cy="48123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9870897-ACFC-45D9-9204-7F948F3E06AB}"/>
              </a:ext>
            </a:extLst>
          </p:cNvPr>
          <p:cNvSpPr txBox="1"/>
          <p:nvPr/>
        </p:nvSpPr>
        <p:spPr>
          <a:xfrm>
            <a:off x="7912141" y="2200847"/>
            <a:ext cx="5703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상단에는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Fixed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고정된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스크롤의 영향을 받지 않는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헤드로 각각의 링크가 달린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텍스트들이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위치해있고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383F8F-F7C5-416F-A3A1-359111C6FDC1}"/>
              </a:ext>
            </a:extLst>
          </p:cNvPr>
          <p:cNvSpPr txBox="1"/>
          <p:nvPr/>
        </p:nvSpPr>
        <p:spPr>
          <a:xfrm>
            <a:off x="7912141" y="5257443"/>
            <a:ext cx="5703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하단에는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Fixed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고정된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위로 가기 버튼이 있습니다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9BCD86-448C-4BAF-ADCC-A1A296841CC6}"/>
              </a:ext>
            </a:extLst>
          </p:cNvPr>
          <p:cNvSpPr txBox="1"/>
          <p:nvPr/>
        </p:nvSpPr>
        <p:spPr>
          <a:xfrm>
            <a:off x="7912141" y="3729145"/>
            <a:ext cx="5703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가운데 사진에는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각각의 이미지가 나타내는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카테고리를 구매할 수 있는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링크가 설정되어 있습니다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593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과제 </a:t>
            </a: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#1 </a:t>
            </a: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쇼핑몰 웹페이지 제작하기</a:t>
            </a:r>
            <a:endParaRPr lang="en-US" altLang="ko-KR" sz="32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en-US" altLang="ko-KR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MAIN</a:t>
            </a:r>
            <a:r>
              <a:rPr lang="ko-KR" altLang="en-US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화면 </a:t>
            </a:r>
            <a:r>
              <a:rPr lang="en-US" altLang="ko-KR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43C2F1-22F3-4410-94A0-15DFFDD19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25" y="1357224"/>
            <a:ext cx="9170668" cy="49196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2CE9C9A-0C86-4E47-B7B7-461A1AC805A1}"/>
              </a:ext>
            </a:extLst>
          </p:cNvPr>
          <p:cNvSpPr txBox="1"/>
          <p:nvPr/>
        </p:nvSpPr>
        <p:spPr>
          <a:xfrm>
            <a:off x="8290958" y="3817064"/>
            <a:ext cx="57037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아래에는 저작권 표기와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여러 고객지원을 구현할 수 있도록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링크가 달린 텍스트로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푸터를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제작하였습니다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354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과제 </a:t>
            </a: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#1 </a:t>
            </a: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쇼핑몰 웹페이지 제작하기</a:t>
            </a:r>
            <a:endParaRPr lang="en-US" altLang="ko-KR" sz="32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en-US" altLang="ko-KR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SIGNUP</a:t>
            </a:r>
            <a:r>
              <a:rPr lang="ko-KR" altLang="en-US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웹페이지</a:t>
            </a:r>
            <a:endParaRPr lang="en-US" altLang="ko-KR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37E1609-210B-4C35-B07C-86CF3500D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98" y="1255748"/>
            <a:ext cx="9347816" cy="50147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D762903-11D9-47C2-A9CD-4CB26584237B}"/>
              </a:ext>
            </a:extLst>
          </p:cNvPr>
          <p:cNvSpPr txBox="1"/>
          <p:nvPr/>
        </p:nvSpPr>
        <p:spPr>
          <a:xfrm>
            <a:off x="7923529" y="3325571"/>
            <a:ext cx="57037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Input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사용한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회원가입 페이지를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제작하였습니다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헤더와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푸터는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공통으로 사용하였고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기능도 동일합니다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712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과제 </a:t>
            </a: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#1 </a:t>
            </a: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쇼핑몰 웹페이지 제작하기</a:t>
            </a:r>
            <a:endParaRPr lang="en-US" altLang="ko-KR" sz="32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B2F51A-BB2E-4825-8563-7498C89C4055}"/>
              </a:ext>
            </a:extLst>
          </p:cNvPr>
          <p:cNvSpPr txBox="1"/>
          <p:nvPr/>
        </p:nvSpPr>
        <p:spPr>
          <a:xfrm>
            <a:off x="781327" y="2545391"/>
            <a:ext cx="10575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2D3B45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HTML</a:t>
            </a:r>
            <a:r>
              <a:rPr lang="ko-KR" altLang="en-US" sz="9600" dirty="0">
                <a:solidFill>
                  <a:srgbClr val="2D3B45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9600" b="0" i="0" dirty="0">
                <a:solidFill>
                  <a:srgbClr val="2D3B45"/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197729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과제 </a:t>
            </a: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#1 </a:t>
            </a: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쇼핑몰 웹페이지 제작하기</a:t>
            </a:r>
            <a:endParaRPr lang="en-US" altLang="ko-KR" sz="32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en-US" altLang="ko-KR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HTML</a:t>
            </a:r>
            <a:r>
              <a:rPr lang="ko-KR" altLang="en-US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공통 헤드</a:t>
            </a:r>
            <a:endParaRPr lang="en-US" altLang="ko-KR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D13E0E-975A-4BE2-B021-E8D6A3B54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43" y="1696244"/>
            <a:ext cx="10904756" cy="379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80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과제 </a:t>
            </a: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#1 </a:t>
            </a:r>
            <a:r>
              <a:rPr lang="ko-KR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쇼핑몰 웹페이지 제작하기</a:t>
            </a:r>
            <a:endParaRPr lang="en-US" altLang="ko-KR" sz="32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en-US" altLang="ko-KR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HTML</a:t>
            </a:r>
            <a:r>
              <a:rPr lang="ko-KR" altLang="en-US" b="1" kern="0" dirty="0">
                <a:ln w="19050">
                  <a:noFill/>
                </a:ln>
                <a:solidFill>
                  <a:schemeClr val="bg2">
                    <a:lumMod val="7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공통 헤더</a:t>
            </a:r>
            <a:endParaRPr lang="en-US" altLang="ko-KR" b="1" kern="0" dirty="0">
              <a:ln w="19050">
                <a:noFill/>
              </a:ln>
              <a:solidFill>
                <a:schemeClr val="bg2">
                  <a:lumMod val="7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AC6F7B-8817-4BC0-8EB3-861EF6FCD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44" y="1241903"/>
            <a:ext cx="9193604" cy="501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7729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503</Words>
  <Application>Microsoft Office PowerPoint</Application>
  <PresentationFormat>와이드스크린</PresentationFormat>
  <Paragraphs>100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배달의민족 주아</vt:lpstr>
      <vt:lpstr>배달의민족 한나체 Pro</vt:lpstr>
      <vt:lpstr>야놀자 야체 B</vt:lpstr>
      <vt:lpstr>Arial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신 주용</cp:lastModifiedBy>
  <cp:revision>4</cp:revision>
  <dcterms:created xsi:type="dcterms:W3CDTF">2021-09-22T03:36:31Z</dcterms:created>
  <dcterms:modified xsi:type="dcterms:W3CDTF">2021-09-25T20:04:40Z</dcterms:modified>
</cp:coreProperties>
</file>