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4" r:id="rId4"/>
    <p:sldId id="275" r:id="rId5"/>
    <p:sldId id="285" r:id="rId6"/>
    <p:sldId id="286" r:id="rId7"/>
    <p:sldId id="287" r:id="rId8"/>
    <p:sldId id="289" r:id="rId9"/>
    <p:sldId id="288" r:id="rId10"/>
    <p:sldId id="290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2-1, 2-2, 2-3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</a:t>
            </a: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Length = 0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 이상 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A6A951-326B-42EE-8075-9987B3D3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4" y="1393394"/>
            <a:ext cx="4534293" cy="16841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4CD78A-A234-48AD-9AF9-844D372FF8E6}"/>
              </a:ext>
            </a:extLst>
          </p:cNvPr>
          <p:cNvSpPr txBox="1"/>
          <p:nvPr/>
        </p:nvSpPr>
        <p:spPr>
          <a:xfrm>
            <a:off x="5364903" y="1268578"/>
            <a:ext cx="7145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sum_elements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인수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입력하였더니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좌측과 같이 오류가 발생하게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조건중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&lt;= length-1]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있는데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length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인수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입력해주면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작거나 같을 때까지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문이 작동하게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상기한 조건을 위반하여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문은 성립되지 않고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부분에서 오류가 발생하고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작동이 종료됩니다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오류는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for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조건을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&lt; length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수정하면 해결됩니다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68862F-543D-45E1-AA18-691B18EF9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8" y="3134710"/>
            <a:ext cx="3810330" cy="18442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2F12C95-5622-449E-B2A6-EEEEDCEA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7" y="4359043"/>
            <a:ext cx="4803045" cy="19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75252" y="2233209"/>
            <a:ext cx="10578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앞의 </a:t>
            </a:r>
            <a:r>
              <a:rPr lang="en-US" altLang="ko-KR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show_bytes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코드를 참조하여 아래와 같이 데이터들의 바이트 표시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작성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컴파일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임의의 정수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en-US" altLang="ko-KR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flaot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double),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문자열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포인터 등의 데이터 객체 값에 대한 바이트를 표시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64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비트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32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비트 머신 버전에 대해 각각 실행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64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비트 </a:t>
            </a:r>
            <a:r>
              <a:rPr lang="ko-KR" altLang="en-US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머신에서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gcc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컴파일 시 ‘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–m32’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옵션을 지정</a:t>
            </a:r>
            <a:endParaRPr lang="en-US" altLang="ko-KR" sz="24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</a:t>
            </a:r>
          </a:p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78D06A97-CECB-4A52-A8AC-EA609E5AD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4" y="1123242"/>
            <a:ext cx="6756488" cy="51511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88097D-3A39-47B5-A531-35AA9047EF02}"/>
              </a:ext>
            </a:extLst>
          </p:cNvPr>
          <p:cNvSpPr txBox="1"/>
          <p:nvPr/>
        </p:nvSpPr>
        <p:spPr>
          <a:xfrm>
            <a:off x="7899790" y="2935940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show_byte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참고해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float, double,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바이트를 출력해주는 코드입니다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9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</a:t>
            </a: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32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비트로 컴파일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E9C9A-0C86-4E47-B7B7-461A1AC805A1}"/>
              </a:ext>
            </a:extLst>
          </p:cNvPr>
          <p:cNvSpPr txBox="1"/>
          <p:nvPr/>
        </p:nvSpPr>
        <p:spPr>
          <a:xfrm>
            <a:off x="6517344" y="1302968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컴파일을 위해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multilib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설치했으나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 과정을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캡쳐하지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못해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최신 버전이 확인된 사진으로 대체하였습니다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B976A8-D346-4054-8B03-54CA5FA1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66" y="1216528"/>
            <a:ext cx="4372978" cy="105072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F1ACFD-1BFD-42C4-9D26-F9F0E668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32" y="2345248"/>
            <a:ext cx="2765196" cy="397890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EC917BA-5D56-496E-82A7-8751B6DF5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03" y="4525677"/>
            <a:ext cx="1935648" cy="1798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3A897D-E0A6-453B-814C-F69CFB57D12E}"/>
              </a:ext>
            </a:extLst>
          </p:cNvPr>
          <p:cNvSpPr txBox="1"/>
          <p:nvPr/>
        </p:nvSpPr>
        <p:spPr>
          <a:xfrm>
            <a:off x="5091252" y="2690336"/>
            <a:ext cx="57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-m32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컴파일 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파일을 실행했을 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float,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Double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바이트인 것을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5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2-1</a:t>
            </a: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64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비트로 컴파일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E9C9A-0C86-4E47-B7B7-461A1AC805A1}"/>
              </a:ext>
            </a:extLst>
          </p:cNvPr>
          <p:cNvSpPr txBox="1"/>
          <p:nvPr/>
        </p:nvSpPr>
        <p:spPr>
          <a:xfrm>
            <a:off x="4253396" y="1689230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머신은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비트이므로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컴파일은 따로 명령어를 지정해주지 않아도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184FE0-90E6-46A7-8B4B-BEB02E67D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84" y="1393393"/>
            <a:ext cx="2671543" cy="493098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61962F2-7B55-4798-869E-13CF0F7EF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36" y="3260876"/>
            <a:ext cx="2202371" cy="3063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154F05-2F67-4457-AB65-F812E980ED3B}"/>
              </a:ext>
            </a:extLst>
          </p:cNvPr>
          <p:cNvSpPr txBox="1"/>
          <p:nvPr/>
        </p:nvSpPr>
        <p:spPr>
          <a:xfrm>
            <a:off x="4253396" y="2262178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결과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int, float, double,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비트와 동일했으나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바이트인것으로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896B8-C124-47C1-A425-51DF2E350802}"/>
              </a:ext>
            </a:extLst>
          </p:cNvPr>
          <p:cNvSpPr txBox="1"/>
          <p:nvPr/>
        </p:nvSpPr>
        <p:spPr>
          <a:xfrm>
            <a:off x="6527242" y="3260876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포인터의 크기에 차이가 나는 이유는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접근을 위한 주소의 크기가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32, 64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바이트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이기 때문입니다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73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75252" y="2413223"/>
            <a:ext cx="10578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최하위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(least significant)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바이트와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y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나머지 바이트들로 이루어진 워드를 만드는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수식을 작성하고 아래의 값에 대해 실행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오퍼랜드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x=0x89ABCDEF,  y=0x76543210=&gt; 0x765432EF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위의 수식을 두 개의 오퍼랜드를 인수로 받는 함수로 작성하고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임의의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개의 값들의 오퍼랜드 쌍을 인수로 전달하고 결과를 출력하도록 수정</a:t>
            </a:r>
            <a:endParaRPr lang="en-US" altLang="ko-KR" sz="2400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45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2-2</a:t>
            </a:r>
          </a:p>
          <a:p>
            <a:pPr algn="ctr" latinLnBrk="0">
              <a:defRPr/>
            </a:pP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실행결과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F4872B-E1FB-408B-A421-2C3A1B2F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1" y="1393583"/>
            <a:ext cx="4589749" cy="290051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7AA1A42-C509-49AA-A5E1-FAC108F9F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14" y="1359204"/>
            <a:ext cx="5754347" cy="4254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1B99AB-F699-49E2-88D7-AC14434F80AD}"/>
              </a:ext>
            </a:extLst>
          </p:cNvPr>
          <p:cNvSpPr txBox="1"/>
          <p:nvPr/>
        </p:nvSpPr>
        <p:spPr>
          <a:xfrm>
            <a:off x="7615161" y="1309077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지정된 값을 입력해주고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오퍼랜드를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연산하여 출력하는 부분입니다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B856-5ACD-4121-8AC6-AF00EF50DEDE}"/>
              </a:ext>
            </a:extLst>
          </p:cNvPr>
          <p:cNvSpPr txBox="1"/>
          <p:nvPr/>
        </p:nvSpPr>
        <p:spPr>
          <a:xfrm>
            <a:off x="7397761" y="2967335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임의의 값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입력하고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값들을 오퍼랜드로 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값을 출력한 부분입니다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164456A-4C4B-4722-9E88-F642BB4CF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80" y="4902592"/>
            <a:ext cx="3963863" cy="1359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20CF95-93EF-473C-A2D6-FA012B5C94C4}"/>
              </a:ext>
            </a:extLst>
          </p:cNvPr>
          <p:cNvSpPr txBox="1"/>
          <p:nvPr/>
        </p:nvSpPr>
        <p:spPr>
          <a:xfrm>
            <a:off x="8977963" y="5772937"/>
            <a:ext cx="5703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실행결과입니다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60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75252" y="2644170"/>
            <a:ext cx="10578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배열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원소들의 합을 계산하는 코드 예에 대해 아래와 같이 실행</a:t>
            </a:r>
          </a:p>
          <a:p>
            <a:pPr algn="ctr"/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length &gt; 0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정상적인 배열 값들에 대해 실행하여 결과 출력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length = 0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값을 인수로 전달하여 실행 시 발생하는 에러를 관찰하고 이유 설명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위의 에러를 수정하고 실행한 결과 출력</a:t>
            </a:r>
          </a:p>
        </p:txBody>
      </p:sp>
    </p:spTree>
    <p:extLst>
      <p:ext uri="{BB962C8B-B14F-4D97-AF65-F5344CB8AC3E}">
        <p14:creationId xmlns:p14="http://schemas.microsoft.com/office/powerpoint/2010/main" val="381529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2-3</a:t>
            </a: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Length &gt; 0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 정상 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0513372-FCFA-41FB-9564-D6545382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5" y="1393394"/>
            <a:ext cx="6740229" cy="485367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219384D-F94D-481E-A7A4-DD6DE1FC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29" y="2890606"/>
            <a:ext cx="4030266" cy="10767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162073-BA5B-42AE-A428-AF4EB3F73500}"/>
              </a:ext>
            </a:extLst>
          </p:cNvPr>
          <p:cNvSpPr txBox="1"/>
          <p:nvPr/>
        </p:nvSpPr>
        <p:spPr>
          <a:xfrm>
            <a:off x="3910490" y="5277884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sum_elements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 배열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입력해주는 부분입니다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F9152-D6F0-4BA7-91D3-AD1FBC5BD351}"/>
              </a:ext>
            </a:extLst>
          </p:cNvPr>
          <p:cNvSpPr txBox="1"/>
          <p:nvPr/>
        </p:nvSpPr>
        <p:spPr>
          <a:xfrm>
            <a:off x="8095956" y="2617507"/>
            <a:ext cx="57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작동하는 모습입니다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71537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459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5</cp:revision>
  <dcterms:created xsi:type="dcterms:W3CDTF">2021-09-22T03:36:31Z</dcterms:created>
  <dcterms:modified xsi:type="dcterms:W3CDTF">2021-09-26T17:34:21Z</dcterms:modified>
</cp:coreProperties>
</file>