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74" r:id="rId4"/>
    <p:sldId id="285" r:id="rId5"/>
    <p:sldId id="28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57" autoAdjust="0"/>
    <p:restoredTop sz="94660"/>
  </p:normalViewPr>
  <p:slideViewPr>
    <p:cSldViewPr snapToGrid="0">
      <p:cViewPr varScale="1">
        <p:scale>
          <a:sx n="85" d="100"/>
          <a:sy n="85" d="100"/>
        </p:scale>
        <p:origin x="8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69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495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5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01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80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15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09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11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94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78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6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30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323849"/>
            <a:ext cx="7214869" cy="6534151"/>
            <a:chOff x="2487477" y="323849"/>
            <a:chExt cx="7214869" cy="653415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54B7900-D30A-45B0-A668-3AA421529A20}"/>
                </a:ext>
              </a:extLst>
            </p:cNvPr>
            <p:cNvSpPr/>
            <p:nvPr/>
          </p:nvSpPr>
          <p:spPr>
            <a:xfrm>
              <a:off x="3492211" y="5469367"/>
              <a:ext cx="5094045" cy="1300894"/>
            </a:xfrm>
            <a:custGeom>
              <a:avLst/>
              <a:gdLst>
                <a:gd name="connsiteX0" fmla="*/ 114236 w 5596872"/>
                <a:gd name="connsiteY0" fmla="*/ 1103285 h 1293785"/>
                <a:gd name="connsiteX1" fmla="*/ 317436 w 5596872"/>
                <a:gd name="connsiteY1" fmla="*/ 582585 h 1293785"/>
                <a:gd name="connsiteX2" fmla="*/ 1104836 w 5596872"/>
                <a:gd name="connsiteY2" fmla="*/ 49185 h 1293785"/>
                <a:gd name="connsiteX3" fmla="*/ 1981136 w 5596872"/>
                <a:gd name="connsiteY3" fmla="*/ 23785 h 1293785"/>
                <a:gd name="connsiteX4" fmla="*/ 4013136 w 5596872"/>
                <a:gd name="connsiteY4" fmla="*/ 49185 h 1293785"/>
                <a:gd name="connsiteX5" fmla="*/ 5054536 w 5596872"/>
                <a:gd name="connsiteY5" fmla="*/ 188885 h 1293785"/>
                <a:gd name="connsiteX6" fmla="*/ 5486336 w 5596872"/>
                <a:gd name="connsiteY6" fmla="*/ 544485 h 1293785"/>
                <a:gd name="connsiteX7" fmla="*/ 5575236 w 5596872"/>
                <a:gd name="connsiteY7" fmla="*/ 1014385 h 1293785"/>
                <a:gd name="connsiteX8" fmla="*/ 5587936 w 5596872"/>
                <a:gd name="connsiteY8" fmla="*/ 1204885 h 1293785"/>
                <a:gd name="connsiteX9" fmla="*/ 5460936 w 5596872"/>
                <a:gd name="connsiteY9" fmla="*/ 1268385 h 1293785"/>
                <a:gd name="connsiteX10" fmla="*/ 4940236 w 5596872"/>
                <a:gd name="connsiteY10" fmla="*/ 1268385 h 1293785"/>
                <a:gd name="connsiteX11" fmla="*/ 2527236 w 5596872"/>
                <a:gd name="connsiteY11" fmla="*/ 1293785 h 1293785"/>
                <a:gd name="connsiteX12" fmla="*/ 901636 w 5596872"/>
                <a:gd name="connsiteY12" fmla="*/ 1230285 h 1293785"/>
                <a:gd name="connsiteX13" fmla="*/ 50736 w 5596872"/>
                <a:gd name="connsiteY13" fmla="*/ 1115985 h 1293785"/>
                <a:gd name="connsiteX14" fmla="*/ 114236 w 5596872"/>
                <a:gd name="connsiteY14" fmla="*/ 1103285 h 1293785"/>
                <a:gd name="connsiteX0" fmla="*/ 588 w 5483224"/>
                <a:gd name="connsiteY0" fmla="*/ 1103285 h 1293785"/>
                <a:gd name="connsiteX1" fmla="*/ 203788 w 5483224"/>
                <a:gd name="connsiteY1" fmla="*/ 582585 h 1293785"/>
                <a:gd name="connsiteX2" fmla="*/ 991188 w 5483224"/>
                <a:gd name="connsiteY2" fmla="*/ 49185 h 1293785"/>
                <a:gd name="connsiteX3" fmla="*/ 1867488 w 5483224"/>
                <a:gd name="connsiteY3" fmla="*/ 23785 h 1293785"/>
                <a:gd name="connsiteX4" fmla="*/ 3899488 w 5483224"/>
                <a:gd name="connsiteY4" fmla="*/ 49185 h 1293785"/>
                <a:gd name="connsiteX5" fmla="*/ 4940888 w 5483224"/>
                <a:gd name="connsiteY5" fmla="*/ 188885 h 1293785"/>
                <a:gd name="connsiteX6" fmla="*/ 5372688 w 5483224"/>
                <a:gd name="connsiteY6" fmla="*/ 544485 h 1293785"/>
                <a:gd name="connsiteX7" fmla="*/ 5461588 w 5483224"/>
                <a:gd name="connsiteY7" fmla="*/ 1014385 h 1293785"/>
                <a:gd name="connsiteX8" fmla="*/ 5474288 w 5483224"/>
                <a:gd name="connsiteY8" fmla="*/ 1204885 h 1293785"/>
                <a:gd name="connsiteX9" fmla="*/ 5347288 w 5483224"/>
                <a:gd name="connsiteY9" fmla="*/ 1268385 h 1293785"/>
                <a:gd name="connsiteX10" fmla="*/ 4826588 w 5483224"/>
                <a:gd name="connsiteY10" fmla="*/ 1268385 h 1293785"/>
                <a:gd name="connsiteX11" fmla="*/ 2413588 w 5483224"/>
                <a:gd name="connsiteY11" fmla="*/ 1293785 h 1293785"/>
                <a:gd name="connsiteX12" fmla="*/ 787988 w 5483224"/>
                <a:gd name="connsiteY12" fmla="*/ 1230285 h 1293785"/>
                <a:gd name="connsiteX13" fmla="*/ 165688 w 5483224"/>
                <a:gd name="connsiteY13" fmla="*/ 1249335 h 1293785"/>
                <a:gd name="connsiteX14" fmla="*/ 588 w 5483224"/>
                <a:gd name="connsiteY14" fmla="*/ 1103285 h 1293785"/>
                <a:gd name="connsiteX0" fmla="*/ 130367 w 5339953"/>
                <a:gd name="connsiteY0" fmla="*/ 1198535 h 1293785"/>
                <a:gd name="connsiteX1" fmla="*/ 60517 w 5339953"/>
                <a:gd name="connsiteY1" fmla="*/ 582585 h 1293785"/>
                <a:gd name="connsiteX2" fmla="*/ 847917 w 5339953"/>
                <a:gd name="connsiteY2" fmla="*/ 49185 h 1293785"/>
                <a:gd name="connsiteX3" fmla="*/ 1724217 w 5339953"/>
                <a:gd name="connsiteY3" fmla="*/ 23785 h 1293785"/>
                <a:gd name="connsiteX4" fmla="*/ 3756217 w 5339953"/>
                <a:gd name="connsiteY4" fmla="*/ 49185 h 1293785"/>
                <a:gd name="connsiteX5" fmla="*/ 4797617 w 5339953"/>
                <a:gd name="connsiteY5" fmla="*/ 188885 h 1293785"/>
                <a:gd name="connsiteX6" fmla="*/ 5229417 w 5339953"/>
                <a:gd name="connsiteY6" fmla="*/ 544485 h 1293785"/>
                <a:gd name="connsiteX7" fmla="*/ 5318317 w 5339953"/>
                <a:gd name="connsiteY7" fmla="*/ 1014385 h 1293785"/>
                <a:gd name="connsiteX8" fmla="*/ 5331017 w 5339953"/>
                <a:gd name="connsiteY8" fmla="*/ 1204885 h 1293785"/>
                <a:gd name="connsiteX9" fmla="*/ 5204017 w 5339953"/>
                <a:gd name="connsiteY9" fmla="*/ 1268385 h 1293785"/>
                <a:gd name="connsiteX10" fmla="*/ 4683317 w 5339953"/>
                <a:gd name="connsiteY10" fmla="*/ 1268385 h 1293785"/>
                <a:gd name="connsiteX11" fmla="*/ 2270317 w 5339953"/>
                <a:gd name="connsiteY11" fmla="*/ 1293785 h 1293785"/>
                <a:gd name="connsiteX12" fmla="*/ 644717 w 5339953"/>
                <a:gd name="connsiteY12" fmla="*/ 1230285 h 1293785"/>
                <a:gd name="connsiteX13" fmla="*/ 22417 w 5339953"/>
                <a:gd name="connsiteY13" fmla="*/ 1249335 h 1293785"/>
                <a:gd name="connsiteX14" fmla="*/ 130367 w 5339953"/>
                <a:gd name="connsiteY14" fmla="*/ 1198535 h 1293785"/>
                <a:gd name="connsiteX0" fmla="*/ 130367 w 5334314"/>
                <a:gd name="connsiteY0" fmla="*/ 1198535 h 1293785"/>
                <a:gd name="connsiteX1" fmla="*/ 60517 w 5334314"/>
                <a:gd name="connsiteY1" fmla="*/ 582585 h 1293785"/>
                <a:gd name="connsiteX2" fmla="*/ 847917 w 5334314"/>
                <a:gd name="connsiteY2" fmla="*/ 49185 h 1293785"/>
                <a:gd name="connsiteX3" fmla="*/ 1724217 w 5334314"/>
                <a:gd name="connsiteY3" fmla="*/ 23785 h 1293785"/>
                <a:gd name="connsiteX4" fmla="*/ 3756217 w 5334314"/>
                <a:gd name="connsiteY4" fmla="*/ 49185 h 1293785"/>
                <a:gd name="connsiteX5" fmla="*/ 4797617 w 5334314"/>
                <a:gd name="connsiteY5" fmla="*/ 188885 h 1293785"/>
                <a:gd name="connsiteX6" fmla="*/ 5229417 w 5334314"/>
                <a:gd name="connsiteY6" fmla="*/ 544485 h 1293785"/>
                <a:gd name="connsiteX7" fmla="*/ 5115117 w 5334314"/>
                <a:gd name="connsiteY7" fmla="*/ 1154085 h 1293785"/>
                <a:gd name="connsiteX8" fmla="*/ 5331017 w 5334314"/>
                <a:gd name="connsiteY8" fmla="*/ 1204885 h 1293785"/>
                <a:gd name="connsiteX9" fmla="*/ 5204017 w 5334314"/>
                <a:gd name="connsiteY9" fmla="*/ 1268385 h 1293785"/>
                <a:gd name="connsiteX10" fmla="*/ 4683317 w 5334314"/>
                <a:gd name="connsiteY10" fmla="*/ 1268385 h 1293785"/>
                <a:gd name="connsiteX11" fmla="*/ 2270317 w 5334314"/>
                <a:gd name="connsiteY11" fmla="*/ 1293785 h 1293785"/>
                <a:gd name="connsiteX12" fmla="*/ 644717 w 5334314"/>
                <a:gd name="connsiteY12" fmla="*/ 1230285 h 1293785"/>
                <a:gd name="connsiteX13" fmla="*/ 22417 w 5334314"/>
                <a:gd name="connsiteY13" fmla="*/ 1249335 h 1293785"/>
                <a:gd name="connsiteX14" fmla="*/ 130367 w 5334314"/>
                <a:gd name="connsiteY14" fmla="*/ 1198535 h 1293785"/>
                <a:gd name="connsiteX0" fmla="*/ 130367 w 5242117"/>
                <a:gd name="connsiteY0" fmla="*/ 1198535 h 1293785"/>
                <a:gd name="connsiteX1" fmla="*/ 60517 w 5242117"/>
                <a:gd name="connsiteY1" fmla="*/ 582585 h 1293785"/>
                <a:gd name="connsiteX2" fmla="*/ 847917 w 5242117"/>
                <a:gd name="connsiteY2" fmla="*/ 49185 h 1293785"/>
                <a:gd name="connsiteX3" fmla="*/ 1724217 w 5242117"/>
                <a:gd name="connsiteY3" fmla="*/ 23785 h 1293785"/>
                <a:gd name="connsiteX4" fmla="*/ 3756217 w 5242117"/>
                <a:gd name="connsiteY4" fmla="*/ 49185 h 1293785"/>
                <a:gd name="connsiteX5" fmla="*/ 4797617 w 5242117"/>
                <a:gd name="connsiteY5" fmla="*/ 188885 h 1293785"/>
                <a:gd name="connsiteX6" fmla="*/ 5229417 w 5242117"/>
                <a:gd name="connsiteY6" fmla="*/ 544485 h 1293785"/>
                <a:gd name="connsiteX7" fmla="*/ 5115117 w 5242117"/>
                <a:gd name="connsiteY7" fmla="*/ 1154085 h 1293785"/>
                <a:gd name="connsiteX8" fmla="*/ 4988117 w 5242117"/>
                <a:gd name="connsiteY8" fmla="*/ 1198535 h 1293785"/>
                <a:gd name="connsiteX9" fmla="*/ 5204017 w 5242117"/>
                <a:gd name="connsiteY9" fmla="*/ 1268385 h 1293785"/>
                <a:gd name="connsiteX10" fmla="*/ 4683317 w 5242117"/>
                <a:gd name="connsiteY10" fmla="*/ 1268385 h 1293785"/>
                <a:gd name="connsiteX11" fmla="*/ 2270317 w 5242117"/>
                <a:gd name="connsiteY11" fmla="*/ 1293785 h 1293785"/>
                <a:gd name="connsiteX12" fmla="*/ 644717 w 5242117"/>
                <a:gd name="connsiteY12" fmla="*/ 1230285 h 1293785"/>
                <a:gd name="connsiteX13" fmla="*/ 22417 w 5242117"/>
                <a:gd name="connsiteY13" fmla="*/ 1249335 h 1293785"/>
                <a:gd name="connsiteX14" fmla="*/ 130367 w 5242117"/>
                <a:gd name="connsiteY14" fmla="*/ 1198535 h 1293785"/>
                <a:gd name="connsiteX0" fmla="*/ 136284 w 5248034"/>
                <a:gd name="connsiteY0" fmla="*/ 1195143 h 1290393"/>
                <a:gd name="connsiteX1" fmla="*/ 409334 w 5248034"/>
                <a:gd name="connsiteY1" fmla="*/ 531568 h 1290393"/>
                <a:gd name="connsiteX2" fmla="*/ 853834 w 5248034"/>
                <a:gd name="connsiteY2" fmla="*/ 45793 h 1290393"/>
                <a:gd name="connsiteX3" fmla="*/ 1730134 w 5248034"/>
                <a:gd name="connsiteY3" fmla="*/ 20393 h 1290393"/>
                <a:gd name="connsiteX4" fmla="*/ 3762134 w 5248034"/>
                <a:gd name="connsiteY4" fmla="*/ 45793 h 1290393"/>
                <a:gd name="connsiteX5" fmla="*/ 4803534 w 5248034"/>
                <a:gd name="connsiteY5" fmla="*/ 185493 h 1290393"/>
                <a:gd name="connsiteX6" fmla="*/ 5235334 w 5248034"/>
                <a:gd name="connsiteY6" fmla="*/ 541093 h 1290393"/>
                <a:gd name="connsiteX7" fmla="*/ 5121034 w 5248034"/>
                <a:gd name="connsiteY7" fmla="*/ 1150693 h 1290393"/>
                <a:gd name="connsiteX8" fmla="*/ 4994034 w 5248034"/>
                <a:gd name="connsiteY8" fmla="*/ 1195143 h 1290393"/>
                <a:gd name="connsiteX9" fmla="*/ 5209934 w 5248034"/>
                <a:gd name="connsiteY9" fmla="*/ 1264993 h 1290393"/>
                <a:gd name="connsiteX10" fmla="*/ 4689234 w 5248034"/>
                <a:gd name="connsiteY10" fmla="*/ 1264993 h 1290393"/>
                <a:gd name="connsiteX11" fmla="*/ 2276234 w 5248034"/>
                <a:gd name="connsiteY11" fmla="*/ 1290393 h 1290393"/>
                <a:gd name="connsiteX12" fmla="*/ 650634 w 5248034"/>
                <a:gd name="connsiteY12" fmla="*/ 1226893 h 1290393"/>
                <a:gd name="connsiteX13" fmla="*/ 28334 w 5248034"/>
                <a:gd name="connsiteY13" fmla="*/ 1245943 h 1290393"/>
                <a:gd name="connsiteX14" fmla="*/ 136284 w 5248034"/>
                <a:gd name="connsiteY14" fmla="*/ 1195143 h 1290393"/>
                <a:gd name="connsiteX0" fmla="*/ 136284 w 5216689"/>
                <a:gd name="connsiteY0" fmla="*/ 1195143 h 1290393"/>
                <a:gd name="connsiteX1" fmla="*/ 409334 w 5216689"/>
                <a:gd name="connsiteY1" fmla="*/ 531568 h 1290393"/>
                <a:gd name="connsiteX2" fmla="*/ 853834 w 5216689"/>
                <a:gd name="connsiteY2" fmla="*/ 45793 h 1290393"/>
                <a:gd name="connsiteX3" fmla="*/ 1730134 w 5216689"/>
                <a:gd name="connsiteY3" fmla="*/ 20393 h 1290393"/>
                <a:gd name="connsiteX4" fmla="*/ 3762134 w 5216689"/>
                <a:gd name="connsiteY4" fmla="*/ 45793 h 1290393"/>
                <a:gd name="connsiteX5" fmla="*/ 4803534 w 5216689"/>
                <a:gd name="connsiteY5" fmla="*/ 185493 h 1290393"/>
                <a:gd name="connsiteX6" fmla="*/ 4892434 w 5216689"/>
                <a:gd name="connsiteY6" fmla="*/ 464893 h 1290393"/>
                <a:gd name="connsiteX7" fmla="*/ 5121034 w 5216689"/>
                <a:gd name="connsiteY7" fmla="*/ 1150693 h 1290393"/>
                <a:gd name="connsiteX8" fmla="*/ 4994034 w 5216689"/>
                <a:gd name="connsiteY8" fmla="*/ 1195143 h 1290393"/>
                <a:gd name="connsiteX9" fmla="*/ 5209934 w 5216689"/>
                <a:gd name="connsiteY9" fmla="*/ 1264993 h 1290393"/>
                <a:gd name="connsiteX10" fmla="*/ 4689234 w 5216689"/>
                <a:gd name="connsiteY10" fmla="*/ 1264993 h 1290393"/>
                <a:gd name="connsiteX11" fmla="*/ 2276234 w 5216689"/>
                <a:gd name="connsiteY11" fmla="*/ 1290393 h 1290393"/>
                <a:gd name="connsiteX12" fmla="*/ 650634 w 5216689"/>
                <a:gd name="connsiteY12" fmla="*/ 1226893 h 1290393"/>
                <a:gd name="connsiteX13" fmla="*/ 28334 w 5216689"/>
                <a:gd name="connsiteY13" fmla="*/ 1245943 h 1290393"/>
                <a:gd name="connsiteX14" fmla="*/ 136284 w 5216689"/>
                <a:gd name="connsiteY14" fmla="*/ 1195143 h 1290393"/>
                <a:gd name="connsiteX0" fmla="*/ 136284 w 5229747"/>
                <a:gd name="connsiteY0" fmla="*/ 1195143 h 1290393"/>
                <a:gd name="connsiteX1" fmla="*/ 409334 w 5229747"/>
                <a:gd name="connsiteY1" fmla="*/ 531568 h 1290393"/>
                <a:gd name="connsiteX2" fmla="*/ 853834 w 5229747"/>
                <a:gd name="connsiteY2" fmla="*/ 45793 h 1290393"/>
                <a:gd name="connsiteX3" fmla="*/ 1730134 w 5229747"/>
                <a:gd name="connsiteY3" fmla="*/ 20393 h 1290393"/>
                <a:gd name="connsiteX4" fmla="*/ 3762134 w 5229747"/>
                <a:gd name="connsiteY4" fmla="*/ 45793 h 1290393"/>
                <a:gd name="connsiteX5" fmla="*/ 4803534 w 5229747"/>
                <a:gd name="connsiteY5" fmla="*/ 185493 h 1290393"/>
                <a:gd name="connsiteX6" fmla="*/ 4892434 w 5229747"/>
                <a:gd name="connsiteY6" fmla="*/ 464893 h 1290393"/>
                <a:gd name="connsiteX7" fmla="*/ 5121034 w 5229747"/>
                <a:gd name="connsiteY7" fmla="*/ 1150693 h 1290393"/>
                <a:gd name="connsiteX8" fmla="*/ 4994034 w 5229747"/>
                <a:gd name="connsiteY8" fmla="*/ 1195143 h 1290393"/>
                <a:gd name="connsiteX9" fmla="*/ 5209934 w 5229747"/>
                <a:gd name="connsiteY9" fmla="*/ 1264993 h 1290393"/>
                <a:gd name="connsiteX10" fmla="*/ 4403484 w 5229747"/>
                <a:gd name="connsiteY10" fmla="*/ 1284043 h 1290393"/>
                <a:gd name="connsiteX11" fmla="*/ 2276234 w 5229747"/>
                <a:gd name="connsiteY11" fmla="*/ 1290393 h 1290393"/>
                <a:gd name="connsiteX12" fmla="*/ 650634 w 5229747"/>
                <a:gd name="connsiteY12" fmla="*/ 1226893 h 1290393"/>
                <a:gd name="connsiteX13" fmla="*/ 28334 w 5229747"/>
                <a:gd name="connsiteY13" fmla="*/ 1245943 h 1290393"/>
                <a:gd name="connsiteX14" fmla="*/ 136284 w 5229747"/>
                <a:gd name="connsiteY14" fmla="*/ 1195143 h 1290393"/>
                <a:gd name="connsiteX0" fmla="*/ 136284 w 5123143"/>
                <a:gd name="connsiteY0" fmla="*/ 1195143 h 1306843"/>
                <a:gd name="connsiteX1" fmla="*/ 409334 w 5123143"/>
                <a:gd name="connsiteY1" fmla="*/ 531568 h 1306843"/>
                <a:gd name="connsiteX2" fmla="*/ 853834 w 5123143"/>
                <a:gd name="connsiteY2" fmla="*/ 45793 h 1306843"/>
                <a:gd name="connsiteX3" fmla="*/ 1730134 w 5123143"/>
                <a:gd name="connsiteY3" fmla="*/ 20393 h 1306843"/>
                <a:gd name="connsiteX4" fmla="*/ 3762134 w 5123143"/>
                <a:gd name="connsiteY4" fmla="*/ 45793 h 1306843"/>
                <a:gd name="connsiteX5" fmla="*/ 4803534 w 5123143"/>
                <a:gd name="connsiteY5" fmla="*/ 185493 h 1306843"/>
                <a:gd name="connsiteX6" fmla="*/ 4892434 w 5123143"/>
                <a:gd name="connsiteY6" fmla="*/ 464893 h 1306843"/>
                <a:gd name="connsiteX7" fmla="*/ 5121034 w 5123143"/>
                <a:gd name="connsiteY7" fmla="*/ 1150693 h 1306843"/>
                <a:gd name="connsiteX8" fmla="*/ 4994034 w 5123143"/>
                <a:gd name="connsiteY8" fmla="*/ 1195143 h 1306843"/>
                <a:gd name="connsiteX9" fmla="*/ 4790834 w 5123143"/>
                <a:gd name="connsiteY9" fmla="*/ 1303093 h 1306843"/>
                <a:gd name="connsiteX10" fmla="*/ 4403484 w 5123143"/>
                <a:gd name="connsiteY10" fmla="*/ 1284043 h 1306843"/>
                <a:gd name="connsiteX11" fmla="*/ 2276234 w 5123143"/>
                <a:gd name="connsiteY11" fmla="*/ 1290393 h 1306843"/>
                <a:gd name="connsiteX12" fmla="*/ 650634 w 5123143"/>
                <a:gd name="connsiteY12" fmla="*/ 1226893 h 1306843"/>
                <a:gd name="connsiteX13" fmla="*/ 28334 w 5123143"/>
                <a:gd name="connsiteY13" fmla="*/ 1245943 h 1306843"/>
                <a:gd name="connsiteX14" fmla="*/ 136284 w 5123143"/>
                <a:gd name="connsiteY14" fmla="*/ 1195143 h 1306843"/>
                <a:gd name="connsiteX0" fmla="*/ 136284 w 5095198"/>
                <a:gd name="connsiteY0" fmla="*/ 1195143 h 1306843"/>
                <a:gd name="connsiteX1" fmla="*/ 409334 w 5095198"/>
                <a:gd name="connsiteY1" fmla="*/ 531568 h 1306843"/>
                <a:gd name="connsiteX2" fmla="*/ 853834 w 5095198"/>
                <a:gd name="connsiteY2" fmla="*/ 45793 h 1306843"/>
                <a:gd name="connsiteX3" fmla="*/ 1730134 w 5095198"/>
                <a:gd name="connsiteY3" fmla="*/ 20393 h 1306843"/>
                <a:gd name="connsiteX4" fmla="*/ 3762134 w 5095198"/>
                <a:gd name="connsiteY4" fmla="*/ 45793 h 1306843"/>
                <a:gd name="connsiteX5" fmla="*/ 4803534 w 5095198"/>
                <a:gd name="connsiteY5" fmla="*/ 185493 h 1306843"/>
                <a:gd name="connsiteX6" fmla="*/ 4892434 w 5095198"/>
                <a:gd name="connsiteY6" fmla="*/ 464893 h 1306843"/>
                <a:gd name="connsiteX7" fmla="*/ 5092459 w 5095198"/>
                <a:gd name="connsiteY7" fmla="*/ 1150693 h 1306843"/>
                <a:gd name="connsiteX8" fmla="*/ 4994034 w 5095198"/>
                <a:gd name="connsiteY8" fmla="*/ 1195143 h 1306843"/>
                <a:gd name="connsiteX9" fmla="*/ 4790834 w 5095198"/>
                <a:gd name="connsiteY9" fmla="*/ 1303093 h 1306843"/>
                <a:gd name="connsiteX10" fmla="*/ 4403484 w 5095198"/>
                <a:gd name="connsiteY10" fmla="*/ 1284043 h 1306843"/>
                <a:gd name="connsiteX11" fmla="*/ 2276234 w 5095198"/>
                <a:gd name="connsiteY11" fmla="*/ 1290393 h 1306843"/>
                <a:gd name="connsiteX12" fmla="*/ 650634 w 5095198"/>
                <a:gd name="connsiteY12" fmla="*/ 1226893 h 1306843"/>
                <a:gd name="connsiteX13" fmla="*/ 28334 w 5095198"/>
                <a:gd name="connsiteY13" fmla="*/ 1245943 h 1306843"/>
                <a:gd name="connsiteX14" fmla="*/ 136284 w 5095198"/>
                <a:gd name="connsiteY14" fmla="*/ 1195143 h 1306843"/>
                <a:gd name="connsiteX0" fmla="*/ 136284 w 5092561"/>
                <a:gd name="connsiteY0" fmla="*/ 1195143 h 1304254"/>
                <a:gd name="connsiteX1" fmla="*/ 409334 w 5092561"/>
                <a:gd name="connsiteY1" fmla="*/ 531568 h 1304254"/>
                <a:gd name="connsiteX2" fmla="*/ 853834 w 5092561"/>
                <a:gd name="connsiteY2" fmla="*/ 45793 h 1304254"/>
                <a:gd name="connsiteX3" fmla="*/ 1730134 w 5092561"/>
                <a:gd name="connsiteY3" fmla="*/ 20393 h 1304254"/>
                <a:gd name="connsiteX4" fmla="*/ 3762134 w 5092561"/>
                <a:gd name="connsiteY4" fmla="*/ 45793 h 1304254"/>
                <a:gd name="connsiteX5" fmla="*/ 4803534 w 5092561"/>
                <a:gd name="connsiteY5" fmla="*/ 185493 h 1304254"/>
                <a:gd name="connsiteX6" fmla="*/ 4892434 w 5092561"/>
                <a:gd name="connsiteY6" fmla="*/ 464893 h 1304254"/>
                <a:gd name="connsiteX7" fmla="*/ 5092459 w 5092561"/>
                <a:gd name="connsiteY7" fmla="*/ 1150693 h 1304254"/>
                <a:gd name="connsiteX8" fmla="*/ 4917834 w 5092561"/>
                <a:gd name="connsiteY8" fmla="*/ 1242768 h 1304254"/>
                <a:gd name="connsiteX9" fmla="*/ 4790834 w 5092561"/>
                <a:gd name="connsiteY9" fmla="*/ 1303093 h 1304254"/>
                <a:gd name="connsiteX10" fmla="*/ 4403484 w 5092561"/>
                <a:gd name="connsiteY10" fmla="*/ 1284043 h 1304254"/>
                <a:gd name="connsiteX11" fmla="*/ 2276234 w 5092561"/>
                <a:gd name="connsiteY11" fmla="*/ 1290393 h 1304254"/>
                <a:gd name="connsiteX12" fmla="*/ 650634 w 5092561"/>
                <a:gd name="connsiteY12" fmla="*/ 1226893 h 1304254"/>
                <a:gd name="connsiteX13" fmla="*/ 28334 w 5092561"/>
                <a:gd name="connsiteY13" fmla="*/ 1245943 h 1304254"/>
                <a:gd name="connsiteX14" fmla="*/ 136284 w 5092561"/>
                <a:gd name="connsiteY14" fmla="*/ 1195143 h 1304254"/>
                <a:gd name="connsiteX0" fmla="*/ 136284 w 5094244"/>
                <a:gd name="connsiteY0" fmla="*/ 1195143 h 1304254"/>
                <a:gd name="connsiteX1" fmla="*/ 409334 w 5094244"/>
                <a:gd name="connsiteY1" fmla="*/ 531568 h 1304254"/>
                <a:gd name="connsiteX2" fmla="*/ 853834 w 5094244"/>
                <a:gd name="connsiteY2" fmla="*/ 45793 h 1304254"/>
                <a:gd name="connsiteX3" fmla="*/ 1730134 w 5094244"/>
                <a:gd name="connsiteY3" fmla="*/ 20393 h 1304254"/>
                <a:gd name="connsiteX4" fmla="*/ 3762134 w 5094244"/>
                <a:gd name="connsiteY4" fmla="*/ 45793 h 1304254"/>
                <a:gd name="connsiteX5" fmla="*/ 4803534 w 5094244"/>
                <a:gd name="connsiteY5" fmla="*/ 185493 h 1304254"/>
                <a:gd name="connsiteX6" fmla="*/ 4892434 w 5094244"/>
                <a:gd name="connsiteY6" fmla="*/ 464893 h 1304254"/>
                <a:gd name="connsiteX7" fmla="*/ 5092459 w 5094244"/>
                <a:gd name="connsiteY7" fmla="*/ 1150693 h 1304254"/>
                <a:gd name="connsiteX8" fmla="*/ 4917834 w 5094244"/>
                <a:gd name="connsiteY8" fmla="*/ 1242768 h 1304254"/>
                <a:gd name="connsiteX9" fmla="*/ 4790834 w 5094244"/>
                <a:gd name="connsiteY9" fmla="*/ 1303093 h 1304254"/>
                <a:gd name="connsiteX10" fmla="*/ 4403484 w 5094244"/>
                <a:gd name="connsiteY10" fmla="*/ 1284043 h 1304254"/>
                <a:gd name="connsiteX11" fmla="*/ 2276234 w 5094244"/>
                <a:gd name="connsiteY11" fmla="*/ 1290393 h 1304254"/>
                <a:gd name="connsiteX12" fmla="*/ 650634 w 5094244"/>
                <a:gd name="connsiteY12" fmla="*/ 1226893 h 1304254"/>
                <a:gd name="connsiteX13" fmla="*/ 28334 w 5094244"/>
                <a:gd name="connsiteY13" fmla="*/ 1245943 h 1304254"/>
                <a:gd name="connsiteX14" fmla="*/ 136284 w 5094244"/>
                <a:gd name="connsiteY14" fmla="*/ 1195143 h 1304254"/>
                <a:gd name="connsiteX0" fmla="*/ 136284 w 5096692"/>
                <a:gd name="connsiteY0" fmla="*/ 1195143 h 1304254"/>
                <a:gd name="connsiteX1" fmla="*/ 409334 w 5096692"/>
                <a:gd name="connsiteY1" fmla="*/ 531568 h 1304254"/>
                <a:gd name="connsiteX2" fmla="*/ 853834 w 5096692"/>
                <a:gd name="connsiteY2" fmla="*/ 45793 h 1304254"/>
                <a:gd name="connsiteX3" fmla="*/ 1730134 w 5096692"/>
                <a:gd name="connsiteY3" fmla="*/ 20393 h 1304254"/>
                <a:gd name="connsiteX4" fmla="*/ 3762134 w 5096692"/>
                <a:gd name="connsiteY4" fmla="*/ 45793 h 1304254"/>
                <a:gd name="connsiteX5" fmla="*/ 4803534 w 5096692"/>
                <a:gd name="connsiteY5" fmla="*/ 185493 h 1304254"/>
                <a:gd name="connsiteX6" fmla="*/ 5022609 w 5096692"/>
                <a:gd name="connsiteY6" fmla="*/ 471243 h 1304254"/>
                <a:gd name="connsiteX7" fmla="*/ 5092459 w 5096692"/>
                <a:gd name="connsiteY7" fmla="*/ 1150693 h 1304254"/>
                <a:gd name="connsiteX8" fmla="*/ 4917834 w 5096692"/>
                <a:gd name="connsiteY8" fmla="*/ 1242768 h 1304254"/>
                <a:gd name="connsiteX9" fmla="*/ 4790834 w 5096692"/>
                <a:gd name="connsiteY9" fmla="*/ 1303093 h 1304254"/>
                <a:gd name="connsiteX10" fmla="*/ 4403484 w 5096692"/>
                <a:gd name="connsiteY10" fmla="*/ 1284043 h 1304254"/>
                <a:gd name="connsiteX11" fmla="*/ 2276234 w 5096692"/>
                <a:gd name="connsiteY11" fmla="*/ 1290393 h 1304254"/>
                <a:gd name="connsiteX12" fmla="*/ 650634 w 5096692"/>
                <a:gd name="connsiteY12" fmla="*/ 1226893 h 1304254"/>
                <a:gd name="connsiteX13" fmla="*/ 28334 w 5096692"/>
                <a:gd name="connsiteY13" fmla="*/ 1245943 h 1304254"/>
                <a:gd name="connsiteX14" fmla="*/ 136284 w 5096692"/>
                <a:gd name="connsiteY14" fmla="*/ 1195143 h 1304254"/>
                <a:gd name="connsiteX0" fmla="*/ 133637 w 5094045"/>
                <a:gd name="connsiteY0" fmla="*/ 1191783 h 1300894"/>
                <a:gd name="connsiteX1" fmla="*/ 270162 w 5094045"/>
                <a:gd name="connsiteY1" fmla="*/ 480583 h 1300894"/>
                <a:gd name="connsiteX2" fmla="*/ 851187 w 5094045"/>
                <a:gd name="connsiteY2" fmla="*/ 42433 h 1300894"/>
                <a:gd name="connsiteX3" fmla="*/ 1727487 w 5094045"/>
                <a:gd name="connsiteY3" fmla="*/ 17033 h 1300894"/>
                <a:gd name="connsiteX4" fmla="*/ 3759487 w 5094045"/>
                <a:gd name="connsiteY4" fmla="*/ 42433 h 1300894"/>
                <a:gd name="connsiteX5" fmla="*/ 4800887 w 5094045"/>
                <a:gd name="connsiteY5" fmla="*/ 182133 h 1300894"/>
                <a:gd name="connsiteX6" fmla="*/ 5019962 w 5094045"/>
                <a:gd name="connsiteY6" fmla="*/ 467883 h 1300894"/>
                <a:gd name="connsiteX7" fmla="*/ 5089812 w 5094045"/>
                <a:gd name="connsiteY7" fmla="*/ 1147333 h 1300894"/>
                <a:gd name="connsiteX8" fmla="*/ 4915187 w 5094045"/>
                <a:gd name="connsiteY8" fmla="*/ 1239408 h 1300894"/>
                <a:gd name="connsiteX9" fmla="*/ 4788187 w 5094045"/>
                <a:gd name="connsiteY9" fmla="*/ 1299733 h 1300894"/>
                <a:gd name="connsiteX10" fmla="*/ 4400837 w 5094045"/>
                <a:gd name="connsiteY10" fmla="*/ 1280683 h 1300894"/>
                <a:gd name="connsiteX11" fmla="*/ 2273587 w 5094045"/>
                <a:gd name="connsiteY11" fmla="*/ 1287033 h 1300894"/>
                <a:gd name="connsiteX12" fmla="*/ 647987 w 5094045"/>
                <a:gd name="connsiteY12" fmla="*/ 1223533 h 1300894"/>
                <a:gd name="connsiteX13" fmla="*/ 25687 w 5094045"/>
                <a:gd name="connsiteY13" fmla="*/ 1242583 h 1300894"/>
                <a:gd name="connsiteX14" fmla="*/ 133637 w 5094045"/>
                <a:gd name="connsiteY14" fmla="*/ 1191783 h 130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94045" h="1300894">
                  <a:moveTo>
                    <a:pt x="133637" y="1191783"/>
                  </a:moveTo>
                  <a:cubicBezTo>
                    <a:pt x="174383" y="1064783"/>
                    <a:pt x="150570" y="672141"/>
                    <a:pt x="270162" y="480583"/>
                  </a:cubicBezTo>
                  <a:cubicBezTo>
                    <a:pt x="389754" y="289025"/>
                    <a:pt x="608300" y="119691"/>
                    <a:pt x="851187" y="42433"/>
                  </a:cubicBezTo>
                  <a:cubicBezTo>
                    <a:pt x="1094074" y="-34825"/>
                    <a:pt x="1242770" y="17033"/>
                    <a:pt x="1727487" y="17033"/>
                  </a:cubicBezTo>
                  <a:cubicBezTo>
                    <a:pt x="2212204" y="17033"/>
                    <a:pt x="3247254" y="14916"/>
                    <a:pt x="3759487" y="42433"/>
                  </a:cubicBezTo>
                  <a:cubicBezTo>
                    <a:pt x="4271720" y="69950"/>
                    <a:pt x="4590808" y="111225"/>
                    <a:pt x="4800887" y="182133"/>
                  </a:cubicBezTo>
                  <a:cubicBezTo>
                    <a:pt x="5010966" y="253041"/>
                    <a:pt x="4971808" y="307016"/>
                    <a:pt x="5019962" y="467883"/>
                  </a:cubicBezTo>
                  <a:cubicBezTo>
                    <a:pt x="5068116" y="628750"/>
                    <a:pt x="5107274" y="1018746"/>
                    <a:pt x="5089812" y="1147333"/>
                  </a:cubicBezTo>
                  <a:cubicBezTo>
                    <a:pt x="5072350" y="1275920"/>
                    <a:pt x="4965458" y="1214008"/>
                    <a:pt x="4915187" y="1239408"/>
                  </a:cubicBezTo>
                  <a:cubicBezTo>
                    <a:pt x="4864916" y="1264808"/>
                    <a:pt x="4873912" y="1292854"/>
                    <a:pt x="4788187" y="1299733"/>
                  </a:cubicBezTo>
                  <a:cubicBezTo>
                    <a:pt x="4702462" y="1306612"/>
                    <a:pt x="4400837" y="1280683"/>
                    <a:pt x="4400837" y="1280683"/>
                  </a:cubicBezTo>
                  <a:lnTo>
                    <a:pt x="2273587" y="1287033"/>
                  </a:lnTo>
                  <a:cubicBezTo>
                    <a:pt x="1600487" y="1280683"/>
                    <a:pt x="1060737" y="1253166"/>
                    <a:pt x="647987" y="1223533"/>
                  </a:cubicBezTo>
                  <a:cubicBezTo>
                    <a:pt x="235237" y="1193900"/>
                    <a:pt x="111412" y="1247875"/>
                    <a:pt x="25687" y="1242583"/>
                  </a:cubicBezTo>
                  <a:cubicBezTo>
                    <a:pt x="-60038" y="1237291"/>
                    <a:pt x="92891" y="1318783"/>
                    <a:pt x="133637" y="1191783"/>
                  </a:cubicBezTo>
                  <a:close/>
                </a:path>
              </a:pathLst>
            </a:custGeom>
            <a:solidFill>
              <a:srgbClr val="3399F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A66A27E2-33D5-40CB-8C43-0F70A5976C17}"/>
                </a:ext>
              </a:extLst>
            </p:cNvPr>
            <p:cNvSpPr/>
            <p:nvPr/>
          </p:nvSpPr>
          <p:spPr>
            <a:xfrm>
              <a:off x="4926580" y="1153753"/>
              <a:ext cx="2485059" cy="1777683"/>
            </a:xfrm>
            <a:custGeom>
              <a:avLst/>
              <a:gdLst>
                <a:gd name="connsiteX0" fmla="*/ 51820 w 2485059"/>
                <a:gd name="connsiteY0" fmla="*/ 548047 h 1777683"/>
                <a:gd name="connsiteX1" fmla="*/ 77220 w 2485059"/>
                <a:gd name="connsiteY1" fmla="*/ 1513247 h 1777683"/>
                <a:gd name="connsiteX2" fmla="*/ 940820 w 2485059"/>
                <a:gd name="connsiteY2" fmla="*/ 1767247 h 1777683"/>
                <a:gd name="connsiteX3" fmla="*/ 1715520 w 2485059"/>
                <a:gd name="connsiteY3" fmla="*/ 1691047 h 1777683"/>
                <a:gd name="connsiteX4" fmla="*/ 2172720 w 2485059"/>
                <a:gd name="connsiteY4" fmla="*/ 1348147 h 1777683"/>
                <a:gd name="connsiteX5" fmla="*/ 2401320 w 2485059"/>
                <a:gd name="connsiteY5" fmla="*/ 1017947 h 1777683"/>
                <a:gd name="connsiteX6" fmla="*/ 2477520 w 2485059"/>
                <a:gd name="connsiteY6" fmla="*/ 497247 h 1777683"/>
                <a:gd name="connsiteX7" fmla="*/ 2236220 w 2485059"/>
                <a:gd name="connsiteY7" fmla="*/ 141647 h 1777683"/>
                <a:gd name="connsiteX8" fmla="*/ 1207520 w 2485059"/>
                <a:gd name="connsiteY8" fmla="*/ 1947 h 1777683"/>
                <a:gd name="connsiteX9" fmla="*/ 407420 w 2485059"/>
                <a:gd name="connsiteY9" fmla="*/ 230547 h 1777683"/>
                <a:gd name="connsiteX10" fmla="*/ 166120 w 2485059"/>
                <a:gd name="connsiteY10" fmla="*/ 408347 h 1777683"/>
                <a:gd name="connsiteX11" fmla="*/ 51820 w 2485059"/>
                <a:gd name="connsiteY11" fmla="*/ 548047 h 177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5059" h="1777683">
                  <a:moveTo>
                    <a:pt x="51820" y="548047"/>
                  </a:moveTo>
                  <a:cubicBezTo>
                    <a:pt x="37003" y="732197"/>
                    <a:pt x="-70947" y="1310047"/>
                    <a:pt x="77220" y="1513247"/>
                  </a:cubicBezTo>
                  <a:cubicBezTo>
                    <a:pt x="225387" y="1716447"/>
                    <a:pt x="667770" y="1737614"/>
                    <a:pt x="940820" y="1767247"/>
                  </a:cubicBezTo>
                  <a:cubicBezTo>
                    <a:pt x="1213870" y="1796880"/>
                    <a:pt x="1510203" y="1760897"/>
                    <a:pt x="1715520" y="1691047"/>
                  </a:cubicBezTo>
                  <a:cubicBezTo>
                    <a:pt x="1920837" y="1621197"/>
                    <a:pt x="2058420" y="1460330"/>
                    <a:pt x="2172720" y="1348147"/>
                  </a:cubicBezTo>
                  <a:cubicBezTo>
                    <a:pt x="2287020" y="1235964"/>
                    <a:pt x="2350520" y="1159764"/>
                    <a:pt x="2401320" y="1017947"/>
                  </a:cubicBezTo>
                  <a:cubicBezTo>
                    <a:pt x="2452120" y="876130"/>
                    <a:pt x="2505037" y="643297"/>
                    <a:pt x="2477520" y="497247"/>
                  </a:cubicBezTo>
                  <a:cubicBezTo>
                    <a:pt x="2450003" y="351197"/>
                    <a:pt x="2447887" y="224197"/>
                    <a:pt x="2236220" y="141647"/>
                  </a:cubicBezTo>
                  <a:cubicBezTo>
                    <a:pt x="2024553" y="59097"/>
                    <a:pt x="1512320" y="-12870"/>
                    <a:pt x="1207520" y="1947"/>
                  </a:cubicBezTo>
                  <a:cubicBezTo>
                    <a:pt x="902720" y="16764"/>
                    <a:pt x="580987" y="162814"/>
                    <a:pt x="407420" y="230547"/>
                  </a:cubicBezTo>
                  <a:cubicBezTo>
                    <a:pt x="233853" y="298280"/>
                    <a:pt x="225387" y="355430"/>
                    <a:pt x="166120" y="408347"/>
                  </a:cubicBezTo>
                  <a:cubicBezTo>
                    <a:pt x="106853" y="461264"/>
                    <a:pt x="66637" y="363897"/>
                    <a:pt x="51820" y="548047"/>
                  </a:cubicBezTo>
                  <a:close/>
                </a:path>
              </a:pathLst>
            </a:custGeom>
            <a:solidFill>
              <a:srgbClr val="FCC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473C017-6880-403C-A28B-7D0306757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900" y="323849"/>
              <a:ext cx="2921000" cy="2441939"/>
            </a:xfrm>
            <a:custGeom>
              <a:avLst/>
              <a:gdLst>
                <a:gd name="T0" fmla="*/ 99 w 1378"/>
                <a:gd name="T1" fmla="*/ 1106 h 1152"/>
                <a:gd name="T2" fmla="*/ 43 w 1378"/>
                <a:gd name="T3" fmla="*/ 868 h 1152"/>
                <a:gd name="T4" fmla="*/ 16 w 1378"/>
                <a:gd name="T5" fmla="*/ 697 h 1152"/>
                <a:gd name="T6" fmla="*/ 7 w 1378"/>
                <a:gd name="T7" fmla="*/ 481 h 1152"/>
                <a:gd name="T8" fmla="*/ 102 w 1378"/>
                <a:gd name="T9" fmla="*/ 378 h 1152"/>
                <a:gd name="T10" fmla="*/ 115 w 1378"/>
                <a:gd name="T11" fmla="*/ 339 h 1152"/>
                <a:gd name="T12" fmla="*/ 181 w 1378"/>
                <a:gd name="T13" fmla="*/ 252 h 1152"/>
                <a:gd name="T14" fmla="*/ 214 w 1378"/>
                <a:gd name="T15" fmla="*/ 232 h 1152"/>
                <a:gd name="T16" fmla="*/ 504 w 1378"/>
                <a:gd name="T17" fmla="*/ 103 h 1152"/>
                <a:gd name="T18" fmla="*/ 613 w 1378"/>
                <a:gd name="T19" fmla="*/ 74 h 1152"/>
                <a:gd name="T20" fmla="*/ 511 w 1378"/>
                <a:gd name="T21" fmla="*/ 45 h 1152"/>
                <a:gd name="T22" fmla="*/ 564 w 1378"/>
                <a:gd name="T23" fmla="*/ 36 h 1152"/>
                <a:gd name="T24" fmla="*/ 653 w 1378"/>
                <a:gd name="T25" fmla="*/ 71 h 1152"/>
                <a:gd name="T26" fmla="*/ 547 w 1378"/>
                <a:gd name="T27" fmla="*/ 3 h 1152"/>
                <a:gd name="T28" fmla="*/ 663 w 1378"/>
                <a:gd name="T29" fmla="*/ 39 h 1152"/>
                <a:gd name="T30" fmla="*/ 837 w 1378"/>
                <a:gd name="T31" fmla="*/ 100 h 1152"/>
                <a:gd name="T32" fmla="*/ 1045 w 1378"/>
                <a:gd name="T33" fmla="*/ 158 h 1152"/>
                <a:gd name="T34" fmla="*/ 1075 w 1378"/>
                <a:gd name="T35" fmla="*/ 203 h 1152"/>
                <a:gd name="T36" fmla="*/ 1098 w 1378"/>
                <a:gd name="T37" fmla="*/ 255 h 1152"/>
                <a:gd name="T38" fmla="*/ 1272 w 1378"/>
                <a:gd name="T39" fmla="*/ 336 h 1152"/>
                <a:gd name="T40" fmla="*/ 1378 w 1378"/>
                <a:gd name="T41" fmla="*/ 490 h 1152"/>
                <a:gd name="T42" fmla="*/ 1266 w 1378"/>
                <a:gd name="T43" fmla="*/ 416 h 1152"/>
                <a:gd name="T44" fmla="*/ 1272 w 1378"/>
                <a:gd name="T45" fmla="*/ 432 h 1152"/>
                <a:gd name="T46" fmla="*/ 1365 w 1378"/>
                <a:gd name="T47" fmla="*/ 590 h 1152"/>
                <a:gd name="T48" fmla="*/ 1348 w 1378"/>
                <a:gd name="T49" fmla="*/ 674 h 1152"/>
                <a:gd name="T50" fmla="*/ 1236 w 1378"/>
                <a:gd name="T51" fmla="*/ 861 h 1152"/>
                <a:gd name="T52" fmla="*/ 1197 w 1378"/>
                <a:gd name="T53" fmla="*/ 1016 h 1152"/>
                <a:gd name="T54" fmla="*/ 1157 w 1378"/>
                <a:gd name="T55" fmla="*/ 1145 h 1152"/>
                <a:gd name="T56" fmla="*/ 1137 w 1378"/>
                <a:gd name="T57" fmla="*/ 1139 h 1152"/>
                <a:gd name="T58" fmla="*/ 1124 w 1378"/>
                <a:gd name="T59" fmla="*/ 736 h 1152"/>
                <a:gd name="T60" fmla="*/ 1124 w 1378"/>
                <a:gd name="T61" fmla="*/ 642 h 1152"/>
                <a:gd name="T62" fmla="*/ 963 w 1378"/>
                <a:gd name="T63" fmla="*/ 571 h 1152"/>
                <a:gd name="T64" fmla="*/ 956 w 1378"/>
                <a:gd name="T65" fmla="*/ 578 h 1152"/>
                <a:gd name="T66" fmla="*/ 1055 w 1378"/>
                <a:gd name="T67" fmla="*/ 713 h 1152"/>
                <a:gd name="T68" fmla="*/ 1015 w 1378"/>
                <a:gd name="T69" fmla="*/ 681 h 1152"/>
                <a:gd name="T70" fmla="*/ 956 w 1378"/>
                <a:gd name="T71" fmla="*/ 642 h 1152"/>
                <a:gd name="T72" fmla="*/ 1015 w 1378"/>
                <a:gd name="T73" fmla="*/ 800 h 1152"/>
                <a:gd name="T74" fmla="*/ 1012 w 1378"/>
                <a:gd name="T75" fmla="*/ 887 h 1152"/>
                <a:gd name="T76" fmla="*/ 986 w 1378"/>
                <a:gd name="T77" fmla="*/ 813 h 1152"/>
                <a:gd name="T78" fmla="*/ 877 w 1378"/>
                <a:gd name="T79" fmla="*/ 626 h 1152"/>
                <a:gd name="T80" fmla="*/ 785 w 1378"/>
                <a:gd name="T81" fmla="*/ 571 h 1152"/>
                <a:gd name="T82" fmla="*/ 663 w 1378"/>
                <a:gd name="T83" fmla="*/ 552 h 1152"/>
                <a:gd name="T84" fmla="*/ 429 w 1378"/>
                <a:gd name="T85" fmla="*/ 587 h 1152"/>
                <a:gd name="T86" fmla="*/ 237 w 1378"/>
                <a:gd name="T87" fmla="*/ 600 h 1152"/>
                <a:gd name="T88" fmla="*/ 241 w 1378"/>
                <a:gd name="T89" fmla="*/ 687 h 1152"/>
                <a:gd name="T90" fmla="*/ 181 w 1378"/>
                <a:gd name="T91" fmla="*/ 707 h 1152"/>
                <a:gd name="T92" fmla="*/ 211 w 1378"/>
                <a:gd name="T93" fmla="*/ 794 h 1152"/>
                <a:gd name="T94" fmla="*/ 165 w 1378"/>
                <a:gd name="T95" fmla="*/ 755 h 1152"/>
                <a:gd name="T96" fmla="*/ 178 w 1378"/>
                <a:gd name="T97" fmla="*/ 819 h 1152"/>
                <a:gd name="T98" fmla="*/ 142 w 1378"/>
                <a:gd name="T99" fmla="*/ 800 h 1152"/>
                <a:gd name="T100" fmla="*/ 138 w 1378"/>
                <a:gd name="T101" fmla="*/ 842 h 1152"/>
                <a:gd name="T102" fmla="*/ 129 w 1378"/>
                <a:gd name="T103" fmla="*/ 111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78" h="1152">
                  <a:moveTo>
                    <a:pt x="115" y="1129"/>
                  </a:moveTo>
                  <a:lnTo>
                    <a:pt x="99" y="1106"/>
                  </a:lnTo>
                  <a:lnTo>
                    <a:pt x="69" y="1019"/>
                  </a:lnTo>
                  <a:lnTo>
                    <a:pt x="43" y="868"/>
                  </a:lnTo>
                  <a:lnTo>
                    <a:pt x="40" y="836"/>
                  </a:lnTo>
                  <a:lnTo>
                    <a:pt x="16" y="697"/>
                  </a:lnTo>
                  <a:lnTo>
                    <a:pt x="0" y="500"/>
                  </a:lnTo>
                  <a:lnTo>
                    <a:pt x="7" y="481"/>
                  </a:lnTo>
                  <a:lnTo>
                    <a:pt x="36" y="432"/>
                  </a:lnTo>
                  <a:lnTo>
                    <a:pt x="102" y="378"/>
                  </a:lnTo>
                  <a:lnTo>
                    <a:pt x="132" y="371"/>
                  </a:lnTo>
                  <a:lnTo>
                    <a:pt x="115" y="339"/>
                  </a:lnTo>
                  <a:lnTo>
                    <a:pt x="125" y="291"/>
                  </a:lnTo>
                  <a:lnTo>
                    <a:pt x="181" y="252"/>
                  </a:lnTo>
                  <a:lnTo>
                    <a:pt x="198" y="245"/>
                  </a:lnTo>
                  <a:lnTo>
                    <a:pt x="214" y="232"/>
                  </a:lnTo>
                  <a:lnTo>
                    <a:pt x="349" y="158"/>
                  </a:lnTo>
                  <a:lnTo>
                    <a:pt x="504" y="103"/>
                  </a:lnTo>
                  <a:lnTo>
                    <a:pt x="607" y="78"/>
                  </a:lnTo>
                  <a:lnTo>
                    <a:pt x="613" y="74"/>
                  </a:lnTo>
                  <a:lnTo>
                    <a:pt x="554" y="52"/>
                  </a:lnTo>
                  <a:lnTo>
                    <a:pt x="511" y="45"/>
                  </a:lnTo>
                  <a:lnTo>
                    <a:pt x="521" y="33"/>
                  </a:lnTo>
                  <a:lnTo>
                    <a:pt x="564" y="36"/>
                  </a:lnTo>
                  <a:lnTo>
                    <a:pt x="639" y="62"/>
                  </a:lnTo>
                  <a:lnTo>
                    <a:pt x="653" y="71"/>
                  </a:lnTo>
                  <a:lnTo>
                    <a:pt x="630" y="45"/>
                  </a:lnTo>
                  <a:lnTo>
                    <a:pt x="547" y="3"/>
                  </a:lnTo>
                  <a:lnTo>
                    <a:pt x="567" y="0"/>
                  </a:lnTo>
                  <a:lnTo>
                    <a:pt x="663" y="39"/>
                  </a:lnTo>
                  <a:lnTo>
                    <a:pt x="725" y="65"/>
                  </a:lnTo>
                  <a:lnTo>
                    <a:pt x="837" y="100"/>
                  </a:lnTo>
                  <a:lnTo>
                    <a:pt x="979" y="132"/>
                  </a:lnTo>
                  <a:lnTo>
                    <a:pt x="1045" y="158"/>
                  </a:lnTo>
                  <a:lnTo>
                    <a:pt x="1065" y="181"/>
                  </a:lnTo>
                  <a:lnTo>
                    <a:pt x="1075" y="203"/>
                  </a:lnTo>
                  <a:lnTo>
                    <a:pt x="1081" y="249"/>
                  </a:lnTo>
                  <a:lnTo>
                    <a:pt x="1098" y="255"/>
                  </a:lnTo>
                  <a:lnTo>
                    <a:pt x="1144" y="265"/>
                  </a:lnTo>
                  <a:lnTo>
                    <a:pt x="1272" y="336"/>
                  </a:lnTo>
                  <a:lnTo>
                    <a:pt x="1351" y="429"/>
                  </a:lnTo>
                  <a:lnTo>
                    <a:pt x="1378" y="490"/>
                  </a:lnTo>
                  <a:lnTo>
                    <a:pt x="1328" y="442"/>
                  </a:lnTo>
                  <a:lnTo>
                    <a:pt x="1266" y="416"/>
                  </a:lnTo>
                  <a:lnTo>
                    <a:pt x="1259" y="416"/>
                  </a:lnTo>
                  <a:lnTo>
                    <a:pt x="1272" y="432"/>
                  </a:lnTo>
                  <a:lnTo>
                    <a:pt x="1335" y="519"/>
                  </a:lnTo>
                  <a:lnTo>
                    <a:pt x="1365" y="590"/>
                  </a:lnTo>
                  <a:lnTo>
                    <a:pt x="1365" y="626"/>
                  </a:lnTo>
                  <a:lnTo>
                    <a:pt x="1348" y="674"/>
                  </a:lnTo>
                  <a:lnTo>
                    <a:pt x="1302" y="736"/>
                  </a:lnTo>
                  <a:lnTo>
                    <a:pt x="1236" y="861"/>
                  </a:lnTo>
                  <a:lnTo>
                    <a:pt x="1206" y="958"/>
                  </a:lnTo>
                  <a:lnTo>
                    <a:pt x="1197" y="1016"/>
                  </a:lnTo>
                  <a:lnTo>
                    <a:pt x="1177" y="1106"/>
                  </a:lnTo>
                  <a:lnTo>
                    <a:pt x="1157" y="1145"/>
                  </a:lnTo>
                  <a:lnTo>
                    <a:pt x="1147" y="1152"/>
                  </a:lnTo>
                  <a:lnTo>
                    <a:pt x="1137" y="1139"/>
                  </a:lnTo>
                  <a:lnTo>
                    <a:pt x="1124" y="1006"/>
                  </a:lnTo>
                  <a:lnTo>
                    <a:pt x="1124" y="736"/>
                  </a:lnTo>
                  <a:lnTo>
                    <a:pt x="1127" y="658"/>
                  </a:lnTo>
                  <a:lnTo>
                    <a:pt x="1124" y="642"/>
                  </a:lnTo>
                  <a:lnTo>
                    <a:pt x="1071" y="610"/>
                  </a:lnTo>
                  <a:lnTo>
                    <a:pt x="963" y="571"/>
                  </a:lnTo>
                  <a:lnTo>
                    <a:pt x="936" y="565"/>
                  </a:lnTo>
                  <a:lnTo>
                    <a:pt x="956" y="578"/>
                  </a:lnTo>
                  <a:lnTo>
                    <a:pt x="1028" y="649"/>
                  </a:lnTo>
                  <a:lnTo>
                    <a:pt x="1055" y="713"/>
                  </a:lnTo>
                  <a:lnTo>
                    <a:pt x="1048" y="745"/>
                  </a:lnTo>
                  <a:lnTo>
                    <a:pt x="1015" y="681"/>
                  </a:lnTo>
                  <a:lnTo>
                    <a:pt x="963" y="642"/>
                  </a:lnTo>
                  <a:lnTo>
                    <a:pt x="956" y="642"/>
                  </a:lnTo>
                  <a:lnTo>
                    <a:pt x="969" y="668"/>
                  </a:lnTo>
                  <a:lnTo>
                    <a:pt x="1015" y="800"/>
                  </a:lnTo>
                  <a:lnTo>
                    <a:pt x="1022" y="858"/>
                  </a:lnTo>
                  <a:lnTo>
                    <a:pt x="1012" y="887"/>
                  </a:lnTo>
                  <a:lnTo>
                    <a:pt x="1002" y="897"/>
                  </a:lnTo>
                  <a:lnTo>
                    <a:pt x="986" y="813"/>
                  </a:lnTo>
                  <a:lnTo>
                    <a:pt x="936" y="697"/>
                  </a:lnTo>
                  <a:lnTo>
                    <a:pt x="877" y="626"/>
                  </a:lnTo>
                  <a:lnTo>
                    <a:pt x="814" y="587"/>
                  </a:lnTo>
                  <a:lnTo>
                    <a:pt x="785" y="571"/>
                  </a:lnTo>
                  <a:lnTo>
                    <a:pt x="752" y="561"/>
                  </a:lnTo>
                  <a:lnTo>
                    <a:pt x="663" y="552"/>
                  </a:lnTo>
                  <a:lnTo>
                    <a:pt x="514" y="565"/>
                  </a:lnTo>
                  <a:lnTo>
                    <a:pt x="429" y="587"/>
                  </a:lnTo>
                  <a:lnTo>
                    <a:pt x="353" y="607"/>
                  </a:lnTo>
                  <a:lnTo>
                    <a:pt x="237" y="600"/>
                  </a:lnTo>
                  <a:lnTo>
                    <a:pt x="224" y="597"/>
                  </a:lnTo>
                  <a:lnTo>
                    <a:pt x="241" y="687"/>
                  </a:lnTo>
                  <a:lnTo>
                    <a:pt x="191" y="649"/>
                  </a:lnTo>
                  <a:lnTo>
                    <a:pt x="181" y="707"/>
                  </a:lnTo>
                  <a:lnTo>
                    <a:pt x="198" y="732"/>
                  </a:lnTo>
                  <a:lnTo>
                    <a:pt x="211" y="794"/>
                  </a:lnTo>
                  <a:lnTo>
                    <a:pt x="171" y="755"/>
                  </a:lnTo>
                  <a:lnTo>
                    <a:pt x="165" y="755"/>
                  </a:lnTo>
                  <a:lnTo>
                    <a:pt x="178" y="778"/>
                  </a:lnTo>
                  <a:lnTo>
                    <a:pt x="178" y="819"/>
                  </a:lnTo>
                  <a:lnTo>
                    <a:pt x="168" y="803"/>
                  </a:lnTo>
                  <a:lnTo>
                    <a:pt x="142" y="800"/>
                  </a:lnTo>
                  <a:lnTo>
                    <a:pt x="138" y="800"/>
                  </a:lnTo>
                  <a:lnTo>
                    <a:pt x="138" y="842"/>
                  </a:lnTo>
                  <a:lnTo>
                    <a:pt x="138" y="1026"/>
                  </a:lnTo>
                  <a:lnTo>
                    <a:pt x="129" y="1116"/>
                  </a:lnTo>
                  <a:lnTo>
                    <a:pt x="115" y="11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30B81A4-56E9-4DA3-869A-4FA2CD185961}"/>
                </a:ext>
              </a:extLst>
            </p:cNvPr>
            <p:cNvGrpSpPr/>
            <p:nvPr/>
          </p:nvGrpSpPr>
          <p:grpSpPr>
            <a:xfrm>
              <a:off x="3601740" y="6109507"/>
              <a:ext cx="1008837" cy="424645"/>
              <a:chOff x="3601740" y="6109507"/>
              <a:chExt cx="1008837" cy="424645"/>
            </a:xfrm>
          </p:grpSpPr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82E11D28-BDFF-4418-BD45-A8949694504B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AF34B992-DF9D-4688-A89B-0A85857D7F8D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왼쪽 대괄호 3">
                <a:extLst>
                  <a:ext uri="{FF2B5EF4-FFF2-40B4-BE49-F238E27FC236}">
                    <a16:creationId xmlns:a16="http://schemas.microsoft.com/office/drawing/2014/main" id="{CEF01E43-0B21-4395-9C56-C386216A3E6F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49A61B8-6499-4003-B7B2-E213A8784AF8}"/>
                </a:ext>
              </a:extLst>
            </p:cNvPr>
            <p:cNvGrpSpPr/>
            <p:nvPr/>
          </p:nvGrpSpPr>
          <p:grpSpPr>
            <a:xfrm flipH="1">
              <a:off x="7632878" y="6108699"/>
              <a:ext cx="1008837" cy="424645"/>
              <a:chOff x="3601740" y="6109507"/>
              <a:chExt cx="1008837" cy="424645"/>
            </a:xfrm>
          </p:grpSpPr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4C86E0B-5F01-4F86-8161-0B4522DCF4DA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4E8AA42C-3562-4EDD-8258-E30905D9EB04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왼쪽 대괄호 20">
                <a:extLst>
                  <a:ext uri="{FF2B5EF4-FFF2-40B4-BE49-F238E27FC236}">
                    <a16:creationId xmlns:a16="http://schemas.microsoft.com/office/drawing/2014/main" id="{29D59BA9-D480-4133-8E2B-E8892CF301FE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052652" y="2765788"/>
            <a:ext cx="6096000" cy="126188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컴퓨터구조 </a:t>
            </a:r>
            <a:r>
              <a:rPr lang="en-US" altLang="ko-KR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</a:t>
            </a: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장 </a:t>
            </a:r>
            <a:r>
              <a:rPr lang="en-US" altLang="ko-KR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2-4</a:t>
            </a:r>
          </a:p>
          <a:p>
            <a:pPr algn="ctr" latinLnBrk="0">
              <a:defRPr/>
            </a:pPr>
            <a:r>
              <a:rPr lang="ko-KR" altLang="en-US" kern="0" dirty="0">
                <a:solidFill>
                  <a:prstClr val="white">
                    <a:lumMod val="50000"/>
                  </a:prst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순천향대학교 컴퓨터공학과</a:t>
            </a:r>
            <a:endParaRPr lang="en-US" altLang="ko-KR" kern="0" dirty="0">
              <a:solidFill>
                <a:prstClr val="white">
                  <a:lumMod val="50000"/>
                </a:prst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 latinLnBrk="0">
              <a:defRPr/>
            </a:pPr>
            <a:r>
              <a:rPr lang="en-US" altLang="ko-KR" kern="0" dirty="0">
                <a:solidFill>
                  <a:prstClr val="white">
                    <a:lumMod val="50000"/>
                  </a:prst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20184102 </a:t>
            </a:r>
            <a:r>
              <a:rPr lang="ko-KR" altLang="en-US" kern="0" dirty="0">
                <a:solidFill>
                  <a:prstClr val="white">
                    <a:lumMod val="50000"/>
                  </a:prst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신주용</a:t>
            </a:r>
            <a:endParaRPr lang="en-US" altLang="ko-KR" kern="0" dirty="0">
              <a:solidFill>
                <a:prstClr val="white">
                  <a:lumMod val="50000"/>
                </a:prst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1492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0427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5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</a:t>
            </a:r>
            <a:r>
              <a:rPr lang="ko-KR" altLang="en-US" sz="5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장 </a:t>
            </a:r>
            <a:r>
              <a:rPr lang="en-US" altLang="ko-KR" sz="5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2-4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B2F51A-BB2E-4825-8563-7498C89C4055}"/>
              </a:ext>
            </a:extLst>
          </p:cNvPr>
          <p:cNvSpPr txBox="1"/>
          <p:nvPr/>
        </p:nvSpPr>
        <p:spPr>
          <a:xfrm>
            <a:off x="875252" y="1853147"/>
            <a:ext cx="1057835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0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연습문제 </a:t>
            </a:r>
            <a:r>
              <a:rPr lang="en-US" altLang="ko-KR" sz="2400" b="0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2.30 (p.91) </a:t>
            </a:r>
            <a:r>
              <a:rPr lang="ko-KR" altLang="en-US" sz="2400" b="0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변형</a:t>
            </a:r>
          </a:p>
          <a:p>
            <a:pPr algn="ctr"/>
            <a:r>
              <a:rPr lang="en-US" altLang="ko-KR" sz="2400" b="0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•16</a:t>
            </a:r>
            <a:r>
              <a:rPr lang="ko-KR" altLang="en-US" sz="2400" b="0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비트 정수형</a:t>
            </a:r>
            <a:r>
              <a:rPr lang="en-US" altLang="ko-KR" sz="2400" b="0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(short int)</a:t>
            </a:r>
            <a:r>
              <a:rPr lang="ko-KR" altLang="en-US" sz="2400" b="0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에 대해 덧셈 결과와 </a:t>
            </a:r>
            <a:r>
              <a:rPr lang="en-US" altLang="ko-KR" sz="2400" b="0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&lt;</a:t>
            </a:r>
            <a:r>
              <a:rPr lang="ko-KR" altLang="en-US" sz="2400" b="0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그림 </a:t>
            </a:r>
            <a:r>
              <a:rPr lang="en-US" altLang="ko-KR" sz="2400" b="0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2.24&gt;</a:t>
            </a:r>
            <a:r>
              <a:rPr lang="ko-KR" altLang="en-US" sz="2400" b="0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의 케이스를 판별하는</a:t>
            </a:r>
            <a:endParaRPr lang="en-US" altLang="ko-KR" sz="2400" b="0" i="0" dirty="0">
              <a:solidFill>
                <a:schemeClr val="bg2">
                  <a:lumMod val="75000"/>
                </a:schemeClr>
              </a:solidFill>
              <a:effectLst/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sz="2400" b="0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코드를 작성하고 실행</a:t>
            </a:r>
          </a:p>
          <a:p>
            <a:pPr algn="ctr"/>
            <a:r>
              <a:rPr lang="en-US" altLang="ko-KR" sz="2400" b="0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•4</a:t>
            </a:r>
            <a:r>
              <a:rPr lang="ko-KR" altLang="en-US" sz="2400" b="0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가지 경우의 예를 실행</a:t>
            </a:r>
          </a:p>
          <a:p>
            <a:pPr algn="ctr"/>
            <a:r>
              <a:rPr lang="en-US" altLang="ko-KR" sz="2400" b="0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–Case 1: negative overflow</a:t>
            </a:r>
          </a:p>
          <a:p>
            <a:pPr algn="ctr"/>
            <a:r>
              <a:rPr lang="en-US" altLang="ko-KR" sz="2400" b="0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–Case 2: negative normal</a:t>
            </a:r>
          </a:p>
          <a:p>
            <a:pPr algn="ctr"/>
            <a:r>
              <a:rPr lang="en-US" altLang="ko-KR" sz="2400" b="0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–Case 3: positive normal</a:t>
            </a:r>
          </a:p>
          <a:p>
            <a:pPr algn="ctr"/>
            <a:r>
              <a:rPr lang="en-US" altLang="ko-KR" sz="2400" b="0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–Case 4: positive overflow</a:t>
            </a:r>
          </a:p>
          <a:p>
            <a:pPr algn="ctr"/>
            <a:r>
              <a:rPr lang="en-US" altLang="ko-KR" sz="2400" b="0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•</a:t>
            </a:r>
          </a:p>
          <a:p>
            <a:pPr algn="ctr"/>
            <a:r>
              <a:rPr lang="en-US" altLang="ko-KR" sz="2400" b="0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•</a:t>
            </a:r>
            <a:r>
              <a:rPr lang="ko-KR" altLang="en-US" sz="2400" b="0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덧셈의 실행 결과를 출력 </a:t>
            </a:r>
            <a:r>
              <a:rPr lang="en-US" altLang="ko-KR" sz="2400" b="0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</a:t>
            </a:r>
            <a:r>
              <a:rPr lang="ko-KR" altLang="en-US" sz="2400" b="0" i="0" dirty="0" err="1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오버플로우</a:t>
            </a:r>
            <a:r>
              <a:rPr lang="ko-KR" altLang="en-US" sz="2400" b="0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포함</a:t>
            </a:r>
            <a:r>
              <a:rPr lang="en-US" altLang="ko-KR" sz="2400" b="0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537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</a:t>
            </a:r>
            <a:r>
              <a:rPr lang="ko-KR" altLang="en-US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장 </a:t>
            </a:r>
            <a:r>
              <a:rPr lang="en-US" altLang="ko-KR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2-4</a:t>
            </a:r>
          </a:p>
          <a:p>
            <a:pPr algn="ctr" latinLnBrk="0">
              <a:defRPr/>
            </a:pPr>
            <a:r>
              <a:rPr lang="ko-KR" altLang="en-US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함수 코드</a:t>
            </a:r>
            <a:endParaRPr lang="en-US" altLang="ko-KR" b="1" kern="0" dirty="0">
              <a:ln w="19050">
                <a:noFill/>
              </a:ln>
              <a:solidFill>
                <a:schemeClr val="bg2">
                  <a:lumMod val="7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66C8B69-1889-4F3C-B2F5-F4F914786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569" y="1827556"/>
            <a:ext cx="9586791" cy="307874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3829BDD-2C37-4B79-8955-66CA2E26770B}"/>
              </a:ext>
            </a:extLst>
          </p:cNvPr>
          <p:cNvSpPr txBox="1"/>
          <p:nvPr/>
        </p:nvSpPr>
        <p:spPr>
          <a:xfrm>
            <a:off x="6024964" y="1886452"/>
            <a:ext cx="5703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값 두 개를 </a:t>
            </a:r>
            <a:r>
              <a:rPr lang="ko-KR" altLang="en-US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입력받아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해당 값들의 덧셈을 실행하고</a:t>
            </a:r>
            <a:endParaRPr lang="en-US" altLang="ko-KR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 값이 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overflow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인지 아닌지를 판별하는 함수입니다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5931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92822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</a:t>
            </a:r>
            <a:r>
              <a:rPr lang="ko-KR" altLang="en-US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장 </a:t>
            </a:r>
            <a:r>
              <a:rPr lang="en-US" altLang="ko-KR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2-4</a:t>
            </a:r>
          </a:p>
          <a:p>
            <a:pPr algn="ctr" latinLnBrk="0">
              <a:defRPr/>
            </a:pPr>
            <a:r>
              <a:rPr lang="ko-KR" altLang="en-US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메인 코드</a:t>
            </a:r>
            <a:endParaRPr lang="en-US" altLang="ko-KR" b="1" kern="0" dirty="0">
              <a:ln w="19050">
                <a:noFill/>
              </a:ln>
              <a:solidFill>
                <a:schemeClr val="bg2">
                  <a:lumMod val="7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3CD945AF-A247-4A0C-A407-EC267299E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36" y="1273678"/>
            <a:ext cx="7592581" cy="503024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1F569A3-A393-4655-9E80-22588A9FCC20}"/>
              </a:ext>
            </a:extLst>
          </p:cNvPr>
          <p:cNvSpPr txBox="1"/>
          <p:nvPr/>
        </p:nvSpPr>
        <p:spPr>
          <a:xfrm>
            <a:off x="3995630" y="2674685"/>
            <a:ext cx="5703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앞서 생성한 함수를 사용하여</a:t>
            </a:r>
            <a:endParaRPr lang="en-US" altLang="ko-KR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Overflow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인지 아닌지를 판별하고</a:t>
            </a:r>
            <a:endParaRPr lang="en-US" altLang="ko-KR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해당 덧셈의 결과값을 출력합니다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A4118997-979B-4524-9FE7-D0B1D90D4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174" y="5232021"/>
            <a:ext cx="4496190" cy="108213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7D505B3-5A9C-4BD4-9458-1D3FF958507D}"/>
              </a:ext>
            </a:extLst>
          </p:cNvPr>
          <p:cNvSpPr txBox="1"/>
          <p:nvPr/>
        </p:nvSpPr>
        <p:spPr>
          <a:xfrm>
            <a:off x="1389622" y="5465146"/>
            <a:ext cx="5703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우측과 같은 결과 화면이</a:t>
            </a:r>
            <a:endParaRPr lang="en-US" altLang="ko-KR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r"/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나오게 됩니다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5169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323849"/>
            <a:ext cx="7214869" cy="6534151"/>
            <a:chOff x="2487477" y="323849"/>
            <a:chExt cx="7214869" cy="653415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54B7900-D30A-45B0-A668-3AA421529A20}"/>
                </a:ext>
              </a:extLst>
            </p:cNvPr>
            <p:cNvSpPr/>
            <p:nvPr/>
          </p:nvSpPr>
          <p:spPr>
            <a:xfrm>
              <a:off x="3492211" y="5469367"/>
              <a:ext cx="5094045" cy="1300894"/>
            </a:xfrm>
            <a:custGeom>
              <a:avLst/>
              <a:gdLst>
                <a:gd name="connsiteX0" fmla="*/ 114236 w 5596872"/>
                <a:gd name="connsiteY0" fmla="*/ 1103285 h 1293785"/>
                <a:gd name="connsiteX1" fmla="*/ 317436 w 5596872"/>
                <a:gd name="connsiteY1" fmla="*/ 582585 h 1293785"/>
                <a:gd name="connsiteX2" fmla="*/ 1104836 w 5596872"/>
                <a:gd name="connsiteY2" fmla="*/ 49185 h 1293785"/>
                <a:gd name="connsiteX3" fmla="*/ 1981136 w 5596872"/>
                <a:gd name="connsiteY3" fmla="*/ 23785 h 1293785"/>
                <a:gd name="connsiteX4" fmla="*/ 4013136 w 5596872"/>
                <a:gd name="connsiteY4" fmla="*/ 49185 h 1293785"/>
                <a:gd name="connsiteX5" fmla="*/ 5054536 w 5596872"/>
                <a:gd name="connsiteY5" fmla="*/ 188885 h 1293785"/>
                <a:gd name="connsiteX6" fmla="*/ 5486336 w 5596872"/>
                <a:gd name="connsiteY6" fmla="*/ 544485 h 1293785"/>
                <a:gd name="connsiteX7" fmla="*/ 5575236 w 5596872"/>
                <a:gd name="connsiteY7" fmla="*/ 1014385 h 1293785"/>
                <a:gd name="connsiteX8" fmla="*/ 5587936 w 5596872"/>
                <a:gd name="connsiteY8" fmla="*/ 1204885 h 1293785"/>
                <a:gd name="connsiteX9" fmla="*/ 5460936 w 5596872"/>
                <a:gd name="connsiteY9" fmla="*/ 1268385 h 1293785"/>
                <a:gd name="connsiteX10" fmla="*/ 4940236 w 5596872"/>
                <a:gd name="connsiteY10" fmla="*/ 1268385 h 1293785"/>
                <a:gd name="connsiteX11" fmla="*/ 2527236 w 5596872"/>
                <a:gd name="connsiteY11" fmla="*/ 1293785 h 1293785"/>
                <a:gd name="connsiteX12" fmla="*/ 901636 w 5596872"/>
                <a:gd name="connsiteY12" fmla="*/ 1230285 h 1293785"/>
                <a:gd name="connsiteX13" fmla="*/ 50736 w 5596872"/>
                <a:gd name="connsiteY13" fmla="*/ 1115985 h 1293785"/>
                <a:gd name="connsiteX14" fmla="*/ 114236 w 5596872"/>
                <a:gd name="connsiteY14" fmla="*/ 1103285 h 1293785"/>
                <a:gd name="connsiteX0" fmla="*/ 588 w 5483224"/>
                <a:gd name="connsiteY0" fmla="*/ 1103285 h 1293785"/>
                <a:gd name="connsiteX1" fmla="*/ 203788 w 5483224"/>
                <a:gd name="connsiteY1" fmla="*/ 582585 h 1293785"/>
                <a:gd name="connsiteX2" fmla="*/ 991188 w 5483224"/>
                <a:gd name="connsiteY2" fmla="*/ 49185 h 1293785"/>
                <a:gd name="connsiteX3" fmla="*/ 1867488 w 5483224"/>
                <a:gd name="connsiteY3" fmla="*/ 23785 h 1293785"/>
                <a:gd name="connsiteX4" fmla="*/ 3899488 w 5483224"/>
                <a:gd name="connsiteY4" fmla="*/ 49185 h 1293785"/>
                <a:gd name="connsiteX5" fmla="*/ 4940888 w 5483224"/>
                <a:gd name="connsiteY5" fmla="*/ 188885 h 1293785"/>
                <a:gd name="connsiteX6" fmla="*/ 5372688 w 5483224"/>
                <a:gd name="connsiteY6" fmla="*/ 544485 h 1293785"/>
                <a:gd name="connsiteX7" fmla="*/ 5461588 w 5483224"/>
                <a:gd name="connsiteY7" fmla="*/ 1014385 h 1293785"/>
                <a:gd name="connsiteX8" fmla="*/ 5474288 w 5483224"/>
                <a:gd name="connsiteY8" fmla="*/ 1204885 h 1293785"/>
                <a:gd name="connsiteX9" fmla="*/ 5347288 w 5483224"/>
                <a:gd name="connsiteY9" fmla="*/ 1268385 h 1293785"/>
                <a:gd name="connsiteX10" fmla="*/ 4826588 w 5483224"/>
                <a:gd name="connsiteY10" fmla="*/ 1268385 h 1293785"/>
                <a:gd name="connsiteX11" fmla="*/ 2413588 w 5483224"/>
                <a:gd name="connsiteY11" fmla="*/ 1293785 h 1293785"/>
                <a:gd name="connsiteX12" fmla="*/ 787988 w 5483224"/>
                <a:gd name="connsiteY12" fmla="*/ 1230285 h 1293785"/>
                <a:gd name="connsiteX13" fmla="*/ 165688 w 5483224"/>
                <a:gd name="connsiteY13" fmla="*/ 1249335 h 1293785"/>
                <a:gd name="connsiteX14" fmla="*/ 588 w 5483224"/>
                <a:gd name="connsiteY14" fmla="*/ 1103285 h 1293785"/>
                <a:gd name="connsiteX0" fmla="*/ 130367 w 5339953"/>
                <a:gd name="connsiteY0" fmla="*/ 1198535 h 1293785"/>
                <a:gd name="connsiteX1" fmla="*/ 60517 w 5339953"/>
                <a:gd name="connsiteY1" fmla="*/ 582585 h 1293785"/>
                <a:gd name="connsiteX2" fmla="*/ 847917 w 5339953"/>
                <a:gd name="connsiteY2" fmla="*/ 49185 h 1293785"/>
                <a:gd name="connsiteX3" fmla="*/ 1724217 w 5339953"/>
                <a:gd name="connsiteY3" fmla="*/ 23785 h 1293785"/>
                <a:gd name="connsiteX4" fmla="*/ 3756217 w 5339953"/>
                <a:gd name="connsiteY4" fmla="*/ 49185 h 1293785"/>
                <a:gd name="connsiteX5" fmla="*/ 4797617 w 5339953"/>
                <a:gd name="connsiteY5" fmla="*/ 188885 h 1293785"/>
                <a:gd name="connsiteX6" fmla="*/ 5229417 w 5339953"/>
                <a:gd name="connsiteY6" fmla="*/ 544485 h 1293785"/>
                <a:gd name="connsiteX7" fmla="*/ 5318317 w 5339953"/>
                <a:gd name="connsiteY7" fmla="*/ 1014385 h 1293785"/>
                <a:gd name="connsiteX8" fmla="*/ 5331017 w 5339953"/>
                <a:gd name="connsiteY8" fmla="*/ 1204885 h 1293785"/>
                <a:gd name="connsiteX9" fmla="*/ 5204017 w 5339953"/>
                <a:gd name="connsiteY9" fmla="*/ 1268385 h 1293785"/>
                <a:gd name="connsiteX10" fmla="*/ 4683317 w 5339953"/>
                <a:gd name="connsiteY10" fmla="*/ 1268385 h 1293785"/>
                <a:gd name="connsiteX11" fmla="*/ 2270317 w 5339953"/>
                <a:gd name="connsiteY11" fmla="*/ 1293785 h 1293785"/>
                <a:gd name="connsiteX12" fmla="*/ 644717 w 5339953"/>
                <a:gd name="connsiteY12" fmla="*/ 1230285 h 1293785"/>
                <a:gd name="connsiteX13" fmla="*/ 22417 w 5339953"/>
                <a:gd name="connsiteY13" fmla="*/ 1249335 h 1293785"/>
                <a:gd name="connsiteX14" fmla="*/ 130367 w 5339953"/>
                <a:gd name="connsiteY14" fmla="*/ 1198535 h 1293785"/>
                <a:gd name="connsiteX0" fmla="*/ 130367 w 5334314"/>
                <a:gd name="connsiteY0" fmla="*/ 1198535 h 1293785"/>
                <a:gd name="connsiteX1" fmla="*/ 60517 w 5334314"/>
                <a:gd name="connsiteY1" fmla="*/ 582585 h 1293785"/>
                <a:gd name="connsiteX2" fmla="*/ 847917 w 5334314"/>
                <a:gd name="connsiteY2" fmla="*/ 49185 h 1293785"/>
                <a:gd name="connsiteX3" fmla="*/ 1724217 w 5334314"/>
                <a:gd name="connsiteY3" fmla="*/ 23785 h 1293785"/>
                <a:gd name="connsiteX4" fmla="*/ 3756217 w 5334314"/>
                <a:gd name="connsiteY4" fmla="*/ 49185 h 1293785"/>
                <a:gd name="connsiteX5" fmla="*/ 4797617 w 5334314"/>
                <a:gd name="connsiteY5" fmla="*/ 188885 h 1293785"/>
                <a:gd name="connsiteX6" fmla="*/ 5229417 w 5334314"/>
                <a:gd name="connsiteY6" fmla="*/ 544485 h 1293785"/>
                <a:gd name="connsiteX7" fmla="*/ 5115117 w 5334314"/>
                <a:gd name="connsiteY7" fmla="*/ 1154085 h 1293785"/>
                <a:gd name="connsiteX8" fmla="*/ 5331017 w 5334314"/>
                <a:gd name="connsiteY8" fmla="*/ 1204885 h 1293785"/>
                <a:gd name="connsiteX9" fmla="*/ 5204017 w 5334314"/>
                <a:gd name="connsiteY9" fmla="*/ 1268385 h 1293785"/>
                <a:gd name="connsiteX10" fmla="*/ 4683317 w 5334314"/>
                <a:gd name="connsiteY10" fmla="*/ 1268385 h 1293785"/>
                <a:gd name="connsiteX11" fmla="*/ 2270317 w 5334314"/>
                <a:gd name="connsiteY11" fmla="*/ 1293785 h 1293785"/>
                <a:gd name="connsiteX12" fmla="*/ 644717 w 5334314"/>
                <a:gd name="connsiteY12" fmla="*/ 1230285 h 1293785"/>
                <a:gd name="connsiteX13" fmla="*/ 22417 w 5334314"/>
                <a:gd name="connsiteY13" fmla="*/ 1249335 h 1293785"/>
                <a:gd name="connsiteX14" fmla="*/ 130367 w 5334314"/>
                <a:gd name="connsiteY14" fmla="*/ 1198535 h 1293785"/>
                <a:gd name="connsiteX0" fmla="*/ 130367 w 5242117"/>
                <a:gd name="connsiteY0" fmla="*/ 1198535 h 1293785"/>
                <a:gd name="connsiteX1" fmla="*/ 60517 w 5242117"/>
                <a:gd name="connsiteY1" fmla="*/ 582585 h 1293785"/>
                <a:gd name="connsiteX2" fmla="*/ 847917 w 5242117"/>
                <a:gd name="connsiteY2" fmla="*/ 49185 h 1293785"/>
                <a:gd name="connsiteX3" fmla="*/ 1724217 w 5242117"/>
                <a:gd name="connsiteY3" fmla="*/ 23785 h 1293785"/>
                <a:gd name="connsiteX4" fmla="*/ 3756217 w 5242117"/>
                <a:gd name="connsiteY4" fmla="*/ 49185 h 1293785"/>
                <a:gd name="connsiteX5" fmla="*/ 4797617 w 5242117"/>
                <a:gd name="connsiteY5" fmla="*/ 188885 h 1293785"/>
                <a:gd name="connsiteX6" fmla="*/ 5229417 w 5242117"/>
                <a:gd name="connsiteY6" fmla="*/ 544485 h 1293785"/>
                <a:gd name="connsiteX7" fmla="*/ 5115117 w 5242117"/>
                <a:gd name="connsiteY7" fmla="*/ 1154085 h 1293785"/>
                <a:gd name="connsiteX8" fmla="*/ 4988117 w 5242117"/>
                <a:gd name="connsiteY8" fmla="*/ 1198535 h 1293785"/>
                <a:gd name="connsiteX9" fmla="*/ 5204017 w 5242117"/>
                <a:gd name="connsiteY9" fmla="*/ 1268385 h 1293785"/>
                <a:gd name="connsiteX10" fmla="*/ 4683317 w 5242117"/>
                <a:gd name="connsiteY10" fmla="*/ 1268385 h 1293785"/>
                <a:gd name="connsiteX11" fmla="*/ 2270317 w 5242117"/>
                <a:gd name="connsiteY11" fmla="*/ 1293785 h 1293785"/>
                <a:gd name="connsiteX12" fmla="*/ 644717 w 5242117"/>
                <a:gd name="connsiteY12" fmla="*/ 1230285 h 1293785"/>
                <a:gd name="connsiteX13" fmla="*/ 22417 w 5242117"/>
                <a:gd name="connsiteY13" fmla="*/ 1249335 h 1293785"/>
                <a:gd name="connsiteX14" fmla="*/ 130367 w 5242117"/>
                <a:gd name="connsiteY14" fmla="*/ 1198535 h 1293785"/>
                <a:gd name="connsiteX0" fmla="*/ 136284 w 5248034"/>
                <a:gd name="connsiteY0" fmla="*/ 1195143 h 1290393"/>
                <a:gd name="connsiteX1" fmla="*/ 409334 w 5248034"/>
                <a:gd name="connsiteY1" fmla="*/ 531568 h 1290393"/>
                <a:gd name="connsiteX2" fmla="*/ 853834 w 5248034"/>
                <a:gd name="connsiteY2" fmla="*/ 45793 h 1290393"/>
                <a:gd name="connsiteX3" fmla="*/ 1730134 w 5248034"/>
                <a:gd name="connsiteY3" fmla="*/ 20393 h 1290393"/>
                <a:gd name="connsiteX4" fmla="*/ 3762134 w 5248034"/>
                <a:gd name="connsiteY4" fmla="*/ 45793 h 1290393"/>
                <a:gd name="connsiteX5" fmla="*/ 4803534 w 5248034"/>
                <a:gd name="connsiteY5" fmla="*/ 185493 h 1290393"/>
                <a:gd name="connsiteX6" fmla="*/ 5235334 w 5248034"/>
                <a:gd name="connsiteY6" fmla="*/ 541093 h 1290393"/>
                <a:gd name="connsiteX7" fmla="*/ 5121034 w 5248034"/>
                <a:gd name="connsiteY7" fmla="*/ 1150693 h 1290393"/>
                <a:gd name="connsiteX8" fmla="*/ 4994034 w 5248034"/>
                <a:gd name="connsiteY8" fmla="*/ 1195143 h 1290393"/>
                <a:gd name="connsiteX9" fmla="*/ 5209934 w 5248034"/>
                <a:gd name="connsiteY9" fmla="*/ 1264993 h 1290393"/>
                <a:gd name="connsiteX10" fmla="*/ 4689234 w 5248034"/>
                <a:gd name="connsiteY10" fmla="*/ 1264993 h 1290393"/>
                <a:gd name="connsiteX11" fmla="*/ 2276234 w 5248034"/>
                <a:gd name="connsiteY11" fmla="*/ 1290393 h 1290393"/>
                <a:gd name="connsiteX12" fmla="*/ 650634 w 5248034"/>
                <a:gd name="connsiteY12" fmla="*/ 1226893 h 1290393"/>
                <a:gd name="connsiteX13" fmla="*/ 28334 w 5248034"/>
                <a:gd name="connsiteY13" fmla="*/ 1245943 h 1290393"/>
                <a:gd name="connsiteX14" fmla="*/ 136284 w 5248034"/>
                <a:gd name="connsiteY14" fmla="*/ 1195143 h 1290393"/>
                <a:gd name="connsiteX0" fmla="*/ 136284 w 5216689"/>
                <a:gd name="connsiteY0" fmla="*/ 1195143 h 1290393"/>
                <a:gd name="connsiteX1" fmla="*/ 409334 w 5216689"/>
                <a:gd name="connsiteY1" fmla="*/ 531568 h 1290393"/>
                <a:gd name="connsiteX2" fmla="*/ 853834 w 5216689"/>
                <a:gd name="connsiteY2" fmla="*/ 45793 h 1290393"/>
                <a:gd name="connsiteX3" fmla="*/ 1730134 w 5216689"/>
                <a:gd name="connsiteY3" fmla="*/ 20393 h 1290393"/>
                <a:gd name="connsiteX4" fmla="*/ 3762134 w 5216689"/>
                <a:gd name="connsiteY4" fmla="*/ 45793 h 1290393"/>
                <a:gd name="connsiteX5" fmla="*/ 4803534 w 5216689"/>
                <a:gd name="connsiteY5" fmla="*/ 185493 h 1290393"/>
                <a:gd name="connsiteX6" fmla="*/ 4892434 w 5216689"/>
                <a:gd name="connsiteY6" fmla="*/ 464893 h 1290393"/>
                <a:gd name="connsiteX7" fmla="*/ 5121034 w 5216689"/>
                <a:gd name="connsiteY7" fmla="*/ 1150693 h 1290393"/>
                <a:gd name="connsiteX8" fmla="*/ 4994034 w 5216689"/>
                <a:gd name="connsiteY8" fmla="*/ 1195143 h 1290393"/>
                <a:gd name="connsiteX9" fmla="*/ 5209934 w 5216689"/>
                <a:gd name="connsiteY9" fmla="*/ 1264993 h 1290393"/>
                <a:gd name="connsiteX10" fmla="*/ 4689234 w 5216689"/>
                <a:gd name="connsiteY10" fmla="*/ 1264993 h 1290393"/>
                <a:gd name="connsiteX11" fmla="*/ 2276234 w 5216689"/>
                <a:gd name="connsiteY11" fmla="*/ 1290393 h 1290393"/>
                <a:gd name="connsiteX12" fmla="*/ 650634 w 5216689"/>
                <a:gd name="connsiteY12" fmla="*/ 1226893 h 1290393"/>
                <a:gd name="connsiteX13" fmla="*/ 28334 w 5216689"/>
                <a:gd name="connsiteY13" fmla="*/ 1245943 h 1290393"/>
                <a:gd name="connsiteX14" fmla="*/ 136284 w 5216689"/>
                <a:gd name="connsiteY14" fmla="*/ 1195143 h 1290393"/>
                <a:gd name="connsiteX0" fmla="*/ 136284 w 5229747"/>
                <a:gd name="connsiteY0" fmla="*/ 1195143 h 1290393"/>
                <a:gd name="connsiteX1" fmla="*/ 409334 w 5229747"/>
                <a:gd name="connsiteY1" fmla="*/ 531568 h 1290393"/>
                <a:gd name="connsiteX2" fmla="*/ 853834 w 5229747"/>
                <a:gd name="connsiteY2" fmla="*/ 45793 h 1290393"/>
                <a:gd name="connsiteX3" fmla="*/ 1730134 w 5229747"/>
                <a:gd name="connsiteY3" fmla="*/ 20393 h 1290393"/>
                <a:gd name="connsiteX4" fmla="*/ 3762134 w 5229747"/>
                <a:gd name="connsiteY4" fmla="*/ 45793 h 1290393"/>
                <a:gd name="connsiteX5" fmla="*/ 4803534 w 5229747"/>
                <a:gd name="connsiteY5" fmla="*/ 185493 h 1290393"/>
                <a:gd name="connsiteX6" fmla="*/ 4892434 w 5229747"/>
                <a:gd name="connsiteY6" fmla="*/ 464893 h 1290393"/>
                <a:gd name="connsiteX7" fmla="*/ 5121034 w 5229747"/>
                <a:gd name="connsiteY7" fmla="*/ 1150693 h 1290393"/>
                <a:gd name="connsiteX8" fmla="*/ 4994034 w 5229747"/>
                <a:gd name="connsiteY8" fmla="*/ 1195143 h 1290393"/>
                <a:gd name="connsiteX9" fmla="*/ 5209934 w 5229747"/>
                <a:gd name="connsiteY9" fmla="*/ 1264993 h 1290393"/>
                <a:gd name="connsiteX10" fmla="*/ 4403484 w 5229747"/>
                <a:gd name="connsiteY10" fmla="*/ 1284043 h 1290393"/>
                <a:gd name="connsiteX11" fmla="*/ 2276234 w 5229747"/>
                <a:gd name="connsiteY11" fmla="*/ 1290393 h 1290393"/>
                <a:gd name="connsiteX12" fmla="*/ 650634 w 5229747"/>
                <a:gd name="connsiteY12" fmla="*/ 1226893 h 1290393"/>
                <a:gd name="connsiteX13" fmla="*/ 28334 w 5229747"/>
                <a:gd name="connsiteY13" fmla="*/ 1245943 h 1290393"/>
                <a:gd name="connsiteX14" fmla="*/ 136284 w 5229747"/>
                <a:gd name="connsiteY14" fmla="*/ 1195143 h 1290393"/>
                <a:gd name="connsiteX0" fmla="*/ 136284 w 5123143"/>
                <a:gd name="connsiteY0" fmla="*/ 1195143 h 1306843"/>
                <a:gd name="connsiteX1" fmla="*/ 409334 w 5123143"/>
                <a:gd name="connsiteY1" fmla="*/ 531568 h 1306843"/>
                <a:gd name="connsiteX2" fmla="*/ 853834 w 5123143"/>
                <a:gd name="connsiteY2" fmla="*/ 45793 h 1306843"/>
                <a:gd name="connsiteX3" fmla="*/ 1730134 w 5123143"/>
                <a:gd name="connsiteY3" fmla="*/ 20393 h 1306843"/>
                <a:gd name="connsiteX4" fmla="*/ 3762134 w 5123143"/>
                <a:gd name="connsiteY4" fmla="*/ 45793 h 1306843"/>
                <a:gd name="connsiteX5" fmla="*/ 4803534 w 5123143"/>
                <a:gd name="connsiteY5" fmla="*/ 185493 h 1306843"/>
                <a:gd name="connsiteX6" fmla="*/ 4892434 w 5123143"/>
                <a:gd name="connsiteY6" fmla="*/ 464893 h 1306843"/>
                <a:gd name="connsiteX7" fmla="*/ 5121034 w 5123143"/>
                <a:gd name="connsiteY7" fmla="*/ 1150693 h 1306843"/>
                <a:gd name="connsiteX8" fmla="*/ 4994034 w 5123143"/>
                <a:gd name="connsiteY8" fmla="*/ 1195143 h 1306843"/>
                <a:gd name="connsiteX9" fmla="*/ 4790834 w 5123143"/>
                <a:gd name="connsiteY9" fmla="*/ 1303093 h 1306843"/>
                <a:gd name="connsiteX10" fmla="*/ 4403484 w 5123143"/>
                <a:gd name="connsiteY10" fmla="*/ 1284043 h 1306843"/>
                <a:gd name="connsiteX11" fmla="*/ 2276234 w 5123143"/>
                <a:gd name="connsiteY11" fmla="*/ 1290393 h 1306843"/>
                <a:gd name="connsiteX12" fmla="*/ 650634 w 5123143"/>
                <a:gd name="connsiteY12" fmla="*/ 1226893 h 1306843"/>
                <a:gd name="connsiteX13" fmla="*/ 28334 w 5123143"/>
                <a:gd name="connsiteY13" fmla="*/ 1245943 h 1306843"/>
                <a:gd name="connsiteX14" fmla="*/ 136284 w 5123143"/>
                <a:gd name="connsiteY14" fmla="*/ 1195143 h 1306843"/>
                <a:gd name="connsiteX0" fmla="*/ 136284 w 5095198"/>
                <a:gd name="connsiteY0" fmla="*/ 1195143 h 1306843"/>
                <a:gd name="connsiteX1" fmla="*/ 409334 w 5095198"/>
                <a:gd name="connsiteY1" fmla="*/ 531568 h 1306843"/>
                <a:gd name="connsiteX2" fmla="*/ 853834 w 5095198"/>
                <a:gd name="connsiteY2" fmla="*/ 45793 h 1306843"/>
                <a:gd name="connsiteX3" fmla="*/ 1730134 w 5095198"/>
                <a:gd name="connsiteY3" fmla="*/ 20393 h 1306843"/>
                <a:gd name="connsiteX4" fmla="*/ 3762134 w 5095198"/>
                <a:gd name="connsiteY4" fmla="*/ 45793 h 1306843"/>
                <a:gd name="connsiteX5" fmla="*/ 4803534 w 5095198"/>
                <a:gd name="connsiteY5" fmla="*/ 185493 h 1306843"/>
                <a:gd name="connsiteX6" fmla="*/ 4892434 w 5095198"/>
                <a:gd name="connsiteY6" fmla="*/ 464893 h 1306843"/>
                <a:gd name="connsiteX7" fmla="*/ 5092459 w 5095198"/>
                <a:gd name="connsiteY7" fmla="*/ 1150693 h 1306843"/>
                <a:gd name="connsiteX8" fmla="*/ 4994034 w 5095198"/>
                <a:gd name="connsiteY8" fmla="*/ 1195143 h 1306843"/>
                <a:gd name="connsiteX9" fmla="*/ 4790834 w 5095198"/>
                <a:gd name="connsiteY9" fmla="*/ 1303093 h 1306843"/>
                <a:gd name="connsiteX10" fmla="*/ 4403484 w 5095198"/>
                <a:gd name="connsiteY10" fmla="*/ 1284043 h 1306843"/>
                <a:gd name="connsiteX11" fmla="*/ 2276234 w 5095198"/>
                <a:gd name="connsiteY11" fmla="*/ 1290393 h 1306843"/>
                <a:gd name="connsiteX12" fmla="*/ 650634 w 5095198"/>
                <a:gd name="connsiteY12" fmla="*/ 1226893 h 1306843"/>
                <a:gd name="connsiteX13" fmla="*/ 28334 w 5095198"/>
                <a:gd name="connsiteY13" fmla="*/ 1245943 h 1306843"/>
                <a:gd name="connsiteX14" fmla="*/ 136284 w 5095198"/>
                <a:gd name="connsiteY14" fmla="*/ 1195143 h 1306843"/>
                <a:gd name="connsiteX0" fmla="*/ 136284 w 5092561"/>
                <a:gd name="connsiteY0" fmla="*/ 1195143 h 1304254"/>
                <a:gd name="connsiteX1" fmla="*/ 409334 w 5092561"/>
                <a:gd name="connsiteY1" fmla="*/ 531568 h 1304254"/>
                <a:gd name="connsiteX2" fmla="*/ 853834 w 5092561"/>
                <a:gd name="connsiteY2" fmla="*/ 45793 h 1304254"/>
                <a:gd name="connsiteX3" fmla="*/ 1730134 w 5092561"/>
                <a:gd name="connsiteY3" fmla="*/ 20393 h 1304254"/>
                <a:gd name="connsiteX4" fmla="*/ 3762134 w 5092561"/>
                <a:gd name="connsiteY4" fmla="*/ 45793 h 1304254"/>
                <a:gd name="connsiteX5" fmla="*/ 4803534 w 5092561"/>
                <a:gd name="connsiteY5" fmla="*/ 185493 h 1304254"/>
                <a:gd name="connsiteX6" fmla="*/ 4892434 w 5092561"/>
                <a:gd name="connsiteY6" fmla="*/ 464893 h 1304254"/>
                <a:gd name="connsiteX7" fmla="*/ 5092459 w 5092561"/>
                <a:gd name="connsiteY7" fmla="*/ 1150693 h 1304254"/>
                <a:gd name="connsiteX8" fmla="*/ 4917834 w 5092561"/>
                <a:gd name="connsiteY8" fmla="*/ 1242768 h 1304254"/>
                <a:gd name="connsiteX9" fmla="*/ 4790834 w 5092561"/>
                <a:gd name="connsiteY9" fmla="*/ 1303093 h 1304254"/>
                <a:gd name="connsiteX10" fmla="*/ 4403484 w 5092561"/>
                <a:gd name="connsiteY10" fmla="*/ 1284043 h 1304254"/>
                <a:gd name="connsiteX11" fmla="*/ 2276234 w 5092561"/>
                <a:gd name="connsiteY11" fmla="*/ 1290393 h 1304254"/>
                <a:gd name="connsiteX12" fmla="*/ 650634 w 5092561"/>
                <a:gd name="connsiteY12" fmla="*/ 1226893 h 1304254"/>
                <a:gd name="connsiteX13" fmla="*/ 28334 w 5092561"/>
                <a:gd name="connsiteY13" fmla="*/ 1245943 h 1304254"/>
                <a:gd name="connsiteX14" fmla="*/ 136284 w 5092561"/>
                <a:gd name="connsiteY14" fmla="*/ 1195143 h 1304254"/>
                <a:gd name="connsiteX0" fmla="*/ 136284 w 5094244"/>
                <a:gd name="connsiteY0" fmla="*/ 1195143 h 1304254"/>
                <a:gd name="connsiteX1" fmla="*/ 409334 w 5094244"/>
                <a:gd name="connsiteY1" fmla="*/ 531568 h 1304254"/>
                <a:gd name="connsiteX2" fmla="*/ 853834 w 5094244"/>
                <a:gd name="connsiteY2" fmla="*/ 45793 h 1304254"/>
                <a:gd name="connsiteX3" fmla="*/ 1730134 w 5094244"/>
                <a:gd name="connsiteY3" fmla="*/ 20393 h 1304254"/>
                <a:gd name="connsiteX4" fmla="*/ 3762134 w 5094244"/>
                <a:gd name="connsiteY4" fmla="*/ 45793 h 1304254"/>
                <a:gd name="connsiteX5" fmla="*/ 4803534 w 5094244"/>
                <a:gd name="connsiteY5" fmla="*/ 185493 h 1304254"/>
                <a:gd name="connsiteX6" fmla="*/ 4892434 w 5094244"/>
                <a:gd name="connsiteY6" fmla="*/ 464893 h 1304254"/>
                <a:gd name="connsiteX7" fmla="*/ 5092459 w 5094244"/>
                <a:gd name="connsiteY7" fmla="*/ 1150693 h 1304254"/>
                <a:gd name="connsiteX8" fmla="*/ 4917834 w 5094244"/>
                <a:gd name="connsiteY8" fmla="*/ 1242768 h 1304254"/>
                <a:gd name="connsiteX9" fmla="*/ 4790834 w 5094244"/>
                <a:gd name="connsiteY9" fmla="*/ 1303093 h 1304254"/>
                <a:gd name="connsiteX10" fmla="*/ 4403484 w 5094244"/>
                <a:gd name="connsiteY10" fmla="*/ 1284043 h 1304254"/>
                <a:gd name="connsiteX11" fmla="*/ 2276234 w 5094244"/>
                <a:gd name="connsiteY11" fmla="*/ 1290393 h 1304254"/>
                <a:gd name="connsiteX12" fmla="*/ 650634 w 5094244"/>
                <a:gd name="connsiteY12" fmla="*/ 1226893 h 1304254"/>
                <a:gd name="connsiteX13" fmla="*/ 28334 w 5094244"/>
                <a:gd name="connsiteY13" fmla="*/ 1245943 h 1304254"/>
                <a:gd name="connsiteX14" fmla="*/ 136284 w 5094244"/>
                <a:gd name="connsiteY14" fmla="*/ 1195143 h 1304254"/>
                <a:gd name="connsiteX0" fmla="*/ 136284 w 5096692"/>
                <a:gd name="connsiteY0" fmla="*/ 1195143 h 1304254"/>
                <a:gd name="connsiteX1" fmla="*/ 409334 w 5096692"/>
                <a:gd name="connsiteY1" fmla="*/ 531568 h 1304254"/>
                <a:gd name="connsiteX2" fmla="*/ 853834 w 5096692"/>
                <a:gd name="connsiteY2" fmla="*/ 45793 h 1304254"/>
                <a:gd name="connsiteX3" fmla="*/ 1730134 w 5096692"/>
                <a:gd name="connsiteY3" fmla="*/ 20393 h 1304254"/>
                <a:gd name="connsiteX4" fmla="*/ 3762134 w 5096692"/>
                <a:gd name="connsiteY4" fmla="*/ 45793 h 1304254"/>
                <a:gd name="connsiteX5" fmla="*/ 4803534 w 5096692"/>
                <a:gd name="connsiteY5" fmla="*/ 185493 h 1304254"/>
                <a:gd name="connsiteX6" fmla="*/ 5022609 w 5096692"/>
                <a:gd name="connsiteY6" fmla="*/ 471243 h 1304254"/>
                <a:gd name="connsiteX7" fmla="*/ 5092459 w 5096692"/>
                <a:gd name="connsiteY7" fmla="*/ 1150693 h 1304254"/>
                <a:gd name="connsiteX8" fmla="*/ 4917834 w 5096692"/>
                <a:gd name="connsiteY8" fmla="*/ 1242768 h 1304254"/>
                <a:gd name="connsiteX9" fmla="*/ 4790834 w 5096692"/>
                <a:gd name="connsiteY9" fmla="*/ 1303093 h 1304254"/>
                <a:gd name="connsiteX10" fmla="*/ 4403484 w 5096692"/>
                <a:gd name="connsiteY10" fmla="*/ 1284043 h 1304254"/>
                <a:gd name="connsiteX11" fmla="*/ 2276234 w 5096692"/>
                <a:gd name="connsiteY11" fmla="*/ 1290393 h 1304254"/>
                <a:gd name="connsiteX12" fmla="*/ 650634 w 5096692"/>
                <a:gd name="connsiteY12" fmla="*/ 1226893 h 1304254"/>
                <a:gd name="connsiteX13" fmla="*/ 28334 w 5096692"/>
                <a:gd name="connsiteY13" fmla="*/ 1245943 h 1304254"/>
                <a:gd name="connsiteX14" fmla="*/ 136284 w 5096692"/>
                <a:gd name="connsiteY14" fmla="*/ 1195143 h 1304254"/>
                <a:gd name="connsiteX0" fmla="*/ 133637 w 5094045"/>
                <a:gd name="connsiteY0" fmla="*/ 1191783 h 1300894"/>
                <a:gd name="connsiteX1" fmla="*/ 270162 w 5094045"/>
                <a:gd name="connsiteY1" fmla="*/ 480583 h 1300894"/>
                <a:gd name="connsiteX2" fmla="*/ 851187 w 5094045"/>
                <a:gd name="connsiteY2" fmla="*/ 42433 h 1300894"/>
                <a:gd name="connsiteX3" fmla="*/ 1727487 w 5094045"/>
                <a:gd name="connsiteY3" fmla="*/ 17033 h 1300894"/>
                <a:gd name="connsiteX4" fmla="*/ 3759487 w 5094045"/>
                <a:gd name="connsiteY4" fmla="*/ 42433 h 1300894"/>
                <a:gd name="connsiteX5" fmla="*/ 4800887 w 5094045"/>
                <a:gd name="connsiteY5" fmla="*/ 182133 h 1300894"/>
                <a:gd name="connsiteX6" fmla="*/ 5019962 w 5094045"/>
                <a:gd name="connsiteY6" fmla="*/ 467883 h 1300894"/>
                <a:gd name="connsiteX7" fmla="*/ 5089812 w 5094045"/>
                <a:gd name="connsiteY7" fmla="*/ 1147333 h 1300894"/>
                <a:gd name="connsiteX8" fmla="*/ 4915187 w 5094045"/>
                <a:gd name="connsiteY8" fmla="*/ 1239408 h 1300894"/>
                <a:gd name="connsiteX9" fmla="*/ 4788187 w 5094045"/>
                <a:gd name="connsiteY9" fmla="*/ 1299733 h 1300894"/>
                <a:gd name="connsiteX10" fmla="*/ 4400837 w 5094045"/>
                <a:gd name="connsiteY10" fmla="*/ 1280683 h 1300894"/>
                <a:gd name="connsiteX11" fmla="*/ 2273587 w 5094045"/>
                <a:gd name="connsiteY11" fmla="*/ 1287033 h 1300894"/>
                <a:gd name="connsiteX12" fmla="*/ 647987 w 5094045"/>
                <a:gd name="connsiteY12" fmla="*/ 1223533 h 1300894"/>
                <a:gd name="connsiteX13" fmla="*/ 25687 w 5094045"/>
                <a:gd name="connsiteY13" fmla="*/ 1242583 h 1300894"/>
                <a:gd name="connsiteX14" fmla="*/ 133637 w 5094045"/>
                <a:gd name="connsiteY14" fmla="*/ 1191783 h 130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94045" h="1300894">
                  <a:moveTo>
                    <a:pt x="133637" y="1191783"/>
                  </a:moveTo>
                  <a:cubicBezTo>
                    <a:pt x="174383" y="1064783"/>
                    <a:pt x="150570" y="672141"/>
                    <a:pt x="270162" y="480583"/>
                  </a:cubicBezTo>
                  <a:cubicBezTo>
                    <a:pt x="389754" y="289025"/>
                    <a:pt x="608300" y="119691"/>
                    <a:pt x="851187" y="42433"/>
                  </a:cubicBezTo>
                  <a:cubicBezTo>
                    <a:pt x="1094074" y="-34825"/>
                    <a:pt x="1242770" y="17033"/>
                    <a:pt x="1727487" y="17033"/>
                  </a:cubicBezTo>
                  <a:cubicBezTo>
                    <a:pt x="2212204" y="17033"/>
                    <a:pt x="3247254" y="14916"/>
                    <a:pt x="3759487" y="42433"/>
                  </a:cubicBezTo>
                  <a:cubicBezTo>
                    <a:pt x="4271720" y="69950"/>
                    <a:pt x="4590808" y="111225"/>
                    <a:pt x="4800887" y="182133"/>
                  </a:cubicBezTo>
                  <a:cubicBezTo>
                    <a:pt x="5010966" y="253041"/>
                    <a:pt x="4971808" y="307016"/>
                    <a:pt x="5019962" y="467883"/>
                  </a:cubicBezTo>
                  <a:cubicBezTo>
                    <a:pt x="5068116" y="628750"/>
                    <a:pt x="5107274" y="1018746"/>
                    <a:pt x="5089812" y="1147333"/>
                  </a:cubicBezTo>
                  <a:cubicBezTo>
                    <a:pt x="5072350" y="1275920"/>
                    <a:pt x="4965458" y="1214008"/>
                    <a:pt x="4915187" y="1239408"/>
                  </a:cubicBezTo>
                  <a:cubicBezTo>
                    <a:pt x="4864916" y="1264808"/>
                    <a:pt x="4873912" y="1292854"/>
                    <a:pt x="4788187" y="1299733"/>
                  </a:cubicBezTo>
                  <a:cubicBezTo>
                    <a:pt x="4702462" y="1306612"/>
                    <a:pt x="4400837" y="1280683"/>
                    <a:pt x="4400837" y="1280683"/>
                  </a:cubicBezTo>
                  <a:lnTo>
                    <a:pt x="2273587" y="1287033"/>
                  </a:lnTo>
                  <a:cubicBezTo>
                    <a:pt x="1600487" y="1280683"/>
                    <a:pt x="1060737" y="1253166"/>
                    <a:pt x="647987" y="1223533"/>
                  </a:cubicBezTo>
                  <a:cubicBezTo>
                    <a:pt x="235237" y="1193900"/>
                    <a:pt x="111412" y="1247875"/>
                    <a:pt x="25687" y="1242583"/>
                  </a:cubicBezTo>
                  <a:cubicBezTo>
                    <a:pt x="-60038" y="1237291"/>
                    <a:pt x="92891" y="1318783"/>
                    <a:pt x="133637" y="1191783"/>
                  </a:cubicBezTo>
                  <a:close/>
                </a:path>
              </a:pathLst>
            </a:custGeom>
            <a:solidFill>
              <a:srgbClr val="3399F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A66A27E2-33D5-40CB-8C43-0F70A5976C17}"/>
                </a:ext>
              </a:extLst>
            </p:cNvPr>
            <p:cNvSpPr/>
            <p:nvPr/>
          </p:nvSpPr>
          <p:spPr>
            <a:xfrm>
              <a:off x="4926580" y="1153753"/>
              <a:ext cx="2485059" cy="1777683"/>
            </a:xfrm>
            <a:custGeom>
              <a:avLst/>
              <a:gdLst>
                <a:gd name="connsiteX0" fmla="*/ 51820 w 2485059"/>
                <a:gd name="connsiteY0" fmla="*/ 548047 h 1777683"/>
                <a:gd name="connsiteX1" fmla="*/ 77220 w 2485059"/>
                <a:gd name="connsiteY1" fmla="*/ 1513247 h 1777683"/>
                <a:gd name="connsiteX2" fmla="*/ 940820 w 2485059"/>
                <a:gd name="connsiteY2" fmla="*/ 1767247 h 1777683"/>
                <a:gd name="connsiteX3" fmla="*/ 1715520 w 2485059"/>
                <a:gd name="connsiteY3" fmla="*/ 1691047 h 1777683"/>
                <a:gd name="connsiteX4" fmla="*/ 2172720 w 2485059"/>
                <a:gd name="connsiteY4" fmla="*/ 1348147 h 1777683"/>
                <a:gd name="connsiteX5" fmla="*/ 2401320 w 2485059"/>
                <a:gd name="connsiteY5" fmla="*/ 1017947 h 1777683"/>
                <a:gd name="connsiteX6" fmla="*/ 2477520 w 2485059"/>
                <a:gd name="connsiteY6" fmla="*/ 497247 h 1777683"/>
                <a:gd name="connsiteX7" fmla="*/ 2236220 w 2485059"/>
                <a:gd name="connsiteY7" fmla="*/ 141647 h 1777683"/>
                <a:gd name="connsiteX8" fmla="*/ 1207520 w 2485059"/>
                <a:gd name="connsiteY8" fmla="*/ 1947 h 1777683"/>
                <a:gd name="connsiteX9" fmla="*/ 407420 w 2485059"/>
                <a:gd name="connsiteY9" fmla="*/ 230547 h 1777683"/>
                <a:gd name="connsiteX10" fmla="*/ 166120 w 2485059"/>
                <a:gd name="connsiteY10" fmla="*/ 408347 h 1777683"/>
                <a:gd name="connsiteX11" fmla="*/ 51820 w 2485059"/>
                <a:gd name="connsiteY11" fmla="*/ 548047 h 177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5059" h="1777683">
                  <a:moveTo>
                    <a:pt x="51820" y="548047"/>
                  </a:moveTo>
                  <a:cubicBezTo>
                    <a:pt x="37003" y="732197"/>
                    <a:pt x="-70947" y="1310047"/>
                    <a:pt x="77220" y="1513247"/>
                  </a:cubicBezTo>
                  <a:cubicBezTo>
                    <a:pt x="225387" y="1716447"/>
                    <a:pt x="667770" y="1737614"/>
                    <a:pt x="940820" y="1767247"/>
                  </a:cubicBezTo>
                  <a:cubicBezTo>
                    <a:pt x="1213870" y="1796880"/>
                    <a:pt x="1510203" y="1760897"/>
                    <a:pt x="1715520" y="1691047"/>
                  </a:cubicBezTo>
                  <a:cubicBezTo>
                    <a:pt x="1920837" y="1621197"/>
                    <a:pt x="2058420" y="1460330"/>
                    <a:pt x="2172720" y="1348147"/>
                  </a:cubicBezTo>
                  <a:cubicBezTo>
                    <a:pt x="2287020" y="1235964"/>
                    <a:pt x="2350520" y="1159764"/>
                    <a:pt x="2401320" y="1017947"/>
                  </a:cubicBezTo>
                  <a:cubicBezTo>
                    <a:pt x="2452120" y="876130"/>
                    <a:pt x="2505037" y="643297"/>
                    <a:pt x="2477520" y="497247"/>
                  </a:cubicBezTo>
                  <a:cubicBezTo>
                    <a:pt x="2450003" y="351197"/>
                    <a:pt x="2447887" y="224197"/>
                    <a:pt x="2236220" y="141647"/>
                  </a:cubicBezTo>
                  <a:cubicBezTo>
                    <a:pt x="2024553" y="59097"/>
                    <a:pt x="1512320" y="-12870"/>
                    <a:pt x="1207520" y="1947"/>
                  </a:cubicBezTo>
                  <a:cubicBezTo>
                    <a:pt x="902720" y="16764"/>
                    <a:pt x="580987" y="162814"/>
                    <a:pt x="407420" y="230547"/>
                  </a:cubicBezTo>
                  <a:cubicBezTo>
                    <a:pt x="233853" y="298280"/>
                    <a:pt x="225387" y="355430"/>
                    <a:pt x="166120" y="408347"/>
                  </a:cubicBezTo>
                  <a:cubicBezTo>
                    <a:pt x="106853" y="461264"/>
                    <a:pt x="66637" y="363897"/>
                    <a:pt x="51820" y="548047"/>
                  </a:cubicBezTo>
                  <a:close/>
                </a:path>
              </a:pathLst>
            </a:custGeom>
            <a:solidFill>
              <a:srgbClr val="FCC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473C017-6880-403C-A28B-7D0306757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900" y="323849"/>
              <a:ext cx="2921000" cy="2441939"/>
            </a:xfrm>
            <a:custGeom>
              <a:avLst/>
              <a:gdLst>
                <a:gd name="T0" fmla="*/ 99 w 1378"/>
                <a:gd name="T1" fmla="*/ 1106 h 1152"/>
                <a:gd name="T2" fmla="*/ 43 w 1378"/>
                <a:gd name="T3" fmla="*/ 868 h 1152"/>
                <a:gd name="T4" fmla="*/ 16 w 1378"/>
                <a:gd name="T5" fmla="*/ 697 h 1152"/>
                <a:gd name="T6" fmla="*/ 7 w 1378"/>
                <a:gd name="T7" fmla="*/ 481 h 1152"/>
                <a:gd name="T8" fmla="*/ 102 w 1378"/>
                <a:gd name="T9" fmla="*/ 378 h 1152"/>
                <a:gd name="T10" fmla="*/ 115 w 1378"/>
                <a:gd name="T11" fmla="*/ 339 h 1152"/>
                <a:gd name="T12" fmla="*/ 181 w 1378"/>
                <a:gd name="T13" fmla="*/ 252 h 1152"/>
                <a:gd name="T14" fmla="*/ 214 w 1378"/>
                <a:gd name="T15" fmla="*/ 232 h 1152"/>
                <a:gd name="T16" fmla="*/ 504 w 1378"/>
                <a:gd name="T17" fmla="*/ 103 h 1152"/>
                <a:gd name="T18" fmla="*/ 613 w 1378"/>
                <a:gd name="T19" fmla="*/ 74 h 1152"/>
                <a:gd name="T20" fmla="*/ 511 w 1378"/>
                <a:gd name="T21" fmla="*/ 45 h 1152"/>
                <a:gd name="T22" fmla="*/ 564 w 1378"/>
                <a:gd name="T23" fmla="*/ 36 h 1152"/>
                <a:gd name="T24" fmla="*/ 653 w 1378"/>
                <a:gd name="T25" fmla="*/ 71 h 1152"/>
                <a:gd name="T26" fmla="*/ 547 w 1378"/>
                <a:gd name="T27" fmla="*/ 3 h 1152"/>
                <a:gd name="T28" fmla="*/ 663 w 1378"/>
                <a:gd name="T29" fmla="*/ 39 h 1152"/>
                <a:gd name="T30" fmla="*/ 837 w 1378"/>
                <a:gd name="T31" fmla="*/ 100 h 1152"/>
                <a:gd name="T32" fmla="*/ 1045 w 1378"/>
                <a:gd name="T33" fmla="*/ 158 h 1152"/>
                <a:gd name="T34" fmla="*/ 1075 w 1378"/>
                <a:gd name="T35" fmla="*/ 203 h 1152"/>
                <a:gd name="T36" fmla="*/ 1098 w 1378"/>
                <a:gd name="T37" fmla="*/ 255 h 1152"/>
                <a:gd name="T38" fmla="*/ 1272 w 1378"/>
                <a:gd name="T39" fmla="*/ 336 h 1152"/>
                <a:gd name="T40" fmla="*/ 1378 w 1378"/>
                <a:gd name="T41" fmla="*/ 490 h 1152"/>
                <a:gd name="T42" fmla="*/ 1266 w 1378"/>
                <a:gd name="T43" fmla="*/ 416 h 1152"/>
                <a:gd name="T44" fmla="*/ 1272 w 1378"/>
                <a:gd name="T45" fmla="*/ 432 h 1152"/>
                <a:gd name="T46" fmla="*/ 1365 w 1378"/>
                <a:gd name="T47" fmla="*/ 590 h 1152"/>
                <a:gd name="T48" fmla="*/ 1348 w 1378"/>
                <a:gd name="T49" fmla="*/ 674 h 1152"/>
                <a:gd name="T50" fmla="*/ 1236 w 1378"/>
                <a:gd name="T51" fmla="*/ 861 h 1152"/>
                <a:gd name="T52" fmla="*/ 1197 w 1378"/>
                <a:gd name="T53" fmla="*/ 1016 h 1152"/>
                <a:gd name="T54" fmla="*/ 1157 w 1378"/>
                <a:gd name="T55" fmla="*/ 1145 h 1152"/>
                <a:gd name="T56" fmla="*/ 1137 w 1378"/>
                <a:gd name="T57" fmla="*/ 1139 h 1152"/>
                <a:gd name="T58" fmla="*/ 1124 w 1378"/>
                <a:gd name="T59" fmla="*/ 736 h 1152"/>
                <a:gd name="T60" fmla="*/ 1124 w 1378"/>
                <a:gd name="T61" fmla="*/ 642 h 1152"/>
                <a:gd name="T62" fmla="*/ 963 w 1378"/>
                <a:gd name="T63" fmla="*/ 571 h 1152"/>
                <a:gd name="T64" fmla="*/ 956 w 1378"/>
                <a:gd name="T65" fmla="*/ 578 h 1152"/>
                <a:gd name="T66" fmla="*/ 1055 w 1378"/>
                <a:gd name="T67" fmla="*/ 713 h 1152"/>
                <a:gd name="T68" fmla="*/ 1015 w 1378"/>
                <a:gd name="T69" fmla="*/ 681 h 1152"/>
                <a:gd name="T70" fmla="*/ 956 w 1378"/>
                <a:gd name="T71" fmla="*/ 642 h 1152"/>
                <a:gd name="T72" fmla="*/ 1015 w 1378"/>
                <a:gd name="T73" fmla="*/ 800 h 1152"/>
                <a:gd name="T74" fmla="*/ 1012 w 1378"/>
                <a:gd name="T75" fmla="*/ 887 h 1152"/>
                <a:gd name="T76" fmla="*/ 986 w 1378"/>
                <a:gd name="T77" fmla="*/ 813 h 1152"/>
                <a:gd name="T78" fmla="*/ 877 w 1378"/>
                <a:gd name="T79" fmla="*/ 626 h 1152"/>
                <a:gd name="T80" fmla="*/ 785 w 1378"/>
                <a:gd name="T81" fmla="*/ 571 h 1152"/>
                <a:gd name="T82" fmla="*/ 663 w 1378"/>
                <a:gd name="T83" fmla="*/ 552 h 1152"/>
                <a:gd name="T84" fmla="*/ 429 w 1378"/>
                <a:gd name="T85" fmla="*/ 587 h 1152"/>
                <a:gd name="T86" fmla="*/ 237 w 1378"/>
                <a:gd name="T87" fmla="*/ 600 h 1152"/>
                <a:gd name="T88" fmla="*/ 241 w 1378"/>
                <a:gd name="T89" fmla="*/ 687 h 1152"/>
                <a:gd name="T90" fmla="*/ 181 w 1378"/>
                <a:gd name="T91" fmla="*/ 707 h 1152"/>
                <a:gd name="T92" fmla="*/ 211 w 1378"/>
                <a:gd name="T93" fmla="*/ 794 h 1152"/>
                <a:gd name="T94" fmla="*/ 165 w 1378"/>
                <a:gd name="T95" fmla="*/ 755 h 1152"/>
                <a:gd name="T96" fmla="*/ 178 w 1378"/>
                <a:gd name="T97" fmla="*/ 819 h 1152"/>
                <a:gd name="T98" fmla="*/ 142 w 1378"/>
                <a:gd name="T99" fmla="*/ 800 h 1152"/>
                <a:gd name="T100" fmla="*/ 138 w 1378"/>
                <a:gd name="T101" fmla="*/ 842 h 1152"/>
                <a:gd name="T102" fmla="*/ 129 w 1378"/>
                <a:gd name="T103" fmla="*/ 111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78" h="1152">
                  <a:moveTo>
                    <a:pt x="115" y="1129"/>
                  </a:moveTo>
                  <a:lnTo>
                    <a:pt x="99" y="1106"/>
                  </a:lnTo>
                  <a:lnTo>
                    <a:pt x="69" y="1019"/>
                  </a:lnTo>
                  <a:lnTo>
                    <a:pt x="43" y="868"/>
                  </a:lnTo>
                  <a:lnTo>
                    <a:pt x="40" y="836"/>
                  </a:lnTo>
                  <a:lnTo>
                    <a:pt x="16" y="697"/>
                  </a:lnTo>
                  <a:lnTo>
                    <a:pt x="0" y="500"/>
                  </a:lnTo>
                  <a:lnTo>
                    <a:pt x="7" y="481"/>
                  </a:lnTo>
                  <a:lnTo>
                    <a:pt x="36" y="432"/>
                  </a:lnTo>
                  <a:lnTo>
                    <a:pt x="102" y="378"/>
                  </a:lnTo>
                  <a:lnTo>
                    <a:pt x="132" y="371"/>
                  </a:lnTo>
                  <a:lnTo>
                    <a:pt x="115" y="339"/>
                  </a:lnTo>
                  <a:lnTo>
                    <a:pt x="125" y="291"/>
                  </a:lnTo>
                  <a:lnTo>
                    <a:pt x="181" y="252"/>
                  </a:lnTo>
                  <a:lnTo>
                    <a:pt x="198" y="245"/>
                  </a:lnTo>
                  <a:lnTo>
                    <a:pt x="214" y="232"/>
                  </a:lnTo>
                  <a:lnTo>
                    <a:pt x="349" y="158"/>
                  </a:lnTo>
                  <a:lnTo>
                    <a:pt x="504" y="103"/>
                  </a:lnTo>
                  <a:lnTo>
                    <a:pt x="607" y="78"/>
                  </a:lnTo>
                  <a:lnTo>
                    <a:pt x="613" y="74"/>
                  </a:lnTo>
                  <a:lnTo>
                    <a:pt x="554" y="52"/>
                  </a:lnTo>
                  <a:lnTo>
                    <a:pt x="511" y="45"/>
                  </a:lnTo>
                  <a:lnTo>
                    <a:pt x="521" y="33"/>
                  </a:lnTo>
                  <a:lnTo>
                    <a:pt x="564" y="36"/>
                  </a:lnTo>
                  <a:lnTo>
                    <a:pt x="639" y="62"/>
                  </a:lnTo>
                  <a:lnTo>
                    <a:pt x="653" y="71"/>
                  </a:lnTo>
                  <a:lnTo>
                    <a:pt x="630" y="45"/>
                  </a:lnTo>
                  <a:lnTo>
                    <a:pt x="547" y="3"/>
                  </a:lnTo>
                  <a:lnTo>
                    <a:pt x="567" y="0"/>
                  </a:lnTo>
                  <a:lnTo>
                    <a:pt x="663" y="39"/>
                  </a:lnTo>
                  <a:lnTo>
                    <a:pt x="725" y="65"/>
                  </a:lnTo>
                  <a:lnTo>
                    <a:pt x="837" y="100"/>
                  </a:lnTo>
                  <a:lnTo>
                    <a:pt x="979" y="132"/>
                  </a:lnTo>
                  <a:lnTo>
                    <a:pt x="1045" y="158"/>
                  </a:lnTo>
                  <a:lnTo>
                    <a:pt x="1065" y="181"/>
                  </a:lnTo>
                  <a:lnTo>
                    <a:pt x="1075" y="203"/>
                  </a:lnTo>
                  <a:lnTo>
                    <a:pt x="1081" y="249"/>
                  </a:lnTo>
                  <a:lnTo>
                    <a:pt x="1098" y="255"/>
                  </a:lnTo>
                  <a:lnTo>
                    <a:pt x="1144" y="265"/>
                  </a:lnTo>
                  <a:lnTo>
                    <a:pt x="1272" y="336"/>
                  </a:lnTo>
                  <a:lnTo>
                    <a:pt x="1351" y="429"/>
                  </a:lnTo>
                  <a:lnTo>
                    <a:pt x="1378" y="490"/>
                  </a:lnTo>
                  <a:lnTo>
                    <a:pt x="1328" y="442"/>
                  </a:lnTo>
                  <a:lnTo>
                    <a:pt x="1266" y="416"/>
                  </a:lnTo>
                  <a:lnTo>
                    <a:pt x="1259" y="416"/>
                  </a:lnTo>
                  <a:lnTo>
                    <a:pt x="1272" y="432"/>
                  </a:lnTo>
                  <a:lnTo>
                    <a:pt x="1335" y="519"/>
                  </a:lnTo>
                  <a:lnTo>
                    <a:pt x="1365" y="590"/>
                  </a:lnTo>
                  <a:lnTo>
                    <a:pt x="1365" y="626"/>
                  </a:lnTo>
                  <a:lnTo>
                    <a:pt x="1348" y="674"/>
                  </a:lnTo>
                  <a:lnTo>
                    <a:pt x="1302" y="736"/>
                  </a:lnTo>
                  <a:lnTo>
                    <a:pt x="1236" y="861"/>
                  </a:lnTo>
                  <a:lnTo>
                    <a:pt x="1206" y="958"/>
                  </a:lnTo>
                  <a:lnTo>
                    <a:pt x="1197" y="1016"/>
                  </a:lnTo>
                  <a:lnTo>
                    <a:pt x="1177" y="1106"/>
                  </a:lnTo>
                  <a:lnTo>
                    <a:pt x="1157" y="1145"/>
                  </a:lnTo>
                  <a:lnTo>
                    <a:pt x="1147" y="1152"/>
                  </a:lnTo>
                  <a:lnTo>
                    <a:pt x="1137" y="1139"/>
                  </a:lnTo>
                  <a:lnTo>
                    <a:pt x="1124" y="1006"/>
                  </a:lnTo>
                  <a:lnTo>
                    <a:pt x="1124" y="736"/>
                  </a:lnTo>
                  <a:lnTo>
                    <a:pt x="1127" y="658"/>
                  </a:lnTo>
                  <a:lnTo>
                    <a:pt x="1124" y="642"/>
                  </a:lnTo>
                  <a:lnTo>
                    <a:pt x="1071" y="610"/>
                  </a:lnTo>
                  <a:lnTo>
                    <a:pt x="963" y="571"/>
                  </a:lnTo>
                  <a:lnTo>
                    <a:pt x="936" y="565"/>
                  </a:lnTo>
                  <a:lnTo>
                    <a:pt x="956" y="578"/>
                  </a:lnTo>
                  <a:lnTo>
                    <a:pt x="1028" y="649"/>
                  </a:lnTo>
                  <a:lnTo>
                    <a:pt x="1055" y="713"/>
                  </a:lnTo>
                  <a:lnTo>
                    <a:pt x="1048" y="745"/>
                  </a:lnTo>
                  <a:lnTo>
                    <a:pt x="1015" y="681"/>
                  </a:lnTo>
                  <a:lnTo>
                    <a:pt x="963" y="642"/>
                  </a:lnTo>
                  <a:lnTo>
                    <a:pt x="956" y="642"/>
                  </a:lnTo>
                  <a:lnTo>
                    <a:pt x="969" y="668"/>
                  </a:lnTo>
                  <a:lnTo>
                    <a:pt x="1015" y="800"/>
                  </a:lnTo>
                  <a:lnTo>
                    <a:pt x="1022" y="858"/>
                  </a:lnTo>
                  <a:lnTo>
                    <a:pt x="1012" y="887"/>
                  </a:lnTo>
                  <a:lnTo>
                    <a:pt x="1002" y="897"/>
                  </a:lnTo>
                  <a:lnTo>
                    <a:pt x="986" y="813"/>
                  </a:lnTo>
                  <a:lnTo>
                    <a:pt x="936" y="697"/>
                  </a:lnTo>
                  <a:lnTo>
                    <a:pt x="877" y="626"/>
                  </a:lnTo>
                  <a:lnTo>
                    <a:pt x="814" y="587"/>
                  </a:lnTo>
                  <a:lnTo>
                    <a:pt x="785" y="571"/>
                  </a:lnTo>
                  <a:lnTo>
                    <a:pt x="752" y="561"/>
                  </a:lnTo>
                  <a:lnTo>
                    <a:pt x="663" y="552"/>
                  </a:lnTo>
                  <a:lnTo>
                    <a:pt x="514" y="565"/>
                  </a:lnTo>
                  <a:lnTo>
                    <a:pt x="429" y="587"/>
                  </a:lnTo>
                  <a:lnTo>
                    <a:pt x="353" y="607"/>
                  </a:lnTo>
                  <a:lnTo>
                    <a:pt x="237" y="600"/>
                  </a:lnTo>
                  <a:lnTo>
                    <a:pt x="224" y="597"/>
                  </a:lnTo>
                  <a:lnTo>
                    <a:pt x="241" y="687"/>
                  </a:lnTo>
                  <a:lnTo>
                    <a:pt x="191" y="649"/>
                  </a:lnTo>
                  <a:lnTo>
                    <a:pt x="181" y="707"/>
                  </a:lnTo>
                  <a:lnTo>
                    <a:pt x="198" y="732"/>
                  </a:lnTo>
                  <a:lnTo>
                    <a:pt x="211" y="794"/>
                  </a:lnTo>
                  <a:lnTo>
                    <a:pt x="171" y="755"/>
                  </a:lnTo>
                  <a:lnTo>
                    <a:pt x="165" y="755"/>
                  </a:lnTo>
                  <a:lnTo>
                    <a:pt x="178" y="778"/>
                  </a:lnTo>
                  <a:lnTo>
                    <a:pt x="178" y="819"/>
                  </a:lnTo>
                  <a:lnTo>
                    <a:pt x="168" y="803"/>
                  </a:lnTo>
                  <a:lnTo>
                    <a:pt x="142" y="800"/>
                  </a:lnTo>
                  <a:lnTo>
                    <a:pt x="138" y="800"/>
                  </a:lnTo>
                  <a:lnTo>
                    <a:pt x="138" y="842"/>
                  </a:lnTo>
                  <a:lnTo>
                    <a:pt x="138" y="1026"/>
                  </a:lnTo>
                  <a:lnTo>
                    <a:pt x="129" y="1116"/>
                  </a:lnTo>
                  <a:lnTo>
                    <a:pt x="115" y="11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30B81A4-56E9-4DA3-869A-4FA2CD185961}"/>
                </a:ext>
              </a:extLst>
            </p:cNvPr>
            <p:cNvGrpSpPr/>
            <p:nvPr/>
          </p:nvGrpSpPr>
          <p:grpSpPr>
            <a:xfrm>
              <a:off x="3601740" y="6109507"/>
              <a:ext cx="1008837" cy="424645"/>
              <a:chOff x="3601740" y="6109507"/>
              <a:chExt cx="1008837" cy="424645"/>
            </a:xfrm>
          </p:grpSpPr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82E11D28-BDFF-4418-BD45-A8949694504B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AF34B992-DF9D-4688-A89B-0A85857D7F8D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왼쪽 대괄호 3">
                <a:extLst>
                  <a:ext uri="{FF2B5EF4-FFF2-40B4-BE49-F238E27FC236}">
                    <a16:creationId xmlns:a16="http://schemas.microsoft.com/office/drawing/2014/main" id="{CEF01E43-0B21-4395-9C56-C386216A3E6F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49A61B8-6499-4003-B7B2-E213A8784AF8}"/>
                </a:ext>
              </a:extLst>
            </p:cNvPr>
            <p:cNvGrpSpPr/>
            <p:nvPr/>
          </p:nvGrpSpPr>
          <p:grpSpPr>
            <a:xfrm flipH="1">
              <a:off x="7632878" y="6108699"/>
              <a:ext cx="1008837" cy="424645"/>
              <a:chOff x="3601740" y="6109507"/>
              <a:chExt cx="1008837" cy="424645"/>
            </a:xfrm>
          </p:grpSpPr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4C86E0B-5F01-4F86-8161-0B4522DCF4DA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4E8AA42C-3562-4EDD-8258-E30905D9EB04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왼쪽 대괄호 20">
                <a:extLst>
                  <a:ext uri="{FF2B5EF4-FFF2-40B4-BE49-F238E27FC236}">
                    <a16:creationId xmlns:a16="http://schemas.microsoft.com/office/drawing/2014/main" id="{29D59BA9-D480-4133-8E2B-E8892CF301FE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008319" y="2344823"/>
            <a:ext cx="6096000" cy="186204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115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감사합니다</a:t>
            </a:r>
            <a:endParaRPr lang="en-US" altLang="ko-KR" sz="6000" kern="0" dirty="0">
              <a:solidFill>
                <a:prstClr val="white">
                  <a:lumMod val="50000"/>
                </a:prst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498118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128</Words>
  <Application>Microsoft Office PowerPoint</Application>
  <PresentationFormat>와이드스크린</PresentationFormat>
  <Paragraphs>26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배달의민족 주아</vt:lpstr>
      <vt:lpstr>배달의민족 한나체 Pro</vt:lpstr>
      <vt:lpstr>야놀자 야체 B</vt:lpstr>
      <vt:lpstr>Arial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신 주용</cp:lastModifiedBy>
  <cp:revision>7</cp:revision>
  <dcterms:created xsi:type="dcterms:W3CDTF">2021-09-22T03:36:31Z</dcterms:created>
  <dcterms:modified xsi:type="dcterms:W3CDTF">2021-09-30T05:15:17Z</dcterms:modified>
</cp:coreProperties>
</file>