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324" r:id="rId4"/>
    <p:sldId id="293" r:id="rId5"/>
    <p:sldId id="285" r:id="rId6"/>
    <p:sldId id="292" r:id="rId7"/>
    <p:sldId id="286" r:id="rId8"/>
    <p:sldId id="303" r:id="rId9"/>
    <p:sldId id="295" r:id="rId10"/>
    <p:sldId id="287" r:id="rId11"/>
    <p:sldId id="306" r:id="rId12"/>
    <p:sldId id="289" r:id="rId13"/>
    <p:sldId id="305" r:id="rId14"/>
    <p:sldId id="308" r:id="rId15"/>
    <p:sldId id="307" r:id="rId16"/>
    <p:sldId id="309" r:id="rId17"/>
    <p:sldId id="310" r:id="rId18"/>
    <p:sldId id="311" r:id="rId19"/>
    <p:sldId id="314" r:id="rId20"/>
    <p:sldId id="316" r:id="rId21"/>
    <p:sldId id="315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 descr="텍스트, 모니터, 휴대폰, 전화이(가) 표시된 사진&#10;&#10;자동 생성된 설명">
            <a:extLst>
              <a:ext uri="{FF2B5EF4-FFF2-40B4-BE49-F238E27FC236}">
                <a16:creationId xmlns:a16="http://schemas.microsoft.com/office/drawing/2014/main" id="{8B0453FA-3861-4293-8A23-A0A1578B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5" y="2321579"/>
            <a:ext cx="5319221" cy="25148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D0B744-C7B7-48E5-9D3F-5B06DAA61296}"/>
              </a:ext>
            </a:extLst>
          </p:cNvPr>
          <p:cNvSpPr txBox="1"/>
          <p:nvPr/>
        </p:nvSpPr>
        <p:spPr>
          <a:xfrm>
            <a:off x="6069666" y="2049242"/>
            <a:ext cx="457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분석한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swap()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함수와 마찬가지로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함수도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분석 없이는 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이해하기가 어려운 관계로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 분석하고 넘어가도록 하겠습니다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3A9838-A8F7-470A-AD5C-095E868943BB}"/>
              </a:ext>
            </a:extLst>
          </p:cNvPr>
          <p:cNvCxnSpPr/>
          <p:nvPr/>
        </p:nvCxnSpPr>
        <p:spPr>
          <a:xfrm>
            <a:off x="3209780" y="3389761"/>
            <a:ext cx="26479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864B33-6F30-43F0-989A-D6D8AAF64DBD}"/>
              </a:ext>
            </a:extLst>
          </p:cNvPr>
          <p:cNvCxnSpPr>
            <a:cxnSpLocks/>
          </p:cNvCxnSpPr>
          <p:nvPr/>
        </p:nvCxnSpPr>
        <p:spPr>
          <a:xfrm>
            <a:off x="5857730" y="3389762"/>
            <a:ext cx="1638885" cy="21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5C2FD7F-0C19-436C-B921-194468131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05060"/>
              </p:ext>
            </p:extLst>
          </p:nvPr>
        </p:nvGraphicFramePr>
        <p:xfrm>
          <a:off x="7617111" y="3391406"/>
          <a:ext cx="2043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500">
                  <a:extLst>
                    <a:ext uri="{9D8B030D-6E8A-4147-A177-3AD203B41FA5}">
                      <a16:colId xmlns:a16="http://schemas.microsoft.com/office/drawing/2014/main" val="2644202446"/>
                    </a:ext>
                  </a:extLst>
                </a:gridCol>
                <a:gridCol w="1021500">
                  <a:extLst>
                    <a:ext uri="{9D8B030D-6E8A-4147-A177-3AD203B41FA5}">
                      <a16:colId xmlns:a16="http://schemas.microsoft.com/office/drawing/2014/main" val="428132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edx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(z)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3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(y)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edi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(z)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22297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4FCAA2-75BB-45FC-8734-F8CF96B315A6}"/>
              </a:ext>
            </a:extLst>
          </p:cNvPr>
          <p:cNvCxnSpPr/>
          <p:nvPr/>
        </p:nvCxnSpPr>
        <p:spPr>
          <a:xfrm>
            <a:off x="3219305" y="3513388"/>
            <a:ext cx="26479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107F8E3-63BC-40C1-A253-25880069CF50}"/>
              </a:ext>
            </a:extLst>
          </p:cNvPr>
          <p:cNvCxnSpPr>
            <a:cxnSpLocks/>
          </p:cNvCxnSpPr>
          <p:nvPr/>
        </p:nvCxnSpPr>
        <p:spPr>
          <a:xfrm>
            <a:off x="5854222" y="3523425"/>
            <a:ext cx="1611913" cy="418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A46E35-250C-4C2C-89A3-66113641B9BA}"/>
              </a:ext>
            </a:extLst>
          </p:cNvPr>
          <p:cNvCxnSpPr/>
          <p:nvPr/>
        </p:nvCxnSpPr>
        <p:spPr>
          <a:xfrm>
            <a:off x="3209780" y="3646936"/>
            <a:ext cx="2657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29C7DE8-21B4-40AE-A032-6521E6076F07}"/>
              </a:ext>
            </a:extLst>
          </p:cNvPr>
          <p:cNvCxnSpPr>
            <a:cxnSpLocks/>
          </p:cNvCxnSpPr>
          <p:nvPr/>
        </p:nvCxnSpPr>
        <p:spPr>
          <a:xfrm>
            <a:off x="5870168" y="3646853"/>
            <a:ext cx="1534303" cy="647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6D9190-1C76-44C8-A8C3-3DEEC777AF6F}"/>
              </a:ext>
            </a:extLst>
          </p:cNvPr>
          <p:cNvSpPr txBox="1"/>
          <p:nvPr/>
        </p:nvSpPr>
        <p:spPr>
          <a:xfrm>
            <a:off x="6034094" y="4534325"/>
            <a:ext cx="813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레지스터들에 위의 표와 같은 값을 대입해주고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arith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97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2463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0AD4C-1708-434C-8C65-CD60784C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14606"/>
            <a:ext cx="5372566" cy="2004234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F7B3FB0-4D9B-4B24-AA34-C00CC9E3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66" y="3439467"/>
            <a:ext cx="1278567" cy="293285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490FAD-A4FF-47A8-A6BA-123C71699C41}"/>
              </a:ext>
            </a:extLst>
          </p:cNvPr>
          <p:cNvCxnSpPr/>
          <p:nvPr/>
        </p:nvCxnSpPr>
        <p:spPr>
          <a:xfrm>
            <a:off x="3066566" y="2033830"/>
            <a:ext cx="2678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62A364-8500-4460-A310-03400A366350}"/>
              </a:ext>
            </a:extLst>
          </p:cNvPr>
          <p:cNvCxnSpPr>
            <a:cxnSpLocks/>
          </p:cNvCxnSpPr>
          <p:nvPr/>
        </p:nvCxnSpPr>
        <p:spPr>
          <a:xfrm flipV="1">
            <a:off x="4345133" y="3598189"/>
            <a:ext cx="918447" cy="24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4F243-E4AF-4F3B-A4C3-5ED77BAF5BB5}"/>
              </a:ext>
            </a:extLst>
          </p:cNvPr>
          <p:cNvSpPr txBox="1"/>
          <p:nvPr/>
        </p:nvSpPr>
        <p:spPr>
          <a:xfrm>
            <a:off x="6094246" y="2053633"/>
            <a:ext cx="55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이용하여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우변의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(z)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DFDE63F-B648-4521-87A4-0F31BA504A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33"/>
          <a:stretch/>
        </p:blipFill>
        <p:spPr>
          <a:xfrm>
            <a:off x="5267088" y="3418840"/>
            <a:ext cx="4220041" cy="29328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10F478-9275-48DB-9C17-EE5B306B58F2}"/>
              </a:ext>
            </a:extLst>
          </p:cNvPr>
          <p:cNvSpPr txBox="1"/>
          <p:nvPr/>
        </p:nvSpPr>
        <p:spPr>
          <a:xfrm>
            <a:off x="4132493" y="3708486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29E363-8241-4553-A574-3BD120326A34}"/>
              </a:ext>
            </a:extLst>
          </p:cNvPr>
          <p:cNvSpPr txBox="1"/>
          <p:nvPr/>
        </p:nvSpPr>
        <p:spPr>
          <a:xfrm>
            <a:off x="4125831" y="4083273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328A5-F6BA-48A5-942F-6410265D39D7}"/>
              </a:ext>
            </a:extLst>
          </p:cNvPr>
          <p:cNvSpPr txBox="1"/>
          <p:nvPr/>
        </p:nvSpPr>
        <p:spPr>
          <a:xfrm>
            <a:off x="4129339" y="3872235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62F1A-2470-4602-BB4F-745143566475}"/>
              </a:ext>
            </a:extLst>
          </p:cNvPr>
          <p:cNvSpPr txBox="1"/>
          <p:nvPr/>
        </p:nvSpPr>
        <p:spPr>
          <a:xfrm>
            <a:off x="9109301" y="3383181"/>
            <a:ext cx="52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6512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0AD4C-1708-434C-8C65-CD60784C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14606"/>
            <a:ext cx="5372566" cy="20042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490FAD-A4FF-47A8-A6BA-123C71699C41}"/>
              </a:ext>
            </a:extLst>
          </p:cNvPr>
          <p:cNvCxnSpPr/>
          <p:nvPr/>
        </p:nvCxnSpPr>
        <p:spPr>
          <a:xfrm>
            <a:off x="3046246" y="2164080"/>
            <a:ext cx="2678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7ACC4F9-A3BF-460F-B2E0-BAED1314C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11"/>
          <a:stretch/>
        </p:blipFill>
        <p:spPr>
          <a:xfrm>
            <a:off x="5259128" y="3435082"/>
            <a:ext cx="4356883" cy="295099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62A364-8500-4460-A310-03400A36635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0681" y="4066270"/>
            <a:ext cx="918447" cy="84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5175ED-3CC7-44FE-8D20-987795764F9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37173" y="4280506"/>
            <a:ext cx="921955" cy="630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4F243-E4AF-4F3B-A4C3-5ED77BAF5BB5}"/>
              </a:ext>
            </a:extLst>
          </p:cNvPr>
          <p:cNvSpPr txBox="1"/>
          <p:nvPr/>
        </p:nvSpPr>
        <p:spPr>
          <a:xfrm>
            <a:off x="6060908" y="1941084"/>
            <a:ext cx="556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이용하여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우변의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(y)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*1]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(t1)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35EC87BD-709E-4F38-BCCC-B552BA71D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13" y="3430003"/>
            <a:ext cx="1316863" cy="29459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DA18BB3-223E-48D5-A228-06630F63CDD1}"/>
              </a:ext>
            </a:extLst>
          </p:cNvPr>
          <p:cNvSpPr txBox="1"/>
          <p:nvPr/>
        </p:nvSpPr>
        <p:spPr>
          <a:xfrm>
            <a:off x="9131915" y="4796436"/>
            <a:ext cx="52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23A520-7EA6-483A-BDA2-2DEACAD58814}"/>
              </a:ext>
            </a:extLst>
          </p:cNvPr>
          <p:cNvSpPr txBox="1"/>
          <p:nvPr/>
        </p:nvSpPr>
        <p:spPr>
          <a:xfrm>
            <a:off x="4094484" y="4126617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AB4A18-EA0E-47EC-B731-6DEF4644CAA0}"/>
              </a:ext>
            </a:extLst>
          </p:cNvPr>
          <p:cNvSpPr txBox="1"/>
          <p:nvPr/>
        </p:nvSpPr>
        <p:spPr>
          <a:xfrm>
            <a:off x="4097992" y="3915579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D29C2A-B5CF-4F0F-ACAB-21B7D34D9B4D}"/>
              </a:ext>
            </a:extLst>
          </p:cNvPr>
          <p:cNvSpPr txBox="1"/>
          <p:nvPr/>
        </p:nvSpPr>
        <p:spPr>
          <a:xfrm>
            <a:off x="4101500" y="3751456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F4965-ECDE-4E15-82CE-B4B17BAFB8E4}"/>
              </a:ext>
            </a:extLst>
          </p:cNvPr>
          <p:cNvSpPr txBox="1"/>
          <p:nvPr/>
        </p:nvSpPr>
        <p:spPr>
          <a:xfrm>
            <a:off x="4141986" y="3312754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85706-DE7E-451B-8A04-D733C1BD95F6}"/>
              </a:ext>
            </a:extLst>
          </p:cNvPr>
          <p:cNvSpPr txBox="1"/>
          <p:nvPr/>
        </p:nvSpPr>
        <p:spPr>
          <a:xfrm>
            <a:off x="4655880" y="4103890"/>
            <a:ext cx="5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028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0AD4C-1708-434C-8C65-CD60784C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14606"/>
            <a:ext cx="5372566" cy="20042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490FAD-A4FF-47A8-A6BA-123C71699C41}"/>
              </a:ext>
            </a:extLst>
          </p:cNvPr>
          <p:cNvCxnSpPr/>
          <p:nvPr/>
        </p:nvCxnSpPr>
        <p:spPr>
          <a:xfrm>
            <a:off x="3046246" y="2325445"/>
            <a:ext cx="2678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62A364-8500-4460-A310-03400A366350}"/>
              </a:ext>
            </a:extLst>
          </p:cNvPr>
          <p:cNvCxnSpPr>
            <a:cxnSpLocks/>
          </p:cNvCxnSpPr>
          <p:nvPr/>
        </p:nvCxnSpPr>
        <p:spPr>
          <a:xfrm>
            <a:off x="4334572" y="3429000"/>
            <a:ext cx="1254142" cy="609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5175ED-3CC7-44FE-8D20-987795764F93}"/>
              </a:ext>
            </a:extLst>
          </p:cNvPr>
          <p:cNvCxnSpPr>
            <a:cxnSpLocks/>
          </p:cNvCxnSpPr>
          <p:nvPr/>
        </p:nvCxnSpPr>
        <p:spPr>
          <a:xfrm>
            <a:off x="4389378" y="3880979"/>
            <a:ext cx="1199336" cy="16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4F243-E4AF-4F3B-A4C3-5ED77BAF5BB5}"/>
              </a:ext>
            </a:extLst>
          </p:cNvPr>
          <p:cNvSpPr txBox="1"/>
          <p:nvPr/>
        </p:nvSpPr>
        <p:spPr>
          <a:xfrm>
            <a:off x="6023436" y="1547283"/>
            <a:ext cx="556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이용하여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(t2,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저장되어 있음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(t1)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더하여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앞선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줄의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미리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복사해뒀으므로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t2 = z + t1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의미를 지니게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77C46D5-C8E0-4F3F-80CD-EFCE6181C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20"/>
          <a:stretch/>
        </p:blipFill>
        <p:spPr>
          <a:xfrm>
            <a:off x="5592222" y="3864326"/>
            <a:ext cx="4839957" cy="2010069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6433B8BB-271D-4BAA-9B56-B0075BE2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1" y="3418840"/>
            <a:ext cx="1310923" cy="29509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AE1BF1-6E5C-4A66-A23C-4B837D3A7951}"/>
              </a:ext>
            </a:extLst>
          </p:cNvPr>
          <p:cNvSpPr txBox="1"/>
          <p:nvPr/>
        </p:nvSpPr>
        <p:spPr>
          <a:xfrm>
            <a:off x="9937523" y="3880979"/>
            <a:ext cx="52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393F91-1D2D-4804-BD13-6BBDEED599D2}"/>
              </a:ext>
            </a:extLst>
          </p:cNvPr>
          <p:cNvSpPr txBox="1"/>
          <p:nvPr/>
        </p:nvSpPr>
        <p:spPr>
          <a:xfrm>
            <a:off x="4094143" y="3725028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625EB-D36B-4E9E-B226-F4BB4E923823}"/>
              </a:ext>
            </a:extLst>
          </p:cNvPr>
          <p:cNvSpPr txBox="1"/>
          <p:nvPr/>
        </p:nvSpPr>
        <p:spPr>
          <a:xfrm>
            <a:off x="4152645" y="3311355"/>
            <a:ext cx="52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  <a:endParaRPr lang="en-US" altLang="ko-KR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A6C43D-DF97-4AA3-BB12-4887D9BEDA10}"/>
              </a:ext>
            </a:extLst>
          </p:cNvPr>
          <p:cNvSpPr txBox="1"/>
          <p:nvPr/>
        </p:nvSpPr>
        <p:spPr>
          <a:xfrm>
            <a:off x="4117224" y="4089755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846359-1A4D-4EC5-A627-42D98C0151F5}"/>
              </a:ext>
            </a:extLst>
          </p:cNvPr>
          <p:cNvSpPr txBox="1"/>
          <p:nvPr/>
        </p:nvSpPr>
        <p:spPr>
          <a:xfrm>
            <a:off x="4120732" y="3878717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6700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3359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0AD4C-1708-434C-8C65-CD60784C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14606"/>
            <a:ext cx="5372566" cy="20042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490FAD-A4FF-47A8-A6BA-123C71699C41}"/>
              </a:ext>
            </a:extLst>
          </p:cNvPr>
          <p:cNvCxnSpPr/>
          <p:nvPr/>
        </p:nvCxnSpPr>
        <p:spPr>
          <a:xfrm>
            <a:off x="3073141" y="2621281"/>
            <a:ext cx="2678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5175ED-3CC7-44FE-8D20-987795764F93}"/>
              </a:ext>
            </a:extLst>
          </p:cNvPr>
          <p:cNvCxnSpPr>
            <a:cxnSpLocks/>
          </p:cNvCxnSpPr>
          <p:nvPr/>
        </p:nvCxnSpPr>
        <p:spPr>
          <a:xfrm>
            <a:off x="4363312" y="4052618"/>
            <a:ext cx="1199336" cy="16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4F243-E4AF-4F3B-A4C3-5ED77BAF5BB5}"/>
              </a:ext>
            </a:extLst>
          </p:cNvPr>
          <p:cNvSpPr txBox="1"/>
          <p:nvPr/>
        </p:nvSpPr>
        <p:spPr>
          <a:xfrm>
            <a:off x="5994163" y="1404442"/>
            <a:ext cx="5563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 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이용하여</a:t>
            </a:r>
            <a:endParaRPr lang="en-US" altLang="ko-KR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rsi+rsi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*2] == 3rsi == 3y</a:t>
            </a:r>
          </a:p>
          <a:p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저장해주고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shl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이용하여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4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비트 </a:t>
            </a:r>
            <a:r>
              <a:rPr lang="ko-KR" altLang="en-US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쉬프트를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실행해줍니다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</a:t>
            </a:r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accent6"/>
                </a:solidFill>
                <a:ea typeface="배달의민족 주아" panose="02020603020101020101" pitchFamily="18" charset="-127"/>
              </a:rPr>
              <a:t>⁴만큼 커지는 것을 의미하며</a:t>
            </a:r>
            <a:endParaRPr lang="en-US" altLang="ko-KR" dirty="0">
              <a:solidFill>
                <a:schemeClr val="accent6"/>
              </a:solidFill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현재 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3y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가지고 있으므로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최종적으로 </a:t>
            </a:r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endParaRPr lang="en-US" altLang="ko-KR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3y * 2</a:t>
            </a:r>
            <a:r>
              <a:rPr lang="ko-KR" altLang="en-US" dirty="0">
                <a:solidFill>
                  <a:schemeClr val="accent6"/>
                </a:solidFill>
                <a:ea typeface="배달의민족 주아" panose="02020603020101020101" pitchFamily="18" charset="-127"/>
              </a:rPr>
              <a:t>⁴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48y == 144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지니게 됩니다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E71722-4ECF-4A8B-857E-5A0987783FF3}"/>
              </a:ext>
            </a:extLst>
          </p:cNvPr>
          <p:cNvCxnSpPr/>
          <p:nvPr/>
        </p:nvCxnSpPr>
        <p:spPr>
          <a:xfrm>
            <a:off x="3073141" y="2773681"/>
            <a:ext cx="26780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52996525-CAF0-4066-A05F-1E859775D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60"/>
          <a:stretch/>
        </p:blipFill>
        <p:spPr>
          <a:xfrm>
            <a:off x="7688976" y="4030529"/>
            <a:ext cx="2980698" cy="20274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EB9F21-AABA-4EBD-84B7-9FADC858FFF3}"/>
              </a:ext>
            </a:extLst>
          </p:cNvPr>
          <p:cNvSpPr txBox="1"/>
          <p:nvPr/>
        </p:nvSpPr>
        <p:spPr>
          <a:xfrm>
            <a:off x="4694646" y="4143690"/>
            <a:ext cx="5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6ADE8F-792E-4C3E-A918-9D0585C10DF5}"/>
              </a:ext>
            </a:extLst>
          </p:cNvPr>
          <p:cNvSpPr txBox="1"/>
          <p:nvPr/>
        </p:nvSpPr>
        <p:spPr>
          <a:xfrm>
            <a:off x="5562648" y="4036113"/>
            <a:ext cx="5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A80BC7-106F-4018-80CC-93247D07AE2D}"/>
              </a:ext>
            </a:extLst>
          </p:cNvPr>
          <p:cNvCxnSpPr>
            <a:cxnSpLocks/>
          </p:cNvCxnSpPr>
          <p:nvPr/>
        </p:nvCxnSpPr>
        <p:spPr>
          <a:xfrm>
            <a:off x="5875181" y="4267101"/>
            <a:ext cx="1813795" cy="828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3DFBB7-8B5E-455F-8571-10A41CD3942F}"/>
              </a:ext>
            </a:extLst>
          </p:cNvPr>
          <p:cNvSpPr txBox="1"/>
          <p:nvPr/>
        </p:nvSpPr>
        <p:spPr>
          <a:xfrm>
            <a:off x="6137917" y="3982976"/>
            <a:ext cx="136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 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</a:t>
            </a:r>
            <a:r>
              <a:rPr lang="ko-KR" altLang="en-US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</a:t>
            </a:r>
            <a:endParaRPr lang="en-US" altLang="ko-KR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accent6"/>
                </a:solidFill>
                <a:ea typeface="배달의민족 주아" panose="02020603020101020101" pitchFamily="18" charset="-127"/>
              </a:rPr>
              <a:t>⁴</a:t>
            </a:r>
            <a:endParaRPr lang="en-US" altLang="ko-KR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2782BD1-5BB4-4D56-AB3D-6F3D7721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0" y="3422632"/>
            <a:ext cx="1256544" cy="2854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8D527C-F4ED-4511-8C06-D36BF184F5EC}"/>
              </a:ext>
            </a:extLst>
          </p:cNvPr>
          <p:cNvSpPr txBox="1"/>
          <p:nvPr/>
        </p:nvSpPr>
        <p:spPr>
          <a:xfrm>
            <a:off x="4056150" y="3851290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61569-10CC-4DE2-A1FA-14E6047CD091}"/>
              </a:ext>
            </a:extLst>
          </p:cNvPr>
          <p:cNvSpPr txBox="1"/>
          <p:nvPr/>
        </p:nvSpPr>
        <p:spPr>
          <a:xfrm>
            <a:off x="10228866" y="4935484"/>
            <a:ext cx="52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25A173-61C4-4D26-8570-267AF25BDA38}"/>
              </a:ext>
            </a:extLst>
          </p:cNvPr>
          <p:cNvSpPr txBox="1"/>
          <p:nvPr/>
        </p:nvSpPr>
        <p:spPr>
          <a:xfrm>
            <a:off x="6336293" y="4652421"/>
            <a:ext cx="5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888FB-538C-400B-AC79-2721F5B34E47}"/>
              </a:ext>
            </a:extLst>
          </p:cNvPr>
          <p:cNvSpPr txBox="1"/>
          <p:nvPr/>
        </p:nvSpPr>
        <p:spPr>
          <a:xfrm>
            <a:off x="3980256" y="3316183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A58C4-FA7C-4B66-961C-3369F3C2BD59}"/>
              </a:ext>
            </a:extLst>
          </p:cNvPr>
          <p:cNvSpPr txBox="1"/>
          <p:nvPr/>
        </p:nvSpPr>
        <p:spPr>
          <a:xfrm>
            <a:off x="4019837" y="3721340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B08CF0-8F02-4FC0-8FDD-BEAB226BF927}"/>
              </a:ext>
            </a:extLst>
          </p:cNvPr>
          <p:cNvSpPr txBox="1"/>
          <p:nvPr/>
        </p:nvSpPr>
        <p:spPr>
          <a:xfrm>
            <a:off x="4070835" y="4111627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553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0AD4C-1708-434C-8C65-CD60784C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14606"/>
            <a:ext cx="5372566" cy="200423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5175ED-3CC7-44FE-8D20-987795764F93}"/>
              </a:ext>
            </a:extLst>
          </p:cNvPr>
          <p:cNvCxnSpPr>
            <a:cxnSpLocks/>
          </p:cNvCxnSpPr>
          <p:nvPr/>
        </p:nvCxnSpPr>
        <p:spPr>
          <a:xfrm>
            <a:off x="4267202" y="4276165"/>
            <a:ext cx="1298401" cy="787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4F243-E4AF-4F3B-A4C3-5ED77BAF5BB5}"/>
              </a:ext>
            </a:extLst>
          </p:cNvPr>
          <p:cNvSpPr txBox="1"/>
          <p:nvPr/>
        </p:nvSpPr>
        <p:spPr>
          <a:xfrm>
            <a:off x="5994163" y="1882253"/>
            <a:ext cx="55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이용하여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*1 + {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+ 0x4}]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줄에서 생략한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t3 = x+4, 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+ 0x4)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연산을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부분에서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함께 수행해줍니다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FD97A0-A076-4CAB-B6AB-6C2D252604C7}"/>
              </a:ext>
            </a:extLst>
          </p:cNvPr>
          <p:cNvCxnSpPr/>
          <p:nvPr/>
        </p:nvCxnSpPr>
        <p:spPr>
          <a:xfrm>
            <a:off x="3069106" y="2918460"/>
            <a:ext cx="2678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BF17E48A-4838-415F-BDFB-371475D4B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3" y="3418840"/>
            <a:ext cx="1287627" cy="2925397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64C28034-E009-4DDD-B61B-A273A17F4C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0"/>
          <a:stretch/>
        </p:blipFill>
        <p:spPr>
          <a:xfrm>
            <a:off x="5592224" y="3771179"/>
            <a:ext cx="2854645" cy="2220719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E8B934-B430-43F0-8D3A-C59CCB870931}"/>
              </a:ext>
            </a:extLst>
          </p:cNvPr>
          <p:cNvCxnSpPr>
            <a:cxnSpLocks/>
          </p:cNvCxnSpPr>
          <p:nvPr/>
        </p:nvCxnSpPr>
        <p:spPr>
          <a:xfrm>
            <a:off x="4333877" y="3872380"/>
            <a:ext cx="1220952" cy="1190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2417D2-012A-42C6-9607-64DEC17FD774}"/>
              </a:ext>
            </a:extLst>
          </p:cNvPr>
          <p:cNvSpPr txBox="1"/>
          <p:nvPr/>
        </p:nvSpPr>
        <p:spPr>
          <a:xfrm>
            <a:off x="4678237" y="4764922"/>
            <a:ext cx="5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AB0D8-EB52-497E-80AE-5C0F18B021FC}"/>
              </a:ext>
            </a:extLst>
          </p:cNvPr>
          <p:cNvSpPr txBox="1"/>
          <p:nvPr/>
        </p:nvSpPr>
        <p:spPr>
          <a:xfrm>
            <a:off x="4006371" y="3725403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B3A93-CB78-4D82-BDB6-FB004109EDFB}"/>
              </a:ext>
            </a:extLst>
          </p:cNvPr>
          <p:cNvSpPr txBox="1"/>
          <p:nvPr/>
        </p:nvSpPr>
        <p:spPr>
          <a:xfrm>
            <a:off x="4079636" y="4122276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9F483-75FF-4958-BCE1-936ACCB5D3E0}"/>
              </a:ext>
            </a:extLst>
          </p:cNvPr>
          <p:cNvSpPr txBox="1"/>
          <p:nvPr/>
        </p:nvSpPr>
        <p:spPr>
          <a:xfrm>
            <a:off x="8078893" y="4889296"/>
            <a:ext cx="52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F7F54-E69E-4523-AF25-4E33DCC8F6E4}"/>
              </a:ext>
            </a:extLst>
          </p:cNvPr>
          <p:cNvSpPr txBox="1"/>
          <p:nvPr/>
        </p:nvSpPr>
        <p:spPr>
          <a:xfrm>
            <a:off x="4076144" y="3874393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DC6160-E18C-4971-9940-92430AB17A12}"/>
              </a:ext>
            </a:extLst>
          </p:cNvPr>
          <p:cNvSpPr txBox="1"/>
          <p:nvPr/>
        </p:nvSpPr>
        <p:spPr>
          <a:xfrm>
            <a:off x="4000250" y="3339286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42EDDB-73D9-4FBA-8222-33FD1490AFD5}"/>
              </a:ext>
            </a:extLst>
          </p:cNvPr>
          <p:cNvSpPr txBox="1"/>
          <p:nvPr/>
        </p:nvSpPr>
        <p:spPr>
          <a:xfrm>
            <a:off x="4360010" y="44412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67152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0AD4C-1708-434C-8C65-CD60784C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14606"/>
            <a:ext cx="5372566" cy="200423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5175ED-3CC7-44FE-8D20-987795764F93}"/>
              </a:ext>
            </a:extLst>
          </p:cNvPr>
          <p:cNvCxnSpPr>
            <a:cxnSpLocks/>
          </p:cNvCxnSpPr>
          <p:nvPr/>
        </p:nvCxnSpPr>
        <p:spPr>
          <a:xfrm>
            <a:off x="4330112" y="3581897"/>
            <a:ext cx="1400511" cy="555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4F243-E4AF-4F3B-A4C3-5ED77BAF5BB5}"/>
              </a:ext>
            </a:extLst>
          </p:cNvPr>
          <p:cNvSpPr txBox="1"/>
          <p:nvPr/>
        </p:nvSpPr>
        <p:spPr>
          <a:xfrm>
            <a:off x="5969154" y="1451448"/>
            <a:ext cx="556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imul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최종적으로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1350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값을 가지게 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FD97A0-A076-4CAB-B6AB-6C2D252604C7}"/>
              </a:ext>
            </a:extLst>
          </p:cNvPr>
          <p:cNvCxnSpPr/>
          <p:nvPr/>
        </p:nvCxnSpPr>
        <p:spPr>
          <a:xfrm>
            <a:off x="3096000" y="3061895"/>
            <a:ext cx="2678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E8B934-B430-43F0-8D3A-C59CCB870931}"/>
              </a:ext>
            </a:extLst>
          </p:cNvPr>
          <p:cNvCxnSpPr>
            <a:cxnSpLocks/>
          </p:cNvCxnSpPr>
          <p:nvPr/>
        </p:nvCxnSpPr>
        <p:spPr>
          <a:xfrm>
            <a:off x="4332882" y="3990791"/>
            <a:ext cx="1397741" cy="236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2417D2-012A-42C6-9607-64DEC17FD774}"/>
              </a:ext>
            </a:extLst>
          </p:cNvPr>
          <p:cNvSpPr txBox="1"/>
          <p:nvPr/>
        </p:nvSpPr>
        <p:spPr>
          <a:xfrm>
            <a:off x="4830636" y="3788758"/>
            <a:ext cx="55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0E0C769-A4A2-4247-8EF6-3DF2C6E5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70" y="3418839"/>
            <a:ext cx="1247612" cy="291109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95709D7-9DF2-48D7-9860-24E2A1C80C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95"/>
          <a:stretch/>
        </p:blipFill>
        <p:spPr>
          <a:xfrm>
            <a:off x="5769432" y="4003047"/>
            <a:ext cx="3162983" cy="2126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BE40BB-4899-43E0-93DC-3876FA2C57E9}"/>
              </a:ext>
            </a:extLst>
          </p:cNvPr>
          <p:cNvSpPr txBox="1"/>
          <p:nvPr/>
        </p:nvSpPr>
        <p:spPr>
          <a:xfrm>
            <a:off x="3983167" y="3447597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2C892-0D1F-4069-AF42-6BAE439A18E5}"/>
              </a:ext>
            </a:extLst>
          </p:cNvPr>
          <p:cNvSpPr txBox="1"/>
          <p:nvPr/>
        </p:nvSpPr>
        <p:spPr>
          <a:xfrm>
            <a:off x="3983167" y="3826668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6FD3-5B76-4E3F-9842-5D0F0F9736AB}"/>
              </a:ext>
            </a:extLst>
          </p:cNvPr>
          <p:cNvSpPr txBox="1"/>
          <p:nvPr/>
        </p:nvSpPr>
        <p:spPr>
          <a:xfrm>
            <a:off x="8328991" y="3982478"/>
            <a:ext cx="75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rval</a:t>
            </a:r>
            <a:endParaRPr lang="en-US" altLang="ko-KR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CDAAB-FBA2-4038-8D2D-3902D3552846}"/>
              </a:ext>
            </a:extLst>
          </p:cNvPr>
          <p:cNvSpPr txBox="1"/>
          <p:nvPr/>
        </p:nvSpPr>
        <p:spPr>
          <a:xfrm>
            <a:off x="4088921" y="4205908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462243-4311-4B4E-8DAA-ABC35DFF0216}"/>
              </a:ext>
            </a:extLst>
          </p:cNvPr>
          <p:cNvSpPr txBox="1"/>
          <p:nvPr/>
        </p:nvSpPr>
        <p:spPr>
          <a:xfrm>
            <a:off x="4085429" y="3958025"/>
            <a:ext cx="4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8279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C6552-EC18-4394-9503-19E9FED12F98}"/>
              </a:ext>
            </a:extLst>
          </p:cNvPr>
          <p:cNvSpPr/>
          <p:nvPr/>
        </p:nvSpPr>
        <p:spPr>
          <a:xfrm>
            <a:off x="3192351" y="28926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</a:t>
            </a: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레지스터 및 메모리 추적</a:t>
            </a:r>
          </a:p>
        </p:txBody>
      </p:sp>
    </p:spTree>
    <p:extLst>
      <p:ext uri="{BB962C8B-B14F-4D97-AF65-F5344CB8AC3E}">
        <p14:creationId xmlns:p14="http://schemas.microsoft.com/office/powerpoint/2010/main" val="141629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A1164F0C-DA68-4CEB-A8EE-EA33080F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5" y="1387718"/>
            <a:ext cx="5951736" cy="3749365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8A1EDA-0317-4BD8-AFFA-4C3FFA877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81684"/>
              </p:ext>
            </p:extLst>
          </p:nvPr>
        </p:nvGraphicFramePr>
        <p:xfrm>
          <a:off x="506267" y="5508584"/>
          <a:ext cx="46532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093">
                  <a:extLst>
                    <a:ext uri="{9D8B030D-6E8A-4147-A177-3AD203B41FA5}">
                      <a16:colId xmlns:a16="http://schemas.microsoft.com/office/drawing/2014/main" val="1562192675"/>
                    </a:ext>
                  </a:extLst>
                </a:gridCol>
                <a:gridCol w="1551093">
                  <a:extLst>
                    <a:ext uri="{9D8B030D-6E8A-4147-A177-3AD203B41FA5}">
                      <a16:colId xmlns:a16="http://schemas.microsoft.com/office/drawing/2014/main" val="358757700"/>
                    </a:ext>
                  </a:extLst>
                </a:gridCol>
                <a:gridCol w="1551093">
                  <a:extLst>
                    <a:ext uri="{9D8B030D-6E8A-4147-A177-3AD203B41FA5}">
                      <a16:colId xmlns:a16="http://schemas.microsoft.com/office/drawing/2014/main" val="307726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0x4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0x2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1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- 10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- 18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- 20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2574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F099DB-7BD4-4FC2-8616-0E6DE5F62338}"/>
              </a:ext>
            </a:extLst>
          </p:cNvPr>
          <p:cNvCxnSpPr>
            <a:cxnSpLocks/>
          </p:cNvCxnSpPr>
          <p:nvPr/>
        </p:nvCxnSpPr>
        <p:spPr>
          <a:xfrm>
            <a:off x="2875280" y="2092960"/>
            <a:ext cx="2235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C9B7F3-EDD7-450B-B9CB-7790521EBA2E}"/>
              </a:ext>
            </a:extLst>
          </p:cNvPr>
          <p:cNvCxnSpPr>
            <a:cxnSpLocks/>
          </p:cNvCxnSpPr>
          <p:nvPr/>
        </p:nvCxnSpPr>
        <p:spPr>
          <a:xfrm>
            <a:off x="2966720" y="2245360"/>
            <a:ext cx="21437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9ECAF3-86C3-4353-B8E8-4C9024157645}"/>
              </a:ext>
            </a:extLst>
          </p:cNvPr>
          <p:cNvCxnSpPr/>
          <p:nvPr/>
        </p:nvCxnSpPr>
        <p:spPr>
          <a:xfrm>
            <a:off x="3046246" y="2407920"/>
            <a:ext cx="20642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5A5BE1A-3BDB-42EC-BAE9-6F6C3F48B025}"/>
              </a:ext>
            </a:extLst>
          </p:cNvPr>
          <p:cNvCxnSpPr>
            <a:cxnSpLocks/>
          </p:cNvCxnSpPr>
          <p:nvPr/>
        </p:nvCxnSpPr>
        <p:spPr>
          <a:xfrm flipV="1">
            <a:off x="3046246" y="2407920"/>
            <a:ext cx="0" cy="28815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111FF4D-83CB-41C0-AA6F-A70661F705A9}"/>
              </a:ext>
            </a:extLst>
          </p:cNvPr>
          <p:cNvCxnSpPr>
            <a:cxnSpLocks/>
          </p:cNvCxnSpPr>
          <p:nvPr/>
        </p:nvCxnSpPr>
        <p:spPr>
          <a:xfrm>
            <a:off x="1320800" y="5289482"/>
            <a:ext cx="17254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FBC3DBE-A26A-42A4-A2FA-EF05C372A13F}"/>
              </a:ext>
            </a:extLst>
          </p:cNvPr>
          <p:cNvCxnSpPr>
            <a:cxnSpLocks/>
          </p:cNvCxnSpPr>
          <p:nvPr/>
        </p:nvCxnSpPr>
        <p:spPr>
          <a:xfrm flipV="1">
            <a:off x="1320800" y="5298516"/>
            <a:ext cx="0" cy="210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32C0CBD-6129-4419-B506-DBA15CD8B17D}"/>
              </a:ext>
            </a:extLst>
          </p:cNvPr>
          <p:cNvCxnSpPr>
            <a:cxnSpLocks/>
          </p:cNvCxnSpPr>
          <p:nvPr/>
        </p:nvCxnSpPr>
        <p:spPr>
          <a:xfrm flipV="1">
            <a:off x="2966720" y="2245360"/>
            <a:ext cx="0" cy="31191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B57A65A-512F-4FF9-AB1E-72F5EA4E4C5A}"/>
              </a:ext>
            </a:extLst>
          </p:cNvPr>
          <p:cNvCxnSpPr>
            <a:cxnSpLocks/>
          </p:cNvCxnSpPr>
          <p:nvPr/>
        </p:nvCxnSpPr>
        <p:spPr>
          <a:xfrm>
            <a:off x="2832906" y="5364480"/>
            <a:ext cx="13381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3D0FC4-6D58-4A49-B6DD-A6965177C9D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32906" y="5360333"/>
            <a:ext cx="0" cy="1482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C086ED7-6D04-44ED-9CBE-C62F804F366D}"/>
              </a:ext>
            </a:extLst>
          </p:cNvPr>
          <p:cNvCxnSpPr>
            <a:cxnSpLocks/>
          </p:cNvCxnSpPr>
          <p:nvPr/>
        </p:nvCxnSpPr>
        <p:spPr>
          <a:xfrm flipV="1">
            <a:off x="2875280" y="2092960"/>
            <a:ext cx="0" cy="3119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7F46B4D-8BCB-4DD0-A2D0-B2AE990E5193}"/>
              </a:ext>
            </a:extLst>
          </p:cNvPr>
          <p:cNvCxnSpPr>
            <a:cxnSpLocks/>
          </p:cNvCxnSpPr>
          <p:nvPr/>
        </p:nvCxnSpPr>
        <p:spPr>
          <a:xfrm>
            <a:off x="2865120" y="5212080"/>
            <a:ext cx="15036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DB697F-FE7F-4110-BD02-86FEDEEC052C}"/>
              </a:ext>
            </a:extLst>
          </p:cNvPr>
          <p:cNvCxnSpPr>
            <a:cxnSpLocks/>
          </p:cNvCxnSpPr>
          <p:nvPr/>
        </p:nvCxnSpPr>
        <p:spPr>
          <a:xfrm flipV="1">
            <a:off x="4368800" y="5212082"/>
            <a:ext cx="0" cy="2965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1" name="표 52">
            <a:extLst>
              <a:ext uri="{FF2B5EF4-FFF2-40B4-BE49-F238E27FC236}">
                <a16:creationId xmlns:a16="http://schemas.microsoft.com/office/drawing/2014/main" id="{58B053DE-0C5D-473D-8790-A398B20D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85606"/>
              </p:ext>
            </p:extLst>
          </p:nvPr>
        </p:nvGraphicFramePr>
        <p:xfrm>
          <a:off x="5634490" y="5204592"/>
          <a:ext cx="15115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85">
                  <a:extLst>
                    <a:ext uri="{9D8B030D-6E8A-4147-A177-3AD203B41FA5}">
                      <a16:colId xmlns:a16="http://schemas.microsoft.com/office/drawing/2014/main" val="1477547367"/>
                    </a:ext>
                  </a:extLst>
                </a:gridCol>
                <a:gridCol w="755785">
                  <a:extLst>
                    <a:ext uri="{9D8B030D-6E8A-4147-A177-3AD203B41FA5}">
                      <a16:colId xmlns:a16="http://schemas.microsoft.com/office/drawing/2014/main" val="91933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9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rcx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0x3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96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9565"/>
                  </a:ext>
                </a:extLst>
              </a:tr>
            </a:tbl>
          </a:graphicData>
        </a:graphic>
      </p:graphicFrame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C07DBD4-1958-44FC-9E9A-7CED3F9659A2}"/>
              </a:ext>
            </a:extLst>
          </p:cNvPr>
          <p:cNvCxnSpPr>
            <a:cxnSpLocks/>
          </p:cNvCxnSpPr>
          <p:nvPr/>
        </p:nvCxnSpPr>
        <p:spPr>
          <a:xfrm flipV="1">
            <a:off x="1960880" y="5879424"/>
            <a:ext cx="0" cy="4376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312335-A0A4-43F6-A3E3-97FE22E5A806}"/>
              </a:ext>
            </a:extLst>
          </p:cNvPr>
          <p:cNvCxnSpPr>
            <a:cxnSpLocks/>
          </p:cNvCxnSpPr>
          <p:nvPr/>
        </p:nvCxnSpPr>
        <p:spPr>
          <a:xfrm>
            <a:off x="1960880" y="6317112"/>
            <a:ext cx="3495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CE7342-9EE1-4612-A3A5-47BFA63F545D}"/>
              </a:ext>
            </a:extLst>
          </p:cNvPr>
          <p:cNvCxnSpPr>
            <a:cxnSpLocks/>
          </p:cNvCxnSpPr>
          <p:nvPr/>
        </p:nvCxnSpPr>
        <p:spPr>
          <a:xfrm flipV="1">
            <a:off x="5455920" y="5403550"/>
            <a:ext cx="0" cy="9135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57EE5DA-60D1-4F8D-8067-0836527D1F06}"/>
              </a:ext>
            </a:extLst>
          </p:cNvPr>
          <p:cNvCxnSpPr>
            <a:cxnSpLocks/>
          </p:cNvCxnSpPr>
          <p:nvPr/>
        </p:nvCxnSpPr>
        <p:spPr>
          <a:xfrm>
            <a:off x="5455920" y="5388405"/>
            <a:ext cx="1785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01AA14F-7A2B-4CB2-A04C-D508D575B399}"/>
              </a:ext>
            </a:extLst>
          </p:cNvPr>
          <p:cNvCxnSpPr>
            <a:cxnSpLocks/>
          </p:cNvCxnSpPr>
          <p:nvPr/>
        </p:nvCxnSpPr>
        <p:spPr>
          <a:xfrm flipV="1">
            <a:off x="3517629" y="5860331"/>
            <a:ext cx="0" cy="389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D907F22-53E6-4236-AA9E-9C00966BA350}"/>
              </a:ext>
            </a:extLst>
          </p:cNvPr>
          <p:cNvCxnSpPr>
            <a:cxnSpLocks/>
          </p:cNvCxnSpPr>
          <p:nvPr/>
        </p:nvCxnSpPr>
        <p:spPr>
          <a:xfrm>
            <a:off x="3517629" y="6250264"/>
            <a:ext cx="179605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37EA2DF-D732-4603-92D1-DA1854D32F35}"/>
              </a:ext>
            </a:extLst>
          </p:cNvPr>
          <p:cNvCxnSpPr>
            <a:cxnSpLocks/>
          </p:cNvCxnSpPr>
          <p:nvPr/>
        </p:nvCxnSpPr>
        <p:spPr>
          <a:xfrm flipV="1">
            <a:off x="5313680" y="5760852"/>
            <a:ext cx="0" cy="4791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00CBEB7-442B-4D78-A05E-98E5E4FB3DF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313680" y="5752556"/>
            <a:ext cx="320810" cy="57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0566414-5974-4D27-B8A9-B5A040784E01}"/>
              </a:ext>
            </a:extLst>
          </p:cNvPr>
          <p:cNvCxnSpPr>
            <a:cxnSpLocks/>
          </p:cNvCxnSpPr>
          <p:nvPr/>
        </p:nvCxnSpPr>
        <p:spPr>
          <a:xfrm flipV="1">
            <a:off x="5029200" y="5879424"/>
            <a:ext cx="0" cy="2965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BC48746-05B0-411A-8B76-BA9E169CE132}"/>
              </a:ext>
            </a:extLst>
          </p:cNvPr>
          <p:cNvCxnSpPr>
            <a:cxnSpLocks/>
          </p:cNvCxnSpPr>
          <p:nvPr/>
        </p:nvCxnSpPr>
        <p:spPr>
          <a:xfrm>
            <a:off x="5029200" y="6175926"/>
            <a:ext cx="6052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C6765BD-28ED-485E-88B7-54AFE5EA56BA}"/>
              </a:ext>
            </a:extLst>
          </p:cNvPr>
          <p:cNvCxnSpPr/>
          <p:nvPr/>
        </p:nvCxnSpPr>
        <p:spPr>
          <a:xfrm>
            <a:off x="3046246" y="2702560"/>
            <a:ext cx="20642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913CAD0-D01A-4157-A497-FE6BC02EC0F3}"/>
              </a:ext>
            </a:extLst>
          </p:cNvPr>
          <p:cNvCxnSpPr/>
          <p:nvPr/>
        </p:nvCxnSpPr>
        <p:spPr>
          <a:xfrm>
            <a:off x="3046246" y="2854960"/>
            <a:ext cx="20642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9178CA-4335-4226-AD73-5C958247689B}"/>
              </a:ext>
            </a:extLst>
          </p:cNvPr>
          <p:cNvCxnSpPr/>
          <p:nvPr/>
        </p:nvCxnSpPr>
        <p:spPr>
          <a:xfrm>
            <a:off x="3046246" y="2976880"/>
            <a:ext cx="20642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92" name="표 52">
            <a:extLst>
              <a:ext uri="{FF2B5EF4-FFF2-40B4-BE49-F238E27FC236}">
                <a16:creationId xmlns:a16="http://schemas.microsoft.com/office/drawing/2014/main" id="{A66B0079-4116-4AB9-A11E-FAB31F1E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96156"/>
              </p:ext>
            </p:extLst>
          </p:nvPr>
        </p:nvGraphicFramePr>
        <p:xfrm>
          <a:off x="7570726" y="5558950"/>
          <a:ext cx="1571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60">
                  <a:extLst>
                    <a:ext uri="{9D8B030D-6E8A-4147-A177-3AD203B41FA5}">
                      <a16:colId xmlns:a16="http://schemas.microsoft.com/office/drawing/2014/main" val="1477547367"/>
                    </a:ext>
                  </a:extLst>
                </a:gridCol>
                <a:gridCol w="785760">
                  <a:extLst>
                    <a:ext uri="{9D8B030D-6E8A-4147-A177-3AD203B41FA5}">
                      <a16:colId xmlns:a16="http://schemas.microsoft.com/office/drawing/2014/main" val="154361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accent5"/>
                          </a:solidFill>
                        </a:rPr>
                        <a:t>rsi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0x3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963819"/>
                  </a:ext>
                </a:extLst>
              </a:tr>
              <a:tr h="18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accent5"/>
                          </a:solidFill>
                        </a:rPr>
                        <a:t>rdi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9565"/>
                  </a:ext>
                </a:extLst>
              </a:tr>
            </a:tbl>
          </a:graphicData>
        </a:graphic>
      </p:graphicFrame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1A4C1A4-CDCF-47B3-9112-BA1E5062475D}"/>
              </a:ext>
            </a:extLst>
          </p:cNvPr>
          <p:cNvCxnSpPr/>
          <p:nvPr/>
        </p:nvCxnSpPr>
        <p:spPr>
          <a:xfrm>
            <a:off x="3056324" y="3119120"/>
            <a:ext cx="15591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31CF7E5-BC41-4078-8EF2-B69201244EE0}"/>
              </a:ext>
            </a:extLst>
          </p:cNvPr>
          <p:cNvCxnSpPr/>
          <p:nvPr/>
        </p:nvCxnSpPr>
        <p:spPr>
          <a:xfrm>
            <a:off x="3056324" y="3262400"/>
            <a:ext cx="15591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09BEC50-2F45-4C24-9D5D-8E02A705F39E}"/>
              </a:ext>
            </a:extLst>
          </p:cNvPr>
          <p:cNvCxnSpPr>
            <a:cxnSpLocks/>
          </p:cNvCxnSpPr>
          <p:nvPr/>
        </p:nvCxnSpPr>
        <p:spPr>
          <a:xfrm>
            <a:off x="7146060" y="5781172"/>
            <a:ext cx="42467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5C3A70E-AFE4-4E1E-BB55-4928C05A6BC4}"/>
              </a:ext>
            </a:extLst>
          </p:cNvPr>
          <p:cNvCxnSpPr>
            <a:cxnSpLocks/>
          </p:cNvCxnSpPr>
          <p:nvPr/>
        </p:nvCxnSpPr>
        <p:spPr>
          <a:xfrm>
            <a:off x="7146060" y="6075749"/>
            <a:ext cx="42467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253608A-E2DB-4744-9826-AC005F2654F8}"/>
              </a:ext>
            </a:extLst>
          </p:cNvPr>
          <p:cNvSpPr txBox="1"/>
          <p:nvPr/>
        </p:nvSpPr>
        <p:spPr>
          <a:xfrm>
            <a:off x="6553089" y="1257580"/>
            <a:ext cx="55633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분석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복사해주고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값에서는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0x20, 10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뺄셈연산을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실행해줍니다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0x7fffffffdee0</a:t>
            </a: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0x7fffffffdec0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movq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- 20, 18, 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주소에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0x2, 0x3, 0x4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복사합니다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위의 값들을 각각 복사해줍니다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복사해줍니다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부분은 아래의 표를 통해 이해하기 쉽게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 표현하였습니다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뒤에 이어질 메모리 추적은 텍스트 없이 화살표와 밑줄로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진행하도록 하겠습니다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A4717FA-2F61-42CF-A810-D1B14FEFECEA}"/>
              </a:ext>
            </a:extLst>
          </p:cNvPr>
          <p:cNvCxnSpPr/>
          <p:nvPr/>
        </p:nvCxnSpPr>
        <p:spPr>
          <a:xfrm>
            <a:off x="3056324" y="1800310"/>
            <a:ext cx="16225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ECBDDE0-F0E9-4410-8381-61A3FB83DC2D}"/>
              </a:ext>
            </a:extLst>
          </p:cNvPr>
          <p:cNvCxnSpPr/>
          <p:nvPr/>
        </p:nvCxnSpPr>
        <p:spPr>
          <a:xfrm>
            <a:off x="3119077" y="1979605"/>
            <a:ext cx="16225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3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A1164F0C-DA68-4CEB-A8EE-EA33080F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5" y="1531152"/>
            <a:ext cx="5965478" cy="375802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359EB1-892E-47D5-83C0-EECFA5E6C92F}"/>
              </a:ext>
            </a:extLst>
          </p:cNvPr>
          <p:cNvCxnSpPr>
            <a:cxnSpLocks/>
          </p:cNvCxnSpPr>
          <p:nvPr/>
        </p:nvCxnSpPr>
        <p:spPr>
          <a:xfrm>
            <a:off x="3100035" y="1954304"/>
            <a:ext cx="15526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948A7B4B-515C-4C3A-81B7-1E79E537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15128"/>
              </p:ext>
            </p:extLst>
          </p:nvPr>
        </p:nvGraphicFramePr>
        <p:xfrm>
          <a:off x="6582288" y="1522815"/>
          <a:ext cx="4898534" cy="115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35450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711187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메모리의 초기 상태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C47AEF-0FF2-4BE0-BF3F-043A4138605F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7739A4-1AE3-4EAF-9941-5345BC6AAC96}"/>
              </a:ext>
            </a:extLst>
          </p:cNvPr>
          <p:cNvCxnSpPr>
            <a:cxnSpLocks/>
          </p:cNvCxnSpPr>
          <p:nvPr/>
        </p:nvCxnSpPr>
        <p:spPr>
          <a:xfrm>
            <a:off x="7512425" y="2493139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15">
            <a:extLst>
              <a:ext uri="{FF2B5EF4-FFF2-40B4-BE49-F238E27FC236}">
                <a16:creationId xmlns:a16="http://schemas.microsoft.com/office/drawing/2014/main" id="{B311D121-F1F8-46EC-B40C-74E5105B1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87492"/>
              </p:ext>
            </p:extLst>
          </p:nvPr>
        </p:nvGraphicFramePr>
        <p:xfrm>
          <a:off x="6582287" y="2842581"/>
          <a:ext cx="4898532" cy="76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01366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35449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719852">
                  <a:extLst>
                    <a:ext uri="{9D8B030D-6E8A-4147-A177-3AD203B41FA5}">
                      <a16:colId xmlns:a16="http://schemas.microsoft.com/office/drawing/2014/main" val="3670108797"/>
                    </a:ext>
                  </a:extLst>
                </a:gridCol>
              </a:tblGrid>
              <a:tr h="38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</a:tbl>
          </a:graphicData>
        </a:graphic>
      </p:graphicFrame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FD0F918-4424-46FF-99B4-E3D54F2F5C69}"/>
              </a:ext>
            </a:extLst>
          </p:cNvPr>
          <p:cNvCxnSpPr>
            <a:cxnSpLocks/>
          </p:cNvCxnSpPr>
          <p:nvPr/>
        </p:nvCxnSpPr>
        <p:spPr>
          <a:xfrm>
            <a:off x="7476565" y="3048213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130598-8A68-48AC-BB49-266CCC04CDDA}"/>
              </a:ext>
            </a:extLst>
          </p:cNvPr>
          <p:cNvCxnSpPr>
            <a:cxnSpLocks/>
          </p:cNvCxnSpPr>
          <p:nvPr/>
        </p:nvCxnSpPr>
        <p:spPr>
          <a:xfrm>
            <a:off x="7512425" y="3433696"/>
            <a:ext cx="1030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E7D0A3-59A3-4398-A578-413C4D51A07E}"/>
              </a:ext>
            </a:extLst>
          </p:cNvPr>
          <p:cNvCxnSpPr>
            <a:cxnSpLocks/>
          </p:cNvCxnSpPr>
          <p:nvPr/>
        </p:nvCxnSpPr>
        <p:spPr>
          <a:xfrm>
            <a:off x="3082105" y="2079811"/>
            <a:ext cx="161540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91D736FE-71D5-4023-BC81-A4A37B08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24451"/>
              </p:ext>
            </p:extLst>
          </p:nvPr>
        </p:nvGraphicFramePr>
        <p:xfrm>
          <a:off x="6582288" y="3861159"/>
          <a:ext cx="4898533" cy="179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72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3458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44117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711186">
                  <a:extLst>
                    <a:ext uri="{9D8B030D-6E8A-4147-A177-3AD203B41FA5}">
                      <a16:colId xmlns:a16="http://schemas.microsoft.com/office/drawing/2014/main" val="2143335011"/>
                    </a:ext>
                  </a:extLst>
                </a:gridCol>
              </a:tblGrid>
              <a:tr h="38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0x7fffffffdec0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0x3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0658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39346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3DEB4A-C126-472F-B0E1-B06E79A737D3}"/>
              </a:ext>
            </a:extLst>
          </p:cNvPr>
          <p:cNvCxnSpPr>
            <a:cxnSpLocks/>
          </p:cNvCxnSpPr>
          <p:nvPr/>
        </p:nvCxnSpPr>
        <p:spPr>
          <a:xfrm>
            <a:off x="7512425" y="4042279"/>
            <a:ext cx="1030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757120-BD75-4D64-A308-EBE452FFCCE2}"/>
              </a:ext>
            </a:extLst>
          </p:cNvPr>
          <p:cNvCxnSpPr>
            <a:cxnSpLocks/>
          </p:cNvCxnSpPr>
          <p:nvPr/>
        </p:nvCxnSpPr>
        <p:spPr>
          <a:xfrm>
            <a:off x="7512425" y="4436726"/>
            <a:ext cx="1030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D081DC-8B62-425A-8CA4-03EB84DD4A2D}"/>
              </a:ext>
            </a:extLst>
          </p:cNvPr>
          <p:cNvCxnSpPr>
            <a:cxnSpLocks/>
          </p:cNvCxnSpPr>
          <p:nvPr/>
        </p:nvCxnSpPr>
        <p:spPr>
          <a:xfrm>
            <a:off x="3100035" y="2237168"/>
            <a:ext cx="196502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16A048-5DE9-41C1-BFF4-2A9685004F65}"/>
              </a:ext>
            </a:extLst>
          </p:cNvPr>
          <p:cNvCxnSpPr>
            <a:cxnSpLocks/>
          </p:cNvCxnSpPr>
          <p:nvPr/>
        </p:nvCxnSpPr>
        <p:spPr>
          <a:xfrm>
            <a:off x="3100035" y="2380603"/>
            <a:ext cx="196502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8A858A4-AD12-41FA-A2B6-7BEAF964066C}"/>
              </a:ext>
            </a:extLst>
          </p:cNvPr>
          <p:cNvCxnSpPr>
            <a:cxnSpLocks/>
          </p:cNvCxnSpPr>
          <p:nvPr/>
        </p:nvCxnSpPr>
        <p:spPr>
          <a:xfrm>
            <a:off x="3100035" y="2533003"/>
            <a:ext cx="196502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DC695132-B0FF-49DA-9BD8-A02D2D58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87" y="5289174"/>
            <a:ext cx="2752726" cy="50308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FD0E0FD1-DCC6-4AD3-A140-5F46D2F6E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13" y="5287905"/>
            <a:ext cx="2752725" cy="523875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8EC6A0-CDAF-4D3C-8C04-F0396E5335BD}"/>
              </a:ext>
            </a:extLst>
          </p:cNvPr>
          <p:cNvCxnSpPr>
            <a:cxnSpLocks/>
          </p:cNvCxnSpPr>
          <p:nvPr/>
        </p:nvCxnSpPr>
        <p:spPr>
          <a:xfrm>
            <a:off x="3313112" y="5396967"/>
            <a:ext cx="449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9B3BE3A-A137-4F37-86B1-C47A28320344}"/>
              </a:ext>
            </a:extLst>
          </p:cNvPr>
          <p:cNvCxnSpPr>
            <a:cxnSpLocks/>
          </p:cNvCxnSpPr>
          <p:nvPr/>
        </p:nvCxnSpPr>
        <p:spPr>
          <a:xfrm>
            <a:off x="3313112" y="5654973"/>
            <a:ext cx="449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59379" y="600436"/>
            <a:ext cx="8929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 : </a:t>
            </a:r>
            <a:r>
              <a:rPr lang="en-US" altLang="ko-KR" sz="5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arith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 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</a:t>
            </a:r>
            <a:r>
              <a:rPr lang="en-US" altLang="ko-KR" sz="5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38691" y="1666442"/>
            <a:ext cx="8660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가상머신에서 앞의 </a:t>
            </a:r>
            <a:r>
              <a:rPr lang="en-US" altLang="ko-KR" sz="28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arith</a:t>
            </a:r>
            <a:r>
              <a:rPr lang="en-US" altLang="ko-KR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() 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아래와 같이 </a:t>
            </a:r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</a:t>
            </a:r>
            <a:endParaRPr lang="en-US" altLang="ko-KR" sz="2800" b="1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작성하고 컴파일 한 후 실행파일을 </a:t>
            </a:r>
            <a:r>
              <a:rPr lang="en-US" altLang="ko-KR" sz="28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gdbgui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실행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하여</a:t>
            </a:r>
          </a:p>
          <a:p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메모리 및 레지스터 등의 상태 추적</a:t>
            </a:r>
            <a:endParaRPr lang="en-US" altLang="ko-KR" sz="2800" b="1" i="0" dirty="0"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실행파일 생성을 위해 </a:t>
            </a:r>
            <a:r>
              <a:rPr lang="en-US" altLang="ko-KR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main() </a:t>
            </a:r>
            <a:r>
              <a:rPr lang="ko-KR" altLang="en-US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추가</a:t>
            </a:r>
          </a:p>
          <a:p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</a:t>
            </a:r>
            <a:r>
              <a:rPr lang="ko-KR" altLang="en-US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 가지 버전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컴파일하여 </a:t>
            </a:r>
            <a:r>
              <a:rPr lang="en-US" altLang="ko-KR" sz="2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arith</a:t>
            </a:r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()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함수의 어셈블리 코드도 비교</a:t>
            </a: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</a:t>
            </a:r>
          </a:p>
          <a:p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최적화 버전 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:–-</a:t>
            </a:r>
            <a:r>
              <a:rPr lang="en-US" altLang="ko-K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Og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옵션으로 컴파일</a:t>
            </a:r>
          </a:p>
          <a:p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 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비최적화 버전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 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</a:p>
          <a:p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</a:t>
            </a:r>
            <a:r>
              <a:rPr lang="ko-KR" altLang="en-US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단계 실행 및 상태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추적 </a:t>
            </a:r>
            <a:r>
              <a:rPr lang="ko-KR" altLang="en-US" sz="2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캡쳐하고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설명</a:t>
            </a:r>
          </a:p>
          <a:p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함수의 어셈블리 언어는 실행 후 함수 진입하면 나타남</a:t>
            </a:r>
          </a:p>
          <a:p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실습 강의노트 </a:t>
            </a:r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참조</a:t>
            </a:r>
            <a:endParaRPr lang="en-US" altLang="ko-KR" sz="20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A1164F0C-DA68-4CEB-A8EE-EA33080F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5" y="1531152"/>
            <a:ext cx="5965478" cy="375802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359EB1-892E-47D5-83C0-EECFA5E6C92F}"/>
              </a:ext>
            </a:extLst>
          </p:cNvPr>
          <p:cNvCxnSpPr>
            <a:cxnSpLocks/>
          </p:cNvCxnSpPr>
          <p:nvPr/>
        </p:nvCxnSpPr>
        <p:spPr>
          <a:xfrm>
            <a:off x="3108999" y="2842581"/>
            <a:ext cx="19560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948A7B4B-515C-4C3A-81B7-1E79E53725CE}"/>
              </a:ext>
            </a:extLst>
          </p:cNvPr>
          <p:cNvGraphicFramePr>
            <a:graphicFrameLocks noGrp="1"/>
          </p:cNvGraphicFramePr>
          <p:nvPr/>
        </p:nvGraphicFramePr>
        <p:xfrm>
          <a:off x="6582288" y="1522815"/>
          <a:ext cx="4898534" cy="384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35450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711187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C47AEF-0FF2-4BE0-BF3F-043A4138605F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7739A4-1AE3-4EAF-9941-5345BC6AAC96}"/>
              </a:ext>
            </a:extLst>
          </p:cNvPr>
          <p:cNvCxnSpPr>
            <a:cxnSpLocks/>
          </p:cNvCxnSpPr>
          <p:nvPr/>
        </p:nvCxnSpPr>
        <p:spPr>
          <a:xfrm>
            <a:off x="7512425" y="2493139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130598-8A68-48AC-BB49-266CCC04CDDA}"/>
              </a:ext>
            </a:extLst>
          </p:cNvPr>
          <p:cNvCxnSpPr>
            <a:cxnSpLocks/>
          </p:cNvCxnSpPr>
          <p:nvPr/>
        </p:nvCxnSpPr>
        <p:spPr>
          <a:xfrm flipV="1">
            <a:off x="7423077" y="3281082"/>
            <a:ext cx="1155851" cy="34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E7D0A3-59A3-4398-A578-413C4D51A07E}"/>
              </a:ext>
            </a:extLst>
          </p:cNvPr>
          <p:cNvCxnSpPr>
            <a:cxnSpLocks/>
          </p:cNvCxnSpPr>
          <p:nvPr/>
        </p:nvCxnSpPr>
        <p:spPr>
          <a:xfrm>
            <a:off x="3091069" y="2968088"/>
            <a:ext cx="19739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3DEB4A-C126-472F-B0E1-B06E79A737D3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A7B319B-B27D-4AB2-80C8-0E346489CDF0}"/>
              </a:ext>
            </a:extLst>
          </p:cNvPr>
          <p:cNvCxnSpPr>
            <a:cxnSpLocks/>
          </p:cNvCxnSpPr>
          <p:nvPr/>
        </p:nvCxnSpPr>
        <p:spPr>
          <a:xfrm>
            <a:off x="3108999" y="3124674"/>
            <a:ext cx="196502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6EBE99-9CB0-4654-9ED5-BF78E79336EB}"/>
              </a:ext>
            </a:extLst>
          </p:cNvPr>
          <p:cNvCxnSpPr>
            <a:cxnSpLocks/>
          </p:cNvCxnSpPr>
          <p:nvPr/>
        </p:nvCxnSpPr>
        <p:spPr>
          <a:xfrm flipV="1">
            <a:off x="7456414" y="2072494"/>
            <a:ext cx="1103536" cy="2335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C2FECF-671D-407B-8FE9-884111750494}"/>
              </a:ext>
            </a:extLst>
          </p:cNvPr>
          <p:cNvCxnSpPr/>
          <p:nvPr/>
        </p:nvCxnSpPr>
        <p:spPr>
          <a:xfrm>
            <a:off x="3087561" y="3258313"/>
            <a:ext cx="156512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4B42AF-AAF6-4BF3-8D45-5629690A29D8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5ECC47-BBB3-4428-B4FC-84FF5B9BF885}"/>
              </a:ext>
            </a:extLst>
          </p:cNvPr>
          <p:cNvCxnSpPr/>
          <p:nvPr/>
        </p:nvCxnSpPr>
        <p:spPr>
          <a:xfrm>
            <a:off x="3091069" y="3395023"/>
            <a:ext cx="15651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BA8D1D-D9E5-4BBE-A883-674FB5941C1F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9CABE9-1407-430D-A293-AB51DEF7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1" y="5023279"/>
            <a:ext cx="2031688" cy="13520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4ABDFC-4B67-4BA9-A0B9-21803D961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205" y="4991638"/>
            <a:ext cx="1845443" cy="1280645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14DBD6-0628-4BE1-B2A9-9DC56610F11D}"/>
              </a:ext>
            </a:extLst>
          </p:cNvPr>
          <p:cNvCxnSpPr>
            <a:cxnSpLocks/>
          </p:cNvCxnSpPr>
          <p:nvPr/>
        </p:nvCxnSpPr>
        <p:spPr>
          <a:xfrm flipV="1">
            <a:off x="3021779" y="5080421"/>
            <a:ext cx="14861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0EF1DE-53AB-48E5-8FC1-B81CB2E07202}"/>
              </a:ext>
            </a:extLst>
          </p:cNvPr>
          <p:cNvCxnSpPr>
            <a:cxnSpLocks/>
          </p:cNvCxnSpPr>
          <p:nvPr/>
        </p:nvCxnSpPr>
        <p:spPr>
          <a:xfrm flipV="1">
            <a:off x="3015548" y="5471091"/>
            <a:ext cx="1486133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D385E3-335A-470A-81A9-7076D510AA06}"/>
              </a:ext>
            </a:extLst>
          </p:cNvPr>
          <p:cNvCxnSpPr>
            <a:cxnSpLocks/>
          </p:cNvCxnSpPr>
          <p:nvPr/>
        </p:nvCxnSpPr>
        <p:spPr>
          <a:xfrm flipV="1">
            <a:off x="3034564" y="5698088"/>
            <a:ext cx="148613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2099EE-2145-4EF4-9B7A-956E34791377}"/>
              </a:ext>
            </a:extLst>
          </p:cNvPr>
          <p:cNvCxnSpPr>
            <a:cxnSpLocks/>
          </p:cNvCxnSpPr>
          <p:nvPr/>
        </p:nvCxnSpPr>
        <p:spPr>
          <a:xfrm flipV="1">
            <a:off x="3008449" y="5874955"/>
            <a:ext cx="1486133" cy="682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B8D9AC1-F09B-43E3-A3B8-679980607C71}"/>
              </a:ext>
            </a:extLst>
          </p:cNvPr>
          <p:cNvCxnSpPr>
            <a:cxnSpLocks/>
          </p:cNvCxnSpPr>
          <p:nvPr/>
        </p:nvCxnSpPr>
        <p:spPr>
          <a:xfrm flipV="1">
            <a:off x="2971397" y="6184333"/>
            <a:ext cx="1486133" cy="68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5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948A7B4B-515C-4C3A-81B7-1E79E537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3969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35450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711187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0x3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C47AEF-0FF2-4BE0-BF3F-043A4138605F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7739A4-1AE3-4EAF-9941-5345BC6AAC96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130598-8A68-48AC-BB49-266CCC04CDDA}"/>
              </a:ext>
            </a:extLst>
          </p:cNvPr>
          <p:cNvCxnSpPr>
            <a:cxnSpLocks/>
          </p:cNvCxnSpPr>
          <p:nvPr/>
        </p:nvCxnSpPr>
        <p:spPr>
          <a:xfrm flipV="1">
            <a:off x="7423077" y="3281680"/>
            <a:ext cx="1155851" cy="349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3DEB4A-C126-472F-B0E1-B06E79A737D3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6EBE99-9CB0-4654-9ED5-BF78E79336EB}"/>
              </a:ext>
            </a:extLst>
          </p:cNvPr>
          <p:cNvCxnSpPr>
            <a:cxnSpLocks/>
          </p:cNvCxnSpPr>
          <p:nvPr/>
        </p:nvCxnSpPr>
        <p:spPr>
          <a:xfrm flipV="1">
            <a:off x="7456414" y="2078543"/>
            <a:ext cx="1103536" cy="232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4B42AF-AAF6-4BF3-8D45-5629690A29D8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BA8D1D-D9E5-4BBE-A883-674FB5941C1F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3FD9F1F-F174-4FC0-A455-31386DE9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47282"/>
            <a:ext cx="5965466" cy="3105177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861653C-C994-4E39-B087-7FB5D5848271}"/>
              </a:ext>
            </a:extLst>
          </p:cNvPr>
          <p:cNvCxnSpPr>
            <a:cxnSpLocks/>
          </p:cNvCxnSpPr>
          <p:nvPr/>
        </p:nvCxnSpPr>
        <p:spPr>
          <a:xfrm>
            <a:off x="3756212" y="2099389"/>
            <a:ext cx="20559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C61F04-31CC-4A49-8F68-7BFD10A2469B}"/>
              </a:ext>
            </a:extLst>
          </p:cNvPr>
          <p:cNvCxnSpPr/>
          <p:nvPr/>
        </p:nvCxnSpPr>
        <p:spPr>
          <a:xfrm>
            <a:off x="3756212" y="2277034"/>
            <a:ext cx="24563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837DC7F-7862-4D16-BE95-E0335CC4C5EF}"/>
              </a:ext>
            </a:extLst>
          </p:cNvPr>
          <p:cNvCxnSpPr/>
          <p:nvPr/>
        </p:nvCxnSpPr>
        <p:spPr>
          <a:xfrm>
            <a:off x="3756212" y="2457279"/>
            <a:ext cx="24563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102186-D4C6-45F8-A78E-5DD314D42F7C}"/>
              </a:ext>
            </a:extLst>
          </p:cNvPr>
          <p:cNvCxnSpPr/>
          <p:nvPr/>
        </p:nvCxnSpPr>
        <p:spPr>
          <a:xfrm>
            <a:off x="3756212" y="2635623"/>
            <a:ext cx="24563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42263511-16FF-4A4F-B62B-2520B066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6" y="4656335"/>
            <a:ext cx="2660028" cy="65438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7ED469B-B213-44B3-A90A-342BB749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282" y="4647444"/>
            <a:ext cx="2660028" cy="67332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DED821-CCBC-4590-A1B5-83964BC58FD2}"/>
              </a:ext>
            </a:extLst>
          </p:cNvPr>
          <p:cNvCxnSpPr/>
          <p:nvPr/>
        </p:nvCxnSpPr>
        <p:spPr>
          <a:xfrm>
            <a:off x="3211584" y="4980690"/>
            <a:ext cx="691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5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948A7B4B-515C-4C3A-81B7-1E79E537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28668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98733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85930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0x5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0x7fffffffdeb0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0x5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C47AEF-0FF2-4BE0-BF3F-043A4138605F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7739A4-1AE3-4EAF-9941-5345BC6AAC96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130598-8A68-48AC-BB49-266CCC04CDDA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55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3DEB4A-C126-472F-B0E1-B06E79A737D3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6EBE99-9CB0-4654-9ED5-BF78E79336EB}"/>
              </a:ext>
            </a:extLst>
          </p:cNvPr>
          <p:cNvCxnSpPr>
            <a:cxnSpLocks/>
          </p:cNvCxnSpPr>
          <p:nvPr/>
        </p:nvCxnSpPr>
        <p:spPr>
          <a:xfrm flipV="1">
            <a:off x="7456414" y="4033314"/>
            <a:ext cx="1122514" cy="374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4B42AF-AAF6-4BF3-8D45-5629690A29D8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BA8D1D-D9E5-4BBE-A883-674FB5941C1F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3FD9F1F-F174-4FC0-A455-31386DE9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47282"/>
            <a:ext cx="5965466" cy="310517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1D92A9-38C9-4EE0-90F7-0568AE7C36AF}"/>
              </a:ext>
            </a:extLst>
          </p:cNvPr>
          <p:cNvCxnSpPr/>
          <p:nvPr/>
        </p:nvCxnSpPr>
        <p:spPr>
          <a:xfrm>
            <a:off x="3756212" y="2822261"/>
            <a:ext cx="249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E4B7AF9-0C1C-4AB9-9F5C-F6B9024B5FC3}"/>
              </a:ext>
            </a:extLst>
          </p:cNvPr>
          <p:cNvCxnSpPr/>
          <p:nvPr/>
        </p:nvCxnSpPr>
        <p:spPr>
          <a:xfrm>
            <a:off x="3756212" y="2994981"/>
            <a:ext cx="249218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06276D6-632A-49CA-B5E1-BB966AA4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0" y="4656619"/>
            <a:ext cx="2659640" cy="1014414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449ABB-E63C-4F9E-A1C0-49FE82B29EE3}"/>
              </a:ext>
            </a:extLst>
          </p:cNvPr>
          <p:cNvCxnSpPr>
            <a:cxnSpLocks/>
          </p:cNvCxnSpPr>
          <p:nvPr/>
        </p:nvCxnSpPr>
        <p:spPr>
          <a:xfrm>
            <a:off x="3756212" y="3180080"/>
            <a:ext cx="19663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557E39-809C-4F29-9ECD-53BA6A313A1B}"/>
              </a:ext>
            </a:extLst>
          </p:cNvPr>
          <p:cNvCxnSpPr>
            <a:cxnSpLocks/>
          </p:cNvCxnSpPr>
          <p:nvPr/>
        </p:nvCxnSpPr>
        <p:spPr>
          <a:xfrm>
            <a:off x="3766372" y="3352800"/>
            <a:ext cx="25531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57DAF-736A-416D-A294-29171A269D81}"/>
              </a:ext>
            </a:extLst>
          </p:cNvPr>
          <p:cNvCxnSpPr>
            <a:cxnSpLocks/>
          </p:cNvCxnSpPr>
          <p:nvPr/>
        </p:nvCxnSpPr>
        <p:spPr>
          <a:xfrm>
            <a:off x="7446925" y="4418508"/>
            <a:ext cx="1132003" cy="7845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0729EF43-C44B-412D-A9CE-77D55CEE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560" y="4657038"/>
            <a:ext cx="2532120" cy="1012848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5A1E838-52A0-4014-A244-E0F7D6E136D7}"/>
              </a:ext>
            </a:extLst>
          </p:cNvPr>
          <p:cNvCxnSpPr/>
          <p:nvPr/>
        </p:nvCxnSpPr>
        <p:spPr>
          <a:xfrm>
            <a:off x="2387600" y="4758394"/>
            <a:ext cx="57912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05EA3B5-7C42-47D6-8D28-6334A07D643A}"/>
              </a:ext>
            </a:extLst>
          </p:cNvPr>
          <p:cNvCxnSpPr/>
          <p:nvPr/>
        </p:nvCxnSpPr>
        <p:spPr>
          <a:xfrm>
            <a:off x="3311358" y="4758394"/>
            <a:ext cx="57912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EC75727-ACA0-4CBD-8B2C-B883F4BF31AD}"/>
              </a:ext>
            </a:extLst>
          </p:cNvPr>
          <p:cNvCxnSpPr>
            <a:cxnSpLocks/>
          </p:cNvCxnSpPr>
          <p:nvPr/>
        </p:nvCxnSpPr>
        <p:spPr>
          <a:xfrm>
            <a:off x="2642794" y="5530841"/>
            <a:ext cx="1155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7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948A7B4B-515C-4C3A-81B7-1E79E537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2143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98733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85930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0x7fffffffdeb0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0x5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0x9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0x7fffffffdeb8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C47AEF-0FF2-4BE0-BF3F-043A4138605F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7739A4-1AE3-4EAF-9941-5345BC6AAC96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130598-8A68-48AC-BB49-266CCC04CDDA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36873" cy="787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3DEB4A-C126-472F-B0E1-B06E79A737D3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6EBE99-9CB0-4654-9ED5-BF78E79336EB}"/>
              </a:ext>
            </a:extLst>
          </p:cNvPr>
          <p:cNvCxnSpPr>
            <a:cxnSpLocks/>
          </p:cNvCxnSpPr>
          <p:nvPr/>
        </p:nvCxnSpPr>
        <p:spPr>
          <a:xfrm flipV="1">
            <a:off x="7456414" y="4033314"/>
            <a:ext cx="1122514" cy="374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4B42AF-AAF6-4BF3-8D45-5629690A29D8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BA8D1D-D9E5-4BBE-A883-674FB5941C1F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3FD9F1F-F174-4FC0-A455-31386DE9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47282"/>
            <a:ext cx="5965466" cy="3105177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57DAF-736A-416D-A294-29171A269D81}"/>
              </a:ext>
            </a:extLst>
          </p:cNvPr>
          <p:cNvCxnSpPr>
            <a:cxnSpLocks/>
          </p:cNvCxnSpPr>
          <p:nvPr/>
        </p:nvCxnSpPr>
        <p:spPr>
          <a:xfrm>
            <a:off x="7446925" y="4418508"/>
            <a:ext cx="1113025" cy="4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C2CFBF-BDCC-49E7-9E1F-E0308B411007}"/>
              </a:ext>
            </a:extLst>
          </p:cNvPr>
          <p:cNvCxnSpPr/>
          <p:nvPr/>
        </p:nvCxnSpPr>
        <p:spPr>
          <a:xfrm>
            <a:off x="3749040" y="3545840"/>
            <a:ext cx="25603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8C1227B-1CC1-45A0-B3C5-8221E05651CC}"/>
              </a:ext>
            </a:extLst>
          </p:cNvPr>
          <p:cNvCxnSpPr/>
          <p:nvPr/>
        </p:nvCxnSpPr>
        <p:spPr>
          <a:xfrm>
            <a:off x="3749040" y="3718560"/>
            <a:ext cx="25603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66F498-8881-421B-9204-C6CABDFC619B}"/>
              </a:ext>
            </a:extLst>
          </p:cNvPr>
          <p:cNvCxnSpPr>
            <a:cxnSpLocks/>
          </p:cNvCxnSpPr>
          <p:nvPr/>
        </p:nvCxnSpPr>
        <p:spPr>
          <a:xfrm>
            <a:off x="3749040" y="3901440"/>
            <a:ext cx="197350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87E787-4B6F-42DF-8988-3E1F45D552AB}"/>
              </a:ext>
            </a:extLst>
          </p:cNvPr>
          <p:cNvCxnSpPr/>
          <p:nvPr/>
        </p:nvCxnSpPr>
        <p:spPr>
          <a:xfrm>
            <a:off x="3749040" y="4073954"/>
            <a:ext cx="25603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FD115EC-479C-4DB3-931C-9E8541B3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7" y="4674011"/>
            <a:ext cx="2914650" cy="11715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473FBAB-CC16-436F-8733-251DC989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742" y="4652459"/>
            <a:ext cx="2905125" cy="114300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BD8B66E-3119-426F-8D3B-8120DFA51AEE}"/>
              </a:ext>
            </a:extLst>
          </p:cNvPr>
          <p:cNvCxnSpPr/>
          <p:nvPr/>
        </p:nvCxnSpPr>
        <p:spPr>
          <a:xfrm>
            <a:off x="2794000" y="5689600"/>
            <a:ext cx="738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74284DD-4988-42F9-A19D-E16BECBF9C91}"/>
              </a:ext>
            </a:extLst>
          </p:cNvPr>
          <p:cNvCxnSpPr/>
          <p:nvPr/>
        </p:nvCxnSpPr>
        <p:spPr>
          <a:xfrm>
            <a:off x="2731286" y="4777492"/>
            <a:ext cx="738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5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948A7B4B-515C-4C3A-81B7-1E79E537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54322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98733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85930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C47AEF-0FF2-4BE0-BF3F-043A4138605F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7739A4-1AE3-4EAF-9941-5345BC6AAC96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130598-8A68-48AC-BB49-266CCC04CDDA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36873" cy="787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3DEB4A-C126-472F-B0E1-B06E79A737D3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6EBE99-9CB0-4654-9ED5-BF78E79336EB}"/>
              </a:ext>
            </a:extLst>
          </p:cNvPr>
          <p:cNvCxnSpPr>
            <a:cxnSpLocks/>
          </p:cNvCxnSpPr>
          <p:nvPr/>
        </p:nvCxnSpPr>
        <p:spPr>
          <a:xfrm flipV="1">
            <a:off x="7456414" y="3630921"/>
            <a:ext cx="1122514" cy="77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4B42AF-AAF6-4BF3-8D45-5629690A29D8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BA8D1D-D9E5-4BBE-A883-674FB5941C1F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3FD9F1F-F174-4FC0-A455-31386DE9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47282"/>
            <a:ext cx="5965466" cy="3105177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57DAF-736A-416D-A294-29171A269D81}"/>
              </a:ext>
            </a:extLst>
          </p:cNvPr>
          <p:cNvCxnSpPr>
            <a:cxnSpLocks/>
          </p:cNvCxnSpPr>
          <p:nvPr/>
        </p:nvCxnSpPr>
        <p:spPr>
          <a:xfrm>
            <a:off x="7446925" y="4418508"/>
            <a:ext cx="1113025" cy="4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2F1503-92CC-46E5-A05B-0C3B7845D3B6}"/>
              </a:ext>
            </a:extLst>
          </p:cNvPr>
          <p:cNvCxnSpPr/>
          <p:nvPr/>
        </p:nvCxnSpPr>
        <p:spPr>
          <a:xfrm>
            <a:off x="3728720" y="4277360"/>
            <a:ext cx="25501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764AD4-4BEC-4CDB-A3A6-93AF245CC3E8}"/>
              </a:ext>
            </a:extLst>
          </p:cNvPr>
          <p:cNvCxnSpPr/>
          <p:nvPr/>
        </p:nvCxnSpPr>
        <p:spPr>
          <a:xfrm>
            <a:off x="3728720" y="4448988"/>
            <a:ext cx="199382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6C0C43-8288-49D0-8A8E-7CE785C2DD77}"/>
              </a:ext>
            </a:extLst>
          </p:cNvPr>
          <p:cNvCxnSpPr/>
          <p:nvPr/>
        </p:nvCxnSpPr>
        <p:spPr>
          <a:xfrm>
            <a:off x="3728720" y="4621979"/>
            <a:ext cx="25501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04CA1BF9-E233-4FEC-8F4C-B8A1BBDD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0" y="4662693"/>
            <a:ext cx="2905125" cy="1143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6A7748-419B-4113-9CF2-4135BD01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880" y="4656326"/>
            <a:ext cx="2990850" cy="5334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E07035-194E-4EB2-8EE4-2239029E33BE}"/>
              </a:ext>
            </a:extLst>
          </p:cNvPr>
          <p:cNvCxnSpPr>
            <a:cxnSpLocks/>
          </p:cNvCxnSpPr>
          <p:nvPr/>
        </p:nvCxnSpPr>
        <p:spPr>
          <a:xfrm>
            <a:off x="2641600" y="4757172"/>
            <a:ext cx="404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71D417-8FEF-4B57-A4CC-ABA64BFBC050}"/>
              </a:ext>
            </a:extLst>
          </p:cNvPr>
          <p:cNvCxnSpPr>
            <a:cxnSpLocks/>
          </p:cNvCxnSpPr>
          <p:nvPr/>
        </p:nvCxnSpPr>
        <p:spPr>
          <a:xfrm>
            <a:off x="3128234" y="4757172"/>
            <a:ext cx="404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77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181FEBF8-3983-4683-BC7C-FD2C9D54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37048"/>
            <a:ext cx="5965466" cy="291906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32C1B7-4C15-491B-8947-CC9A090EAFA2}"/>
              </a:ext>
            </a:extLst>
          </p:cNvPr>
          <p:cNvCxnSpPr/>
          <p:nvPr/>
        </p:nvCxnSpPr>
        <p:spPr>
          <a:xfrm>
            <a:off x="3699372" y="1713817"/>
            <a:ext cx="2589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2404CEA-9EB1-4E38-AC2D-491AE395D44B}"/>
              </a:ext>
            </a:extLst>
          </p:cNvPr>
          <p:cNvCxnSpPr/>
          <p:nvPr/>
        </p:nvCxnSpPr>
        <p:spPr>
          <a:xfrm>
            <a:off x="3699372" y="1899920"/>
            <a:ext cx="21121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1CED3D-C6F4-4ACE-AC4B-DECCFED6CFA2}"/>
              </a:ext>
            </a:extLst>
          </p:cNvPr>
          <p:cNvCxnSpPr/>
          <p:nvPr/>
        </p:nvCxnSpPr>
        <p:spPr>
          <a:xfrm>
            <a:off x="3770492" y="2078543"/>
            <a:ext cx="211214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1" name="표 15">
            <a:extLst>
              <a:ext uri="{FF2B5EF4-FFF2-40B4-BE49-F238E27FC236}">
                <a16:creationId xmlns:a16="http://schemas.microsoft.com/office/drawing/2014/main" id="{5DABDD1B-A8F0-47D7-9616-9AB23B9E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84807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8037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66626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0x90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0x90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451E18-7364-454D-9E83-1E79CAB241F0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0DCD79-9BFB-4224-B841-EF553E105D95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C36CC8-08A3-498C-AB15-C62345D67C2C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55851" cy="402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746ED5-752F-4FA8-AECD-95A8C536C08C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70F390-CC6C-45A0-8499-42BAE61376F9}"/>
              </a:ext>
            </a:extLst>
          </p:cNvPr>
          <p:cNvCxnSpPr>
            <a:cxnSpLocks/>
          </p:cNvCxnSpPr>
          <p:nvPr/>
        </p:nvCxnSpPr>
        <p:spPr>
          <a:xfrm>
            <a:off x="7456414" y="4408276"/>
            <a:ext cx="1135497" cy="1572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FDED6D-1A3D-4588-B0C6-BCD8672B2743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52E069-0AA4-4C97-BB82-9DA9C7040036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24D49B1-C401-4692-8D15-2F902297B578}"/>
              </a:ext>
            </a:extLst>
          </p:cNvPr>
          <p:cNvCxnSpPr/>
          <p:nvPr/>
        </p:nvCxnSpPr>
        <p:spPr>
          <a:xfrm>
            <a:off x="3760332" y="2245360"/>
            <a:ext cx="19520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9581FD-D4FA-4407-8BBA-7B60C6D49AD3}"/>
              </a:ext>
            </a:extLst>
          </p:cNvPr>
          <p:cNvSpPr txBox="1"/>
          <p:nvPr/>
        </p:nvSpPr>
        <p:spPr>
          <a:xfrm>
            <a:off x="5906724" y="18078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0x6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/>
                </a:solidFill>
              </a:rPr>
              <a:t>0x9 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CF024B2-12AA-4898-A99C-3C1C3FF7C68B}"/>
              </a:ext>
            </a:extLst>
          </p:cNvPr>
          <p:cNvCxnSpPr/>
          <p:nvPr/>
        </p:nvCxnSpPr>
        <p:spPr>
          <a:xfrm>
            <a:off x="3760332" y="2433843"/>
            <a:ext cx="2051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7066F75-C44C-4ABC-B523-614715BA6E2D}"/>
              </a:ext>
            </a:extLst>
          </p:cNvPr>
          <p:cNvCxnSpPr>
            <a:cxnSpLocks/>
          </p:cNvCxnSpPr>
          <p:nvPr/>
        </p:nvCxnSpPr>
        <p:spPr>
          <a:xfrm>
            <a:off x="3720923" y="2606563"/>
            <a:ext cx="257827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6CE811F8-4E11-46F8-B01B-0410220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9" y="4451955"/>
            <a:ext cx="2924175" cy="14097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C94FD89-6FD7-47C1-B28B-ADBD9D9E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80" y="4472284"/>
            <a:ext cx="2971800" cy="112395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B5F814-000E-49D7-B229-B5D938030CC3}"/>
              </a:ext>
            </a:extLst>
          </p:cNvPr>
          <p:cNvCxnSpPr/>
          <p:nvPr/>
        </p:nvCxnSpPr>
        <p:spPr>
          <a:xfrm>
            <a:off x="2570480" y="454212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8EC5188-8A5A-4E7D-9306-0C11BA047203}"/>
              </a:ext>
            </a:extLst>
          </p:cNvPr>
          <p:cNvCxnSpPr/>
          <p:nvPr/>
        </p:nvCxnSpPr>
        <p:spPr>
          <a:xfrm>
            <a:off x="3067518" y="454212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9CD21F5-6A33-44C5-A07E-840B5ED978DD}"/>
              </a:ext>
            </a:extLst>
          </p:cNvPr>
          <p:cNvCxnSpPr/>
          <p:nvPr/>
        </p:nvCxnSpPr>
        <p:spPr>
          <a:xfrm>
            <a:off x="4755446" y="4604280"/>
            <a:ext cx="355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F08997-A77D-4BFC-B0FE-65B1A680AB03}"/>
              </a:ext>
            </a:extLst>
          </p:cNvPr>
          <p:cNvCxnSpPr/>
          <p:nvPr/>
        </p:nvCxnSpPr>
        <p:spPr>
          <a:xfrm>
            <a:off x="2926080" y="5466680"/>
            <a:ext cx="3556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6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181FEBF8-3983-4683-BC7C-FD2C9D54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37048"/>
            <a:ext cx="5965466" cy="2919063"/>
          </a:xfrm>
          <a:prstGeom prst="rect">
            <a:avLst/>
          </a:prstGeom>
        </p:spPr>
      </p:pic>
      <p:graphicFrame>
        <p:nvGraphicFramePr>
          <p:cNvPr id="41" name="표 15">
            <a:extLst>
              <a:ext uri="{FF2B5EF4-FFF2-40B4-BE49-F238E27FC236}">
                <a16:creationId xmlns:a16="http://schemas.microsoft.com/office/drawing/2014/main" id="{5DABDD1B-A8F0-47D7-9616-9AB23B9E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0275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118037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66626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0x96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0x96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451E18-7364-454D-9E83-1E79CAB241F0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0DCD79-9BFB-4224-B841-EF553E105D95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C36CC8-08A3-498C-AB15-C62345D67C2C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68834" cy="1572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746ED5-752F-4FA8-AECD-95A8C536C08C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70F390-CC6C-45A0-8499-42BAE61376F9}"/>
              </a:ext>
            </a:extLst>
          </p:cNvPr>
          <p:cNvCxnSpPr>
            <a:cxnSpLocks/>
          </p:cNvCxnSpPr>
          <p:nvPr/>
        </p:nvCxnSpPr>
        <p:spPr>
          <a:xfrm>
            <a:off x="7456414" y="4408276"/>
            <a:ext cx="1135497" cy="1572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FDED6D-1A3D-4588-B0C6-BCD8672B2743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52E069-0AA4-4C97-BB82-9DA9C7040036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AC94FD89-6FD7-47C1-B28B-ADBD9D9E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4" y="4457618"/>
            <a:ext cx="2971800" cy="112395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B5F814-000E-49D7-B229-B5D938030CC3}"/>
              </a:ext>
            </a:extLst>
          </p:cNvPr>
          <p:cNvCxnSpPr>
            <a:cxnSpLocks/>
          </p:cNvCxnSpPr>
          <p:nvPr/>
        </p:nvCxnSpPr>
        <p:spPr>
          <a:xfrm>
            <a:off x="2773680" y="4543320"/>
            <a:ext cx="628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9CD21F5-6A33-44C5-A07E-840B5ED978DD}"/>
              </a:ext>
            </a:extLst>
          </p:cNvPr>
          <p:cNvCxnSpPr/>
          <p:nvPr/>
        </p:nvCxnSpPr>
        <p:spPr>
          <a:xfrm>
            <a:off x="4755446" y="4604280"/>
            <a:ext cx="355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F08997-A77D-4BFC-B0FE-65B1A680AB03}"/>
              </a:ext>
            </a:extLst>
          </p:cNvPr>
          <p:cNvCxnSpPr>
            <a:cxnSpLocks/>
          </p:cNvCxnSpPr>
          <p:nvPr/>
        </p:nvCxnSpPr>
        <p:spPr>
          <a:xfrm>
            <a:off x="2631440" y="5466680"/>
            <a:ext cx="9014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A3C17D-5669-409F-BB89-45ED601E2488}"/>
              </a:ext>
            </a:extLst>
          </p:cNvPr>
          <p:cNvCxnSpPr>
            <a:cxnSpLocks/>
          </p:cNvCxnSpPr>
          <p:nvPr/>
        </p:nvCxnSpPr>
        <p:spPr>
          <a:xfrm>
            <a:off x="3759200" y="2801941"/>
            <a:ext cx="25603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C236E4-CF66-469C-A640-0D921F59616C}"/>
              </a:ext>
            </a:extLst>
          </p:cNvPr>
          <p:cNvCxnSpPr>
            <a:cxnSpLocks/>
          </p:cNvCxnSpPr>
          <p:nvPr/>
        </p:nvCxnSpPr>
        <p:spPr>
          <a:xfrm>
            <a:off x="3759200" y="2984821"/>
            <a:ext cx="25603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DDB372-D838-421E-BC4B-14A23557CC98}"/>
              </a:ext>
            </a:extLst>
          </p:cNvPr>
          <p:cNvSpPr txBox="1"/>
          <p:nvPr/>
        </p:nvSpPr>
        <p:spPr>
          <a:xfrm>
            <a:off x="6296908" y="277237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>
                <a:solidFill>
                  <a:schemeClr val="accent2"/>
                </a:solidFill>
              </a:rPr>
              <a:t>0x90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4C5B5B-89E1-4A2F-BDE6-E6BA06AFA376}"/>
              </a:ext>
            </a:extLst>
          </p:cNvPr>
          <p:cNvCxnSpPr/>
          <p:nvPr/>
        </p:nvCxnSpPr>
        <p:spPr>
          <a:xfrm>
            <a:off x="3753108" y="3141707"/>
            <a:ext cx="20662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1280840-EA03-482D-8D2D-9CAE96BBA38D}"/>
              </a:ext>
            </a:extLst>
          </p:cNvPr>
          <p:cNvCxnSpPr>
            <a:cxnSpLocks/>
          </p:cNvCxnSpPr>
          <p:nvPr/>
        </p:nvCxnSpPr>
        <p:spPr>
          <a:xfrm>
            <a:off x="3722306" y="3326827"/>
            <a:ext cx="257460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C93D451-FCCB-4818-B8A1-88BC7EBD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272" y="4463650"/>
            <a:ext cx="2924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2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181FEBF8-3983-4683-BC7C-FD2C9D54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37048"/>
            <a:ext cx="5965466" cy="2919063"/>
          </a:xfrm>
          <a:prstGeom prst="rect">
            <a:avLst/>
          </a:prstGeom>
        </p:spPr>
      </p:pic>
      <p:graphicFrame>
        <p:nvGraphicFramePr>
          <p:cNvPr id="41" name="표 15">
            <a:extLst>
              <a:ext uri="{FF2B5EF4-FFF2-40B4-BE49-F238E27FC236}">
                <a16:creationId xmlns:a16="http://schemas.microsoft.com/office/drawing/2014/main" id="{5DABDD1B-A8F0-47D7-9616-9AB23B9E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37167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99749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84914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0x96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0x546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0x7fffffffded8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451E18-7364-454D-9E83-1E79CAB241F0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0DCD79-9BFB-4224-B841-EF553E105D95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C36CC8-08A3-498C-AB15-C62345D67C2C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68834" cy="157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746ED5-752F-4FA8-AECD-95A8C536C08C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70F390-CC6C-45A0-8499-42BAE61376F9}"/>
              </a:ext>
            </a:extLst>
          </p:cNvPr>
          <p:cNvCxnSpPr>
            <a:cxnSpLocks/>
          </p:cNvCxnSpPr>
          <p:nvPr/>
        </p:nvCxnSpPr>
        <p:spPr>
          <a:xfrm>
            <a:off x="7456414" y="4408276"/>
            <a:ext cx="1135497" cy="1572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FDED6D-1A3D-4588-B0C6-BCD8672B2743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52E069-0AA4-4C97-BB82-9DA9C7040036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AC94FD89-6FD7-47C1-B28B-ADBD9D9E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4" y="4457618"/>
            <a:ext cx="2971800" cy="112395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B5F814-000E-49D7-B229-B5D938030CC3}"/>
              </a:ext>
            </a:extLst>
          </p:cNvPr>
          <p:cNvCxnSpPr>
            <a:cxnSpLocks/>
          </p:cNvCxnSpPr>
          <p:nvPr/>
        </p:nvCxnSpPr>
        <p:spPr>
          <a:xfrm>
            <a:off x="2773680" y="4543320"/>
            <a:ext cx="628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9CD21F5-6A33-44C5-A07E-840B5ED978DD}"/>
              </a:ext>
            </a:extLst>
          </p:cNvPr>
          <p:cNvCxnSpPr/>
          <p:nvPr/>
        </p:nvCxnSpPr>
        <p:spPr>
          <a:xfrm>
            <a:off x="4755446" y="4604280"/>
            <a:ext cx="355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F08997-A77D-4BFC-B0FE-65B1A680AB03}"/>
              </a:ext>
            </a:extLst>
          </p:cNvPr>
          <p:cNvCxnSpPr>
            <a:cxnSpLocks/>
          </p:cNvCxnSpPr>
          <p:nvPr/>
        </p:nvCxnSpPr>
        <p:spPr>
          <a:xfrm>
            <a:off x="2631440" y="5466680"/>
            <a:ext cx="9014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C93D451-FCCB-4818-B8A1-88BC7EBD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7" y="4473737"/>
            <a:ext cx="2924175" cy="11525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B3993F-80B6-422F-979C-2549BFB61261}"/>
              </a:ext>
            </a:extLst>
          </p:cNvPr>
          <p:cNvCxnSpPr/>
          <p:nvPr/>
        </p:nvCxnSpPr>
        <p:spPr>
          <a:xfrm>
            <a:off x="3749040" y="3535680"/>
            <a:ext cx="25603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AC639B-0F29-4F05-971D-1EB985415423}"/>
              </a:ext>
            </a:extLst>
          </p:cNvPr>
          <p:cNvSpPr txBox="1"/>
          <p:nvPr/>
        </p:nvSpPr>
        <p:spPr>
          <a:xfrm>
            <a:off x="7423077" y="3025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0x9 *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944E365-5500-4C1F-9185-C313C4ABAE73}"/>
              </a:ext>
            </a:extLst>
          </p:cNvPr>
          <p:cNvCxnSpPr/>
          <p:nvPr/>
        </p:nvCxnSpPr>
        <p:spPr>
          <a:xfrm>
            <a:off x="3745532" y="3691464"/>
            <a:ext cx="26537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1A064B0-F327-4F0B-8745-722B13FCBE91}"/>
              </a:ext>
            </a:extLst>
          </p:cNvPr>
          <p:cNvCxnSpPr/>
          <p:nvPr/>
        </p:nvCxnSpPr>
        <p:spPr>
          <a:xfrm>
            <a:off x="3759200" y="3876076"/>
            <a:ext cx="2434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CDB12BD-FC32-4467-9528-9A0452AFE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74" y="4469072"/>
            <a:ext cx="2219325" cy="26670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3E62CB-9056-4DD6-B545-091263C4DB44}"/>
              </a:ext>
            </a:extLst>
          </p:cNvPr>
          <p:cNvCxnSpPr>
            <a:cxnSpLocks/>
          </p:cNvCxnSpPr>
          <p:nvPr/>
        </p:nvCxnSpPr>
        <p:spPr>
          <a:xfrm>
            <a:off x="3119120" y="4604280"/>
            <a:ext cx="9014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42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 레지스터 및 메모리 추적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181FEBF8-3983-4683-BC7C-FD2C9D54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" y="1537048"/>
            <a:ext cx="5965466" cy="2919063"/>
          </a:xfrm>
          <a:prstGeom prst="rect">
            <a:avLst/>
          </a:prstGeom>
        </p:spPr>
      </p:pic>
      <p:graphicFrame>
        <p:nvGraphicFramePr>
          <p:cNvPr id="41" name="표 15">
            <a:extLst>
              <a:ext uri="{FF2B5EF4-FFF2-40B4-BE49-F238E27FC236}">
                <a16:creationId xmlns:a16="http://schemas.microsoft.com/office/drawing/2014/main" id="{5DABDD1B-A8F0-47D7-9616-9AB23B9E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38082"/>
              </p:ext>
            </p:extLst>
          </p:nvPr>
        </p:nvGraphicFramePr>
        <p:xfrm>
          <a:off x="6582288" y="1522815"/>
          <a:ext cx="4898534" cy="46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65">
                  <a:extLst>
                    <a:ext uri="{9D8B030D-6E8A-4147-A177-3AD203B41FA5}">
                      <a16:colId xmlns:a16="http://schemas.microsoft.com/office/drawing/2014/main" val="3135428940"/>
                    </a:ext>
                  </a:extLst>
                </a:gridCol>
                <a:gridCol w="1210032">
                  <a:extLst>
                    <a:ext uri="{9D8B030D-6E8A-4147-A177-3AD203B41FA5}">
                      <a16:colId xmlns:a16="http://schemas.microsoft.com/office/drawing/2014/main" val="116885430"/>
                    </a:ext>
                  </a:extLst>
                </a:gridCol>
                <a:gridCol w="997495">
                  <a:extLst>
                    <a:ext uri="{9D8B030D-6E8A-4147-A177-3AD203B41FA5}">
                      <a16:colId xmlns:a16="http://schemas.microsoft.com/office/drawing/2014/main" val="2251194232"/>
                    </a:ext>
                  </a:extLst>
                </a:gridCol>
                <a:gridCol w="1849142">
                  <a:extLst>
                    <a:ext uri="{9D8B030D-6E8A-4147-A177-3AD203B41FA5}">
                      <a16:colId xmlns:a16="http://schemas.microsoft.com/office/drawing/2014/main" val="1761932126"/>
                    </a:ext>
                  </a:extLst>
                </a:gridCol>
              </a:tblGrid>
              <a:tr h="3845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진행 상황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6015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29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0x7fffffffdec8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3250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42562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04873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0x7fffffffdea0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0340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41478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20359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3143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0x7fffffffdeb8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35086"/>
                  </a:ext>
                </a:extLst>
              </a:tr>
              <a:tr h="38457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0x7fffffffded8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82628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451E18-7364-454D-9E83-1E79CAB241F0}"/>
              </a:ext>
            </a:extLst>
          </p:cNvPr>
          <p:cNvCxnSpPr>
            <a:cxnSpLocks/>
          </p:cNvCxnSpPr>
          <p:nvPr/>
        </p:nvCxnSpPr>
        <p:spPr>
          <a:xfrm>
            <a:off x="7512425" y="2088777"/>
            <a:ext cx="1066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0DCD79-9BFB-4224-B841-EF553E105D95}"/>
              </a:ext>
            </a:extLst>
          </p:cNvPr>
          <p:cNvCxnSpPr>
            <a:cxnSpLocks/>
          </p:cNvCxnSpPr>
          <p:nvPr/>
        </p:nvCxnSpPr>
        <p:spPr>
          <a:xfrm flipV="1">
            <a:off x="7512425" y="2088777"/>
            <a:ext cx="1047525" cy="40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C36CC8-08A3-498C-AB15-C62345D67C2C}"/>
              </a:ext>
            </a:extLst>
          </p:cNvPr>
          <p:cNvCxnSpPr>
            <a:cxnSpLocks/>
          </p:cNvCxnSpPr>
          <p:nvPr/>
        </p:nvCxnSpPr>
        <p:spPr>
          <a:xfrm>
            <a:off x="7423077" y="3630921"/>
            <a:ext cx="1168834" cy="1572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746ED5-752F-4FA8-AECD-95A8C536C08C}"/>
              </a:ext>
            </a:extLst>
          </p:cNvPr>
          <p:cNvCxnSpPr>
            <a:cxnSpLocks/>
          </p:cNvCxnSpPr>
          <p:nvPr/>
        </p:nvCxnSpPr>
        <p:spPr>
          <a:xfrm flipV="1">
            <a:off x="7423077" y="2842581"/>
            <a:ext cx="1155851" cy="119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70F390-CC6C-45A0-8499-42BAE61376F9}"/>
              </a:ext>
            </a:extLst>
          </p:cNvPr>
          <p:cNvCxnSpPr>
            <a:cxnSpLocks/>
          </p:cNvCxnSpPr>
          <p:nvPr/>
        </p:nvCxnSpPr>
        <p:spPr>
          <a:xfrm>
            <a:off x="7456414" y="4408276"/>
            <a:ext cx="1135497" cy="1572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FDED6D-1A3D-4588-B0C6-BCD8672B2743}"/>
              </a:ext>
            </a:extLst>
          </p:cNvPr>
          <p:cNvCxnSpPr>
            <a:cxnSpLocks/>
          </p:cNvCxnSpPr>
          <p:nvPr/>
        </p:nvCxnSpPr>
        <p:spPr>
          <a:xfrm flipV="1">
            <a:off x="7437436" y="2842581"/>
            <a:ext cx="1122514" cy="198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52E069-0AA4-4C97-BB82-9DA9C7040036}"/>
              </a:ext>
            </a:extLst>
          </p:cNvPr>
          <p:cNvCxnSpPr>
            <a:cxnSpLocks/>
          </p:cNvCxnSpPr>
          <p:nvPr/>
        </p:nvCxnSpPr>
        <p:spPr>
          <a:xfrm flipV="1">
            <a:off x="7433928" y="2078543"/>
            <a:ext cx="1126022" cy="312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952535-97CE-4AAA-9066-B0BCAD0C8B60}"/>
              </a:ext>
            </a:extLst>
          </p:cNvPr>
          <p:cNvCxnSpPr/>
          <p:nvPr/>
        </p:nvCxnSpPr>
        <p:spPr>
          <a:xfrm>
            <a:off x="3779520" y="4094274"/>
            <a:ext cx="24079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8CB942-E0CD-49A5-B0AB-060285D4DDF2}"/>
              </a:ext>
            </a:extLst>
          </p:cNvPr>
          <p:cNvSpPr txBox="1"/>
          <p:nvPr/>
        </p:nvSpPr>
        <p:spPr>
          <a:xfrm>
            <a:off x="952233" y="4828292"/>
            <a:ext cx="556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rbp-0x8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(0x546)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복사해주고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스택의 맨 위에 있는 값을 </a:t>
            </a:r>
            <a:r>
              <a:rPr lang="ko-KR" altLang="en-US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꺼내줍니다</a:t>
            </a:r>
            <a:endParaRPr lang="en-US" altLang="ko-KR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이를 반환합니다</a:t>
            </a:r>
            <a:r>
              <a:rPr lang="en-US" altLang="ko-KR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9DECB3-3394-481B-B421-559C97D0552A}"/>
              </a:ext>
            </a:extLst>
          </p:cNvPr>
          <p:cNvCxnSpPr>
            <a:cxnSpLocks/>
          </p:cNvCxnSpPr>
          <p:nvPr/>
        </p:nvCxnSpPr>
        <p:spPr>
          <a:xfrm>
            <a:off x="3721417" y="4287314"/>
            <a:ext cx="17141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A8D90C-EC16-4EE2-88F8-28ADDF5F3E92}"/>
              </a:ext>
            </a:extLst>
          </p:cNvPr>
          <p:cNvCxnSpPr>
            <a:cxnSpLocks/>
          </p:cNvCxnSpPr>
          <p:nvPr/>
        </p:nvCxnSpPr>
        <p:spPr>
          <a:xfrm>
            <a:off x="3759200" y="4428390"/>
            <a:ext cx="14325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9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903429" y="1513136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gdbgui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3302295" y="3599997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2.arith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endParaRPr lang="en-US" altLang="ko-KR" sz="28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비교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 차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6041163" y="1580916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</a:t>
            </a: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레지스터 및 메모리 추적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E7B135E-A772-4324-A54B-94ED67A85E69}"/>
              </a:ext>
            </a:extLst>
          </p:cNvPr>
          <p:cNvSpPr/>
          <p:nvPr/>
        </p:nvSpPr>
        <p:spPr>
          <a:xfrm>
            <a:off x="8659003" y="3599997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 어셈블리 코드의</a:t>
            </a: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레지스터 및 메모리 추적</a:t>
            </a:r>
          </a:p>
        </p:txBody>
      </p:sp>
    </p:spTree>
    <p:extLst>
      <p:ext uri="{BB962C8B-B14F-4D97-AF65-F5344CB8AC3E}">
        <p14:creationId xmlns:p14="http://schemas.microsoft.com/office/powerpoint/2010/main" val="36886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7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및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AAF8A6-2F65-4604-8C98-E31780B1B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" y="2736333"/>
            <a:ext cx="6978432" cy="14259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7528665" y="2596223"/>
            <a:ext cx="46836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optiar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이름의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최적화된 실행 파일과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stanar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이름의 최적화되지 않은 파일을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이외의 설명은 앞서 제출한 과제와 중복되므로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생략하도록 하겠습니다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01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39951" y="27402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arith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</a:t>
            </a:r>
          </a:p>
        </p:txBody>
      </p:sp>
    </p:spTree>
    <p:extLst>
      <p:ext uri="{BB962C8B-B14F-4D97-AF65-F5344CB8AC3E}">
        <p14:creationId xmlns:p14="http://schemas.microsoft.com/office/powerpoint/2010/main" val="85923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arith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C03F55C-A938-4D69-921F-95DB03EC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5" y="1427567"/>
            <a:ext cx="5372566" cy="200423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E0E69F8-9B69-4EF4-BE7F-289F73F4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6" y="1564537"/>
            <a:ext cx="4648603" cy="46867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7FE8B7-149E-4C4F-9694-CD9A05A4F02B}"/>
              </a:ext>
            </a:extLst>
          </p:cNvPr>
          <p:cNvSpPr txBox="1"/>
          <p:nvPr/>
        </p:nvSpPr>
        <p:spPr>
          <a:xfrm>
            <a:off x="3548505" y="3517593"/>
            <a:ext cx="329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 버전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비최적화 버전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 →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74351" y="4292425"/>
            <a:ext cx="8069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분석에 앞서 이번에 보게 될 </a:t>
            </a:r>
            <a:r>
              <a:rPr lang="en-US" altLang="ko-KR" sz="2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arith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비최적화 버전을 살펴보도록 하겠습니다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눈에 보기에도 생략된 명령어가 많은 것을 알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예를 들어 최적화 코드 </a:t>
            </a:r>
            <a:r>
              <a:rPr lang="en-US" altLang="ko-KR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t3=x+4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생략했다가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 괄호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[]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안에서 함께 수행해주는 것을 알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46ACEA-F674-44C0-A7F3-B7F206873174}"/>
              </a:ext>
            </a:extLst>
          </p:cNvPr>
          <p:cNvCxnSpPr/>
          <p:nvPr/>
        </p:nvCxnSpPr>
        <p:spPr>
          <a:xfrm>
            <a:off x="1400175" y="2486025"/>
            <a:ext cx="90487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FB1CB3-FC61-4665-BB34-75DBB5A9A241}"/>
              </a:ext>
            </a:extLst>
          </p:cNvPr>
          <p:cNvCxnSpPr/>
          <p:nvPr/>
        </p:nvCxnSpPr>
        <p:spPr>
          <a:xfrm>
            <a:off x="1381125" y="2933700"/>
            <a:ext cx="1057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3-2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arith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C03F55C-A938-4D69-921F-95DB03EC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5" y="1427567"/>
            <a:ext cx="5372566" cy="200423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E0E69F8-9B69-4EF4-BE7F-289F73F4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6" y="1564537"/>
            <a:ext cx="4648603" cy="46867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2647" y="3838913"/>
            <a:ext cx="806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이외에도 해당 부분을 보면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38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들어있는 값을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복사하고</a:t>
            </a:r>
            <a:endParaRPr lang="en-US" altLang="ko-KR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+ 40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값을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복사해준 다음</a:t>
            </a:r>
            <a:endParaRPr lang="en-US" altLang="ko-KR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더하기 연산 해줍니다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+ 30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복사합니다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</a:t>
            </a:r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*1</a:t>
            </a:r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-&gt; </a:t>
            </a:r>
            <a:r>
              <a:rPr lang="en-US" altLang="ko-KR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간단하게 최적화된 모습을 볼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 대한 자세한 분석은 이후에 다시 다루도록 하겠습니다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46ACEA-F674-44C0-A7F3-B7F206873174}"/>
              </a:ext>
            </a:extLst>
          </p:cNvPr>
          <p:cNvCxnSpPr>
            <a:cxnSpLocks/>
          </p:cNvCxnSpPr>
          <p:nvPr/>
        </p:nvCxnSpPr>
        <p:spPr>
          <a:xfrm>
            <a:off x="3228975" y="2190750"/>
            <a:ext cx="14687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1E33DC-C320-4005-A88E-8AE86E5A1009}"/>
              </a:ext>
            </a:extLst>
          </p:cNvPr>
          <p:cNvCxnSpPr>
            <a:cxnSpLocks/>
          </p:cNvCxnSpPr>
          <p:nvPr/>
        </p:nvCxnSpPr>
        <p:spPr>
          <a:xfrm>
            <a:off x="9248775" y="2562225"/>
            <a:ext cx="198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A025847-E70D-4A40-AE9E-DCF3AB50DCCE}"/>
              </a:ext>
            </a:extLst>
          </p:cNvPr>
          <p:cNvCxnSpPr>
            <a:cxnSpLocks/>
          </p:cNvCxnSpPr>
          <p:nvPr/>
        </p:nvCxnSpPr>
        <p:spPr>
          <a:xfrm>
            <a:off x="9258300" y="2686050"/>
            <a:ext cx="198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6F5DCB-AAC0-4990-A230-D0CD16240822}"/>
              </a:ext>
            </a:extLst>
          </p:cNvPr>
          <p:cNvCxnSpPr>
            <a:cxnSpLocks/>
          </p:cNvCxnSpPr>
          <p:nvPr/>
        </p:nvCxnSpPr>
        <p:spPr>
          <a:xfrm>
            <a:off x="9258300" y="2819400"/>
            <a:ext cx="198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C0F3AA-BF26-439C-8036-A786C756F272}"/>
              </a:ext>
            </a:extLst>
          </p:cNvPr>
          <p:cNvCxnSpPr>
            <a:cxnSpLocks/>
          </p:cNvCxnSpPr>
          <p:nvPr/>
        </p:nvCxnSpPr>
        <p:spPr>
          <a:xfrm>
            <a:off x="9239250" y="2962275"/>
            <a:ext cx="198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CC88A3-C23E-4770-8CF1-21C9FC581870}"/>
              </a:ext>
            </a:extLst>
          </p:cNvPr>
          <p:cNvSpPr/>
          <p:nvPr/>
        </p:nvSpPr>
        <p:spPr>
          <a:xfrm>
            <a:off x="6765538" y="5961027"/>
            <a:ext cx="290216" cy="29021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C6552-EC18-4394-9503-19E9FED12F98}"/>
              </a:ext>
            </a:extLst>
          </p:cNvPr>
          <p:cNvSpPr/>
          <p:nvPr/>
        </p:nvSpPr>
        <p:spPr>
          <a:xfrm>
            <a:off x="3192351" y="28926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</a:t>
            </a: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레지스터 및 메모리 추적</a:t>
            </a:r>
          </a:p>
        </p:txBody>
      </p:sp>
    </p:spTree>
    <p:extLst>
      <p:ext uri="{BB962C8B-B14F-4D97-AF65-F5344CB8AC3E}">
        <p14:creationId xmlns:p14="http://schemas.microsoft.com/office/powerpoint/2010/main" val="9063103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1360</Words>
  <Application>Microsoft Office PowerPoint</Application>
  <PresentationFormat>와이드스크린</PresentationFormat>
  <Paragraphs>449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31</cp:revision>
  <dcterms:created xsi:type="dcterms:W3CDTF">2021-09-22T03:36:31Z</dcterms:created>
  <dcterms:modified xsi:type="dcterms:W3CDTF">2021-10-11T16:20:23Z</dcterms:modified>
</cp:coreProperties>
</file>