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324" r:id="rId4"/>
    <p:sldId id="293" r:id="rId5"/>
    <p:sldId id="285" r:id="rId6"/>
    <p:sldId id="292" r:id="rId7"/>
    <p:sldId id="286" r:id="rId8"/>
    <p:sldId id="326" r:id="rId9"/>
    <p:sldId id="327" r:id="rId10"/>
    <p:sldId id="330" r:id="rId11"/>
    <p:sldId id="328" r:id="rId12"/>
    <p:sldId id="334" r:id="rId13"/>
    <p:sldId id="331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>
        <p:scale>
          <a:sx n="66" d="100"/>
          <a:sy n="66" d="100"/>
        </p:scale>
        <p:origin x="12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29373" y="2159449"/>
            <a:ext cx="80695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결과값을 백업하기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위함입니다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%0x0,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상수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값으로 초기화합니다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 %0x8,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더합니다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공간을 비워준 스택을 다시 채워주는 과정입니다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62194715-F84C-49BA-BC3F-B52D207F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1864808"/>
            <a:ext cx="5715495" cy="2225233"/>
          </a:xfrm>
          <a:prstGeom prst="rect">
            <a:avLst/>
          </a:prstGeom>
        </p:spPr>
      </p:pic>
      <p:graphicFrame>
        <p:nvGraphicFramePr>
          <p:cNvPr id="19" name="표 21">
            <a:extLst>
              <a:ext uri="{FF2B5EF4-FFF2-40B4-BE49-F238E27FC236}">
                <a16:creationId xmlns:a16="http://schemas.microsoft.com/office/drawing/2014/main" id="{358390B5-1830-41CD-AC97-EEF1C6F30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5342"/>
              </p:ext>
            </p:extLst>
          </p:nvPr>
        </p:nvGraphicFramePr>
        <p:xfrm>
          <a:off x="2858528" y="4166703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2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07901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3E6849-7EDC-40B3-B7B5-40A9308F7AF9}"/>
              </a:ext>
            </a:extLst>
          </p:cNvPr>
          <p:cNvCxnSpPr/>
          <p:nvPr/>
        </p:nvCxnSpPr>
        <p:spPr>
          <a:xfrm>
            <a:off x="2720051" y="3148314"/>
            <a:ext cx="17940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2C9068-32F6-46EE-B0E1-1252A7507FED}"/>
              </a:ext>
            </a:extLst>
          </p:cNvPr>
          <p:cNvCxnSpPr/>
          <p:nvPr/>
        </p:nvCxnSpPr>
        <p:spPr>
          <a:xfrm>
            <a:off x="2720051" y="3622876"/>
            <a:ext cx="17940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BAFBBB-A62F-4327-9BBD-754F0DA94F38}"/>
              </a:ext>
            </a:extLst>
          </p:cNvPr>
          <p:cNvCxnSpPr/>
          <p:nvPr/>
        </p:nvCxnSpPr>
        <p:spPr>
          <a:xfrm>
            <a:off x="2710404" y="3775276"/>
            <a:ext cx="179407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-conversion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11320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-conversion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  <a:p>
            <a:pPr algn="ctr" latinLnBrk="0">
              <a:defRPr/>
            </a:pP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86732" y="1866347"/>
            <a:ext cx="55474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&lt;main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은 앞의 버전과 완전히 똑같으므로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분석하지 않겠습니다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빼주는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연산을 실행하고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 - y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해주는 부분입니다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복사해줍니다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71472"/>
              </p:ext>
            </p:extLst>
          </p:nvPr>
        </p:nvGraphicFramePr>
        <p:xfrm>
          <a:off x="2905682" y="4224829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8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118952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rdx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-&gt; 0xfffffffe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1064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D5BD303-8C8B-4813-BE2F-9F165260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4" y="1882753"/>
            <a:ext cx="5753599" cy="227095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503AAF-FD1B-42EF-A296-BB37513DC0AB}"/>
              </a:ext>
            </a:extLst>
          </p:cNvPr>
          <p:cNvCxnSpPr/>
          <p:nvPr/>
        </p:nvCxnSpPr>
        <p:spPr>
          <a:xfrm>
            <a:off x="2581154" y="2384385"/>
            <a:ext cx="174777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F4676D-511B-4090-9D67-3D63B1B701F2}"/>
              </a:ext>
            </a:extLst>
          </p:cNvPr>
          <p:cNvCxnSpPr/>
          <p:nvPr/>
        </p:nvCxnSpPr>
        <p:spPr>
          <a:xfrm>
            <a:off x="2606232" y="2536785"/>
            <a:ext cx="174777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743735-F9F9-4988-99A8-335BDD7B6208}"/>
              </a:ext>
            </a:extLst>
          </p:cNvPr>
          <p:cNvCxnSpPr/>
          <p:nvPr/>
        </p:nvCxnSpPr>
        <p:spPr>
          <a:xfrm>
            <a:off x="2606232" y="2700760"/>
            <a:ext cx="174777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59860FE-FED6-4916-9CE3-B1EC769A2261}"/>
              </a:ext>
            </a:extLst>
          </p:cNvPr>
          <p:cNvCxnSpPr>
            <a:cxnSpLocks/>
          </p:cNvCxnSpPr>
          <p:nvPr/>
        </p:nvCxnSpPr>
        <p:spPr>
          <a:xfrm>
            <a:off x="2760596" y="4933286"/>
            <a:ext cx="1443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1F1C1F6-246A-46D3-9F1D-9096459876D7}"/>
              </a:ext>
            </a:extLst>
          </p:cNvPr>
          <p:cNvCxnSpPr>
            <a:cxnSpLocks/>
          </p:cNvCxnSpPr>
          <p:nvPr/>
        </p:nvCxnSpPr>
        <p:spPr>
          <a:xfrm flipV="1">
            <a:off x="2760596" y="4923126"/>
            <a:ext cx="0" cy="519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5E188A-637C-4027-940C-A8467B6C344D}"/>
              </a:ext>
            </a:extLst>
          </p:cNvPr>
          <p:cNvCxnSpPr/>
          <p:nvPr/>
        </p:nvCxnSpPr>
        <p:spPr>
          <a:xfrm>
            <a:off x="2760596" y="5442688"/>
            <a:ext cx="144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A4EC870-54C9-4583-AAFC-A47FFD0B5ACB}"/>
              </a:ext>
            </a:extLst>
          </p:cNvPr>
          <p:cNvCxnSpPr>
            <a:cxnSpLocks/>
          </p:cNvCxnSpPr>
          <p:nvPr/>
        </p:nvCxnSpPr>
        <p:spPr>
          <a:xfrm>
            <a:off x="2430684" y="4419599"/>
            <a:ext cx="4021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AACAD5-73F2-4C75-8FBA-98AF9359B40B}"/>
              </a:ext>
            </a:extLst>
          </p:cNvPr>
          <p:cNvCxnSpPr>
            <a:cxnSpLocks/>
          </p:cNvCxnSpPr>
          <p:nvPr/>
        </p:nvCxnSpPr>
        <p:spPr>
          <a:xfrm flipV="1">
            <a:off x="2430684" y="4419599"/>
            <a:ext cx="0" cy="14719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A56F0D-EF58-4C1F-9BBB-EA3CBEC49EBD}"/>
              </a:ext>
            </a:extLst>
          </p:cNvPr>
          <p:cNvCxnSpPr>
            <a:cxnSpLocks/>
          </p:cNvCxnSpPr>
          <p:nvPr/>
        </p:nvCxnSpPr>
        <p:spPr>
          <a:xfrm>
            <a:off x="2436761" y="5891514"/>
            <a:ext cx="468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-conversion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  <a:p>
            <a:pPr algn="ctr" latinLnBrk="0">
              <a:defRPr/>
            </a:pPr>
            <a:endParaRPr lang="ko-KR" altLang="en-US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83511" y="1934519"/>
            <a:ext cx="554741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빼준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 - x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해주는 부분입니다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</a:t>
            </a:r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비교하고 앞의 항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(y)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뒤의 항보다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작을 경우 다음의 명령을 수행합니다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cmovg</a:t>
            </a:r>
            <a:r>
              <a:rPr lang="en-US" altLang="ko-KR" sz="20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</a:t>
            </a:r>
            <a:r>
              <a:rPr lang="en-US" altLang="ko-KR" sz="2000" b="1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0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cmovg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greater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조건부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수행합니다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코드에서는 수행되지 않습니다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반환합니다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91047"/>
              </p:ext>
            </p:extLst>
          </p:nvPr>
        </p:nvGraphicFramePr>
        <p:xfrm>
          <a:off x="2905682" y="4224829"/>
          <a:ext cx="3345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80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2118952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0x2 -&gt; 0xfffffffe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  -&gt; </a:t>
                      </a:r>
                      <a:r>
                        <a:rPr lang="en-US" altLang="ko-KR" b="1" dirty="0">
                          <a:solidFill>
                            <a:srgbClr val="92D050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1064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D5BD303-8C8B-4813-BE2F-9F165260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4" y="1882753"/>
            <a:ext cx="5753599" cy="2270957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2E6152D-4622-45D0-A943-06542633E003}"/>
              </a:ext>
            </a:extLst>
          </p:cNvPr>
          <p:cNvCxnSpPr/>
          <p:nvPr/>
        </p:nvCxnSpPr>
        <p:spPr>
          <a:xfrm>
            <a:off x="2606232" y="2853160"/>
            <a:ext cx="17477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643A38D-AB46-4E29-A141-D98D69AFA9BC}"/>
              </a:ext>
            </a:extLst>
          </p:cNvPr>
          <p:cNvCxnSpPr/>
          <p:nvPr/>
        </p:nvCxnSpPr>
        <p:spPr>
          <a:xfrm>
            <a:off x="2581154" y="2993985"/>
            <a:ext cx="17477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7AE2FF9-83BA-4273-9E1F-21F5FD6436E4}"/>
              </a:ext>
            </a:extLst>
          </p:cNvPr>
          <p:cNvCxnSpPr>
            <a:cxnSpLocks/>
          </p:cNvCxnSpPr>
          <p:nvPr/>
        </p:nvCxnSpPr>
        <p:spPr>
          <a:xfrm>
            <a:off x="2606232" y="3146385"/>
            <a:ext cx="185002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28EC29-C6D7-4851-BFE3-D2DEB8A2E5FA}"/>
              </a:ext>
            </a:extLst>
          </p:cNvPr>
          <p:cNvCxnSpPr>
            <a:cxnSpLocks/>
          </p:cNvCxnSpPr>
          <p:nvPr/>
        </p:nvCxnSpPr>
        <p:spPr>
          <a:xfrm>
            <a:off x="2581154" y="3326363"/>
            <a:ext cx="11690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0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738691" y="703840"/>
            <a:ext cx="960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 : </a:t>
            </a:r>
            <a:r>
              <a:rPr lang="en-US" altLang="ko-KR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r>
              <a:rPr lang="en-US" altLang="ko-KR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38691" y="1820275"/>
            <a:ext cx="8660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가상머신에서 앞의 </a:t>
            </a:r>
            <a:r>
              <a:rPr lang="en-US" altLang="ko-KR" sz="28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absdiff</a:t>
            </a:r>
            <a:r>
              <a:rPr lang="en-US" altLang="ko-KR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()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아래와 같이 </a:t>
            </a:r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작성하고 컴파일 한 후 실행파일을 </a:t>
            </a:r>
            <a:r>
              <a:rPr lang="en-US" altLang="ko-KR" sz="28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gdbgui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ko-KR" altLang="en-US" sz="28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실행하여메모리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및 레지스터 등의 상태 추적</a:t>
            </a: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실행파일 생성을 위해 </a:t>
            </a:r>
            <a:r>
              <a:rPr lang="en-US" altLang="ko-KR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main() </a:t>
            </a:r>
            <a:r>
              <a:rPr lang="ko-KR" altLang="en-US" sz="2400" b="1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추가</a:t>
            </a:r>
          </a:p>
          <a:p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아래와 같이 컴파일하고 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단계 실행 및 상태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추적 </a:t>
            </a:r>
            <a:r>
              <a:rPr lang="ko-KR" altLang="en-US" sz="2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en-US" altLang="ko-KR" sz="2400" b="1" dirty="0">
              <a:solidFill>
                <a:schemeClr val="bg2">
                  <a:lumMod val="7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</a:t>
            </a:r>
            <a:r>
              <a:rPr lang="ko-KR" altLang="en-US" sz="24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</a:t>
            </a:r>
            <a:endParaRPr lang="en-US" altLang="ko-KR" sz="24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-g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endParaRPr lang="en-US" altLang="ko-KR" sz="20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lang="ko-KR" altLang="en-US" sz="2400" b="1" i="0" dirty="0">
                <a:solidFill>
                  <a:schemeClr val="bg1">
                    <a:lumMod val="6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아래와 같이 컴파일하고 </a:t>
            </a:r>
            <a:r>
              <a:rPr lang="ko-KR" altLang="en-US" sz="24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주요 단계 실행 및 상태</a:t>
            </a:r>
            <a:r>
              <a:rPr lang="ko-KR" altLang="en-US" sz="2400" b="1" i="0" dirty="0">
                <a:solidFill>
                  <a:schemeClr val="bg1">
                    <a:lumMod val="6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추적 </a:t>
            </a:r>
            <a:r>
              <a:rPr lang="ko-KR" altLang="en-US" sz="24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1" i="0" dirty="0">
                <a:solidFill>
                  <a:schemeClr val="bg1">
                    <a:lumMod val="6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400" b="1" i="0" dirty="0">
                <a:solidFill>
                  <a:schemeClr val="bg1">
                    <a:lumMod val="6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</a:t>
            </a:r>
          </a:p>
          <a:p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 -</a:t>
            </a:r>
            <a:r>
              <a:rPr lang="en-US" altLang="ko-K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-g </a:t>
            </a:r>
            <a:r>
              <a:rPr lang="en-US" altLang="ko-KR" sz="20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en-US" altLang="ko-KR" sz="2000" b="1" i="0" dirty="0" err="1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fif</a:t>
            </a:r>
            <a:r>
              <a:rPr lang="en-US" altLang="ko-KR" sz="20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-conversion </a:t>
            </a:r>
            <a:r>
              <a:rPr lang="ko-KR" alt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  <a:endParaRPr lang="en-US" altLang="ko-KR" sz="20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컴파일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gdbgui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2.absdiff()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endParaRPr lang="en-US" altLang="ko-KR" sz="28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어셈블리 코드</a:t>
            </a:r>
          </a:p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8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8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 차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3.absdiff()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24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</a:t>
            </a:r>
            <a:r>
              <a:rPr lang="en-US" altLang="ko-KR" sz="2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-conversion</a:t>
            </a:r>
            <a:r>
              <a:rPr lang="ko-KR" altLang="en-US" sz="2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36886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및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5854391" y="3330221"/>
            <a:ext cx="54534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컴파일러에서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사용하여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optiabs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실행 파일을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생성하고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옵션에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-conversion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추가하여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분기문을 제거한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convabs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파일을 생성합니다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677BB-6A04-4AE8-90F2-37BB251A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9" y="2466830"/>
            <a:ext cx="6551951" cy="7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4000" b="1" kern="0" dirty="0" err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-g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버전</a:t>
            </a:r>
          </a:p>
        </p:txBody>
      </p:sp>
    </p:spTree>
    <p:extLst>
      <p:ext uri="{BB962C8B-B14F-4D97-AF65-F5344CB8AC3E}">
        <p14:creationId xmlns:p14="http://schemas.microsoft.com/office/powerpoint/2010/main" val="8592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286529" y="1959762"/>
            <a:ext cx="80695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$0x8,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스택을 지칭하는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감산을 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스택을 비워주는 역할을 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%0x4,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상수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%0x2, %</a:t>
            </a:r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edi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상수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callq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0x555555555149 &lt;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absdiff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absdiff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62194715-F84C-49BA-BC3F-B52D207F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5" y="1864808"/>
            <a:ext cx="5715495" cy="222523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CC0542-A453-44F6-B376-7587F7BB9551}"/>
              </a:ext>
            </a:extLst>
          </p:cNvPr>
          <p:cNvCxnSpPr/>
          <p:nvPr/>
        </p:nvCxnSpPr>
        <p:spPr>
          <a:xfrm>
            <a:off x="2712028" y="2187451"/>
            <a:ext cx="18663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7077097-A90C-4BFD-9B0F-68D6969C1D87}"/>
              </a:ext>
            </a:extLst>
          </p:cNvPr>
          <p:cNvCxnSpPr/>
          <p:nvPr/>
        </p:nvCxnSpPr>
        <p:spPr>
          <a:xfrm>
            <a:off x="2712028" y="2668289"/>
            <a:ext cx="17627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7583"/>
              </p:ext>
            </p:extLst>
          </p:nvPr>
        </p:nvGraphicFramePr>
        <p:xfrm>
          <a:off x="2846953" y="4232717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rsi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0x4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6827F8-F8BF-4D89-BDCE-B18BED289503}"/>
              </a:ext>
            </a:extLst>
          </p:cNvPr>
          <p:cNvCxnSpPr/>
          <p:nvPr/>
        </p:nvCxnSpPr>
        <p:spPr>
          <a:xfrm>
            <a:off x="2693556" y="2818701"/>
            <a:ext cx="186631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3D9C0E-3FA9-4B02-B5AD-71145B52E01C}"/>
              </a:ext>
            </a:extLst>
          </p:cNvPr>
          <p:cNvCxnSpPr>
            <a:cxnSpLocks/>
          </p:cNvCxnSpPr>
          <p:nvPr/>
        </p:nvCxnSpPr>
        <p:spPr>
          <a:xfrm>
            <a:off x="2712028" y="2980338"/>
            <a:ext cx="28619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232117" y="1357222"/>
            <a:ext cx="5547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비교합니다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뒤의 레지스터가 앞보다 작을 경우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carry flag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반대의 경우에는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설정되어 뒤의 명령을 이어서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두개의 항이 같을 경우는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carry flag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zero flag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jle</a:t>
            </a:r>
            <a:r>
              <a:rPr lang="en-US" altLang="ko-KR" sz="2000" b="1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0x555555555159 &lt;absdiff+16&gt;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항인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작거나 같을 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absdiff+16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점프합니다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명령어가 동작하지 않았을 때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</a:p>
          <a:p>
            <a:r>
              <a:rPr lang="en-US" altLang="ko-KR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altLang="ko-KR" sz="1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코드에서는 실행되지 않으므로 레지스터는 추적하지 않도록 하겠습니다</a:t>
            </a:r>
            <a:r>
              <a:rPr lang="en-US" altLang="ko-KR" sz="1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 - y)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값을 반환합니다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함수의 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38430"/>
              </p:ext>
            </p:extLst>
          </p:nvPr>
        </p:nvGraphicFramePr>
        <p:xfrm>
          <a:off x="2858690" y="3887822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CB8FBE31-08FC-4D49-AE81-3D411046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7" y="1875217"/>
            <a:ext cx="5776461" cy="19204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2FEF4E-92CC-4ED2-9192-F14B18DC84DA}"/>
              </a:ext>
            </a:extLst>
          </p:cNvPr>
          <p:cNvCxnSpPr/>
          <p:nvPr/>
        </p:nvCxnSpPr>
        <p:spPr>
          <a:xfrm>
            <a:off x="2572057" y="2187852"/>
            <a:ext cx="17586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95C0C5-2911-404D-8240-B77F3EF25A2A}"/>
              </a:ext>
            </a:extLst>
          </p:cNvPr>
          <p:cNvCxnSpPr/>
          <p:nvPr/>
        </p:nvCxnSpPr>
        <p:spPr>
          <a:xfrm>
            <a:off x="2572057" y="2501227"/>
            <a:ext cx="175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3CBD-96D8-449E-A99F-C3AA3B88E028}"/>
              </a:ext>
            </a:extLst>
          </p:cNvPr>
          <p:cNvCxnSpPr>
            <a:cxnSpLocks/>
          </p:cNvCxnSpPr>
          <p:nvPr/>
        </p:nvCxnSpPr>
        <p:spPr>
          <a:xfrm>
            <a:off x="2572057" y="2673947"/>
            <a:ext cx="287528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0B1F69A-B794-46A2-9D8C-7875C7885D84}"/>
              </a:ext>
            </a:extLst>
          </p:cNvPr>
          <p:cNvCxnSpPr>
            <a:cxnSpLocks/>
          </p:cNvCxnSpPr>
          <p:nvPr/>
        </p:nvCxnSpPr>
        <p:spPr>
          <a:xfrm flipV="1">
            <a:off x="5132377" y="2673947"/>
            <a:ext cx="0" cy="6400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E287EAA-D839-4881-A559-2EDCE3E4C1E6}"/>
              </a:ext>
            </a:extLst>
          </p:cNvPr>
          <p:cNvCxnSpPr>
            <a:cxnSpLocks/>
          </p:cNvCxnSpPr>
          <p:nvPr/>
        </p:nvCxnSpPr>
        <p:spPr>
          <a:xfrm>
            <a:off x="2490777" y="3303867"/>
            <a:ext cx="26416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38B363-3B5B-4ED5-AC62-5A231E59D2E8}"/>
              </a:ext>
            </a:extLst>
          </p:cNvPr>
          <p:cNvCxnSpPr/>
          <p:nvPr/>
        </p:nvCxnSpPr>
        <p:spPr>
          <a:xfrm>
            <a:off x="2572057" y="2823807"/>
            <a:ext cx="18135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40A707F-E260-4F50-8C44-53E64BA1C271}"/>
              </a:ext>
            </a:extLst>
          </p:cNvPr>
          <p:cNvCxnSpPr/>
          <p:nvPr/>
        </p:nvCxnSpPr>
        <p:spPr>
          <a:xfrm>
            <a:off x="2572057" y="2978747"/>
            <a:ext cx="1208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595AEE7-B705-4755-AB43-82122A20CB44}"/>
              </a:ext>
            </a:extLst>
          </p:cNvPr>
          <p:cNvCxnSpPr>
            <a:cxnSpLocks/>
          </p:cNvCxnSpPr>
          <p:nvPr/>
        </p:nvCxnSpPr>
        <p:spPr>
          <a:xfrm>
            <a:off x="2714297" y="4597620"/>
            <a:ext cx="1443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9B167D-F425-4D5B-9C3B-E2C1C8A0963B}"/>
              </a:ext>
            </a:extLst>
          </p:cNvPr>
          <p:cNvCxnSpPr>
            <a:cxnSpLocks/>
          </p:cNvCxnSpPr>
          <p:nvPr/>
        </p:nvCxnSpPr>
        <p:spPr>
          <a:xfrm flipV="1">
            <a:off x="2714297" y="4587460"/>
            <a:ext cx="0" cy="519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4C97F9-BE9B-4614-99AA-E63462142675}"/>
              </a:ext>
            </a:extLst>
          </p:cNvPr>
          <p:cNvCxnSpPr/>
          <p:nvPr/>
        </p:nvCxnSpPr>
        <p:spPr>
          <a:xfrm>
            <a:off x="2714297" y="5107022"/>
            <a:ext cx="144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9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3-3</a:t>
            </a:r>
          </a:p>
          <a:p>
            <a:pPr algn="ctr" latinLnBrk="0">
              <a:defRPr/>
            </a:pP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absdiff.c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어셈블리 코드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Og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버전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49348-3CDE-4E5D-946D-11707C0202FD}"/>
              </a:ext>
            </a:extLst>
          </p:cNvPr>
          <p:cNvSpPr txBox="1"/>
          <p:nvPr/>
        </p:nvSpPr>
        <p:spPr>
          <a:xfrm>
            <a:off x="6375971" y="2051503"/>
            <a:ext cx="55474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endParaRPr lang="en-US" altLang="ko-KR" sz="2000" b="1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뺀 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(y - x)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b="1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복사합니다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(return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쓰이는 레지스터가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옮겨주는 것으로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endParaRPr lang="en-US" altLang="ko-KR" sz="2000" b="1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EA1311D-0518-484F-86D4-4D48D721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83971"/>
              </p:ext>
            </p:extLst>
          </p:nvPr>
        </p:nvGraphicFramePr>
        <p:xfrm>
          <a:off x="2858528" y="3888910"/>
          <a:ext cx="3345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16">
                  <a:extLst>
                    <a:ext uri="{9D8B030D-6E8A-4147-A177-3AD203B41FA5}">
                      <a16:colId xmlns:a16="http://schemas.microsoft.com/office/drawing/2014/main" val="3725055529"/>
                    </a:ext>
                  </a:extLst>
                </a:gridCol>
                <a:gridCol w="1672716">
                  <a:extLst>
                    <a:ext uri="{9D8B030D-6E8A-4147-A177-3AD203B41FA5}">
                      <a16:colId xmlns:a16="http://schemas.microsoft.com/office/drawing/2014/main" val="139427179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365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608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0x2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62255"/>
                  </a:ext>
                </a:extLst>
              </a:tr>
            </a:tbl>
          </a:graphicData>
        </a:graphic>
      </p:graphicFrame>
      <p:pic>
        <p:nvPicPr>
          <p:cNvPr id="10" name="그림 9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CB8FBE31-08FC-4D49-AE81-3D411046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5" y="1876305"/>
            <a:ext cx="5776461" cy="192040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2FEF4E-92CC-4ED2-9192-F14B18DC84DA}"/>
              </a:ext>
            </a:extLst>
          </p:cNvPr>
          <p:cNvCxnSpPr/>
          <p:nvPr/>
        </p:nvCxnSpPr>
        <p:spPr>
          <a:xfrm>
            <a:off x="2571895" y="3300021"/>
            <a:ext cx="17586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95C0C5-2911-404D-8240-B77F3EF25A2A}"/>
              </a:ext>
            </a:extLst>
          </p:cNvPr>
          <p:cNvCxnSpPr/>
          <p:nvPr/>
        </p:nvCxnSpPr>
        <p:spPr>
          <a:xfrm>
            <a:off x="2571895" y="3452574"/>
            <a:ext cx="175864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3CBD-96D8-449E-A99F-C3AA3B88E028}"/>
              </a:ext>
            </a:extLst>
          </p:cNvPr>
          <p:cNvCxnSpPr>
            <a:cxnSpLocks/>
          </p:cNvCxnSpPr>
          <p:nvPr/>
        </p:nvCxnSpPr>
        <p:spPr>
          <a:xfrm>
            <a:off x="2571895" y="3616330"/>
            <a:ext cx="12081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5549C9-E944-4F7B-B3F2-10DDB35C1912}"/>
              </a:ext>
            </a:extLst>
          </p:cNvPr>
          <p:cNvCxnSpPr>
            <a:cxnSpLocks/>
          </p:cNvCxnSpPr>
          <p:nvPr/>
        </p:nvCxnSpPr>
        <p:spPr>
          <a:xfrm>
            <a:off x="4638993" y="4217508"/>
            <a:ext cx="9203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4E051A-A1A1-45DC-8A90-7FFDAA68462D}"/>
              </a:ext>
            </a:extLst>
          </p:cNvPr>
          <p:cNvCxnSpPr>
            <a:cxnSpLocks/>
          </p:cNvCxnSpPr>
          <p:nvPr/>
        </p:nvCxnSpPr>
        <p:spPr>
          <a:xfrm flipV="1">
            <a:off x="5559355" y="4217508"/>
            <a:ext cx="0" cy="8101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64FCF8E-D395-4894-8978-67F5F6B9A936}"/>
              </a:ext>
            </a:extLst>
          </p:cNvPr>
          <p:cNvCxnSpPr>
            <a:cxnSpLocks/>
          </p:cNvCxnSpPr>
          <p:nvPr/>
        </p:nvCxnSpPr>
        <p:spPr>
          <a:xfrm flipH="1">
            <a:off x="5134482" y="5027619"/>
            <a:ext cx="42487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508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779</Words>
  <Application>Microsoft Office PowerPoint</Application>
  <PresentationFormat>와이드스크린</PresentationFormat>
  <Paragraphs>167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34</cp:revision>
  <dcterms:created xsi:type="dcterms:W3CDTF">2021-09-22T03:36:31Z</dcterms:created>
  <dcterms:modified xsi:type="dcterms:W3CDTF">2021-10-13T18:07:28Z</dcterms:modified>
</cp:coreProperties>
</file>