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324" r:id="rId4"/>
    <p:sldId id="293" r:id="rId5"/>
    <p:sldId id="285" r:id="rId6"/>
    <p:sldId id="292" r:id="rId7"/>
    <p:sldId id="339" r:id="rId8"/>
    <p:sldId id="286" r:id="rId9"/>
    <p:sldId id="340" r:id="rId10"/>
    <p:sldId id="335" r:id="rId11"/>
    <p:sldId id="341" r:id="rId12"/>
    <p:sldId id="336" r:id="rId13"/>
    <p:sldId id="337" r:id="rId14"/>
    <p:sldId id="328" r:id="rId15"/>
    <p:sldId id="342" r:id="rId16"/>
    <p:sldId id="343" r:id="rId17"/>
    <p:sldId id="344" r:id="rId18"/>
    <p:sldId id="347" r:id="rId19"/>
    <p:sldId id="345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>
        <p:scale>
          <a:sx n="75" d="100"/>
          <a:sy n="75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975074" y="1790264"/>
            <a:ext cx="39995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$0x0, 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상수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복사하여 레지스터를 초기화 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실행해서 나온 값이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같지 않다면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세팅합니다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뒤의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명령어에 영향을 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je 1165 &lt;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while+0x1c&gt;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수행 후에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세팅됐다면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1165(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부분에선 아직 수행되지 않습니다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89AA95-98F8-4C2D-9DE3-40122081E689}"/>
              </a:ext>
            </a:extLst>
          </p:cNvPr>
          <p:cNvCxnSpPr>
            <a:cxnSpLocks/>
          </p:cNvCxnSpPr>
          <p:nvPr/>
        </p:nvCxnSpPr>
        <p:spPr>
          <a:xfrm>
            <a:off x="3620568" y="3683478"/>
            <a:ext cx="420060" cy="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D8A37AC-9C52-451E-8F09-17AA4867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607783" y="1516622"/>
            <a:ext cx="6275607" cy="20237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6810DC-6923-4819-8AF0-94168F1D3D86}"/>
              </a:ext>
            </a:extLst>
          </p:cNvPr>
          <p:cNvCxnSpPr>
            <a:cxnSpLocks/>
          </p:cNvCxnSpPr>
          <p:nvPr/>
        </p:nvCxnSpPr>
        <p:spPr>
          <a:xfrm>
            <a:off x="4156364" y="2078181"/>
            <a:ext cx="1385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101D2D63-6433-4E71-A370-C0177207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3" y="3572141"/>
            <a:ext cx="2962275" cy="209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AD9D71B-CF2A-4948-930C-D17E48EE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12" y="3536285"/>
            <a:ext cx="2000250" cy="22860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4AF653-91B3-4804-B430-03C06B47FD30}"/>
              </a:ext>
            </a:extLst>
          </p:cNvPr>
          <p:cNvCxnSpPr/>
          <p:nvPr/>
        </p:nvCxnSpPr>
        <p:spPr>
          <a:xfrm>
            <a:off x="4156364" y="2253673"/>
            <a:ext cx="13854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466680-BEC7-4AB9-9DA3-6776FBCB23F6}"/>
              </a:ext>
            </a:extLst>
          </p:cNvPr>
          <p:cNvCxnSpPr>
            <a:cxnSpLocks/>
          </p:cNvCxnSpPr>
          <p:nvPr/>
        </p:nvCxnSpPr>
        <p:spPr>
          <a:xfrm>
            <a:off x="4040628" y="2424546"/>
            <a:ext cx="284276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7EFC481-564E-4F01-BBFF-4E51812EE04F}"/>
              </a:ext>
            </a:extLst>
          </p:cNvPr>
          <p:cNvCxnSpPr>
            <a:cxnSpLocks/>
          </p:cNvCxnSpPr>
          <p:nvPr/>
        </p:nvCxnSpPr>
        <p:spPr>
          <a:xfrm>
            <a:off x="4040628" y="2429164"/>
            <a:ext cx="0" cy="107017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77B231-1092-4E0B-9B61-08F7610AD91F}"/>
              </a:ext>
            </a:extLst>
          </p:cNvPr>
          <p:cNvCxnSpPr/>
          <p:nvPr/>
        </p:nvCxnSpPr>
        <p:spPr>
          <a:xfrm>
            <a:off x="4040628" y="3499341"/>
            <a:ext cx="559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6" name="표 21">
            <a:extLst>
              <a:ext uri="{FF2B5EF4-FFF2-40B4-BE49-F238E27FC236}">
                <a16:creationId xmlns:a16="http://schemas.microsoft.com/office/drawing/2014/main" id="{AB6F5D61-03FA-44B6-A0E9-AEB11F15C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371"/>
              </p:ext>
            </p:extLst>
          </p:nvPr>
        </p:nvGraphicFramePr>
        <p:xfrm>
          <a:off x="1110118" y="3811802"/>
          <a:ext cx="5861020" cy="14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708949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5367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511B75-2B5A-42EE-8969-AC65F2DBE189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57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6A36E1D-6099-4D0D-879E-B06563F86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5"/>
          <a:stretch/>
        </p:blipFill>
        <p:spPr>
          <a:xfrm>
            <a:off x="1479852" y="1427567"/>
            <a:ext cx="8935755" cy="2415823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0B7B85C-2966-4A95-8617-785BE99FE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7"/>
          <a:stretch/>
        </p:blipFill>
        <p:spPr>
          <a:xfrm>
            <a:off x="1479852" y="3842248"/>
            <a:ext cx="8935755" cy="24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991117" y="1452517"/>
            <a:ext cx="4606913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$0x1,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첫번째 비트에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실행하여 두개의 오퍼랜드의 비트가 같을 경우에만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이외의 경우에는 모두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해당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더해줍니다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shr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우측으로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비트쉬프트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0000 0110 -&gt; 0000 0011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jmp</a:t>
            </a:r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1152 &lt;pcount_while+0x9&gt;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1152(test)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8A37AC-9C52-451E-8F09-17AA4867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607783" y="1516622"/>
            <a:ext cx="6275607" cy="20237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6810DC-6923-4819-8AF0-94168F1D3D86}"/>
              </a:ext>
            </a:extLst>
          </p:cNvPr>
          <p:cNvCxnSpPr>
            <a:cxnSpLocks/>
          </p:cNvCxnSpPr>
          <p:nvPr/>
        </p:nvCxnSpPr>
        <p:spPr>
          <a:xfrm>
            <a:off x="4165600" y="2613891"/>
            <a:ext cx="1385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4AF653-91B3-4804-B430-03C06B47FD30}"/>
              </a:ext>
            </a:extLst>
          </p:cNvPr>
          <p:cNvCxnSpPr/>
          <p:nvPr/>
        </p:nvCxnSpPr>
        <p:spPr>
          <a:xfrm>
            <a:off x="4165600" y="2780147"/>
            <a:ext cx="13854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466680-BEC7-4AB9-9DA3-6776FBCB23F6}"/>
              </a:ext>
            </a:extLst>
          </p:cNvPr>
          <p:cNvCxnSpPr>
            <a:cxnSpLocks/>
          </p:cNvCxnSpPr>
          <p:nvPr/>
        </p:nvCxnSpPr>
        <p:spPr>
          <a:xfrm>
            <a:off x="4165600" y="2960256"/>
            <a:ext cx="13854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754F6B-DA19-494E-A255-B0E6AAA75C56}"/>
              </a:ext>
            </a:extLst>
          </p:cNvPr>
          <p:cNvCxnSpPr>
            <a:cxnSpLocks/>
          </p:cNvCxnSpPr>
          <p:nvPr/>
        </p:nvCxnSpPr>
        <p:spPr>
          <a:xfrm>
            <a:off x="803564" y="4324732"/>
            <a:ext cx="2424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4C526E-2537-468D-A106-1F576399041C}"/>
              </a:ext>
            </a:extLst>
          </p:cNvPr>
          <p:cNvCxnSpPr>
            <a:cxnSpLocks/>
          </p:cNvCxnSpPr>
          <p:nvPr/>
        </p:nvCxnSpPr>
        <p:spPr>
          <a:xfrm flipV="1">
            <a:off x="803564" y="4324733"/>
            <a:ext cx="0" cy="943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817DEA-E668-4D71-ACCF-94164EF0A565}"/>
              </a:ext>
            </a:extLst>
          </p:cNvPr>
          <p:cNvCxnSpPr/>
          <p:nvPr/>
        </p:nvCxnSpPr>
        <p:spPr>
          <a:xfrm>
            <a:off x="803564" y="5268611"/>
            <a:ext cx="251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28474D1D-6FD9-4BB4-91D9-E18058B2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35644"/>
              </p:ext>
            </p:extLst>
          </p:nvPr>
        </p:nvGraphicFramePr>
        <p:xfrm>
          <a:off x="1110118" y="3657564"/>
          <a:ext cx="5861020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394568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7212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0x3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536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-&gt; 0x0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1035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42608E-448E-4F8E-88DD-F014B71CFB28}"/>
              </a:ext>
            </a:extLst>
          </p:cNvPr>
          <p:cNvCxnSpPr/>
          <p:nvPr/>
        </p:nvCxnSpPr>
        <p:spPr>
          <a:xfrm>
            <a:off x="4165600" y="3137647"/>
            <a:ext cx="9668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0BF729-5B8D-4ED0-AAF3-957CDF41521C}"/>
              </a:ext>
            </a:extLst>
          </p:cNvPr>
          <p:cNvCxnSpPr>
            <a:cxnSpLocks/>
          </p:cNvCxnSpPr>
          <p:nvPr/>
        </p:nvCxnSpPr>
        <p:spPr>
          <a:xfrm>
            <a:off x="4040628" y="3343743"/>
            <a:ext cx="2745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BC3C95-3640-4463-AE9E-EFD2EE64CC35}"/>
              </a:ext>
            </a:extLst>
          </p:cNvPr>
          <p:cNvCxnSpPr>
            <a:cxnSpLocks/>
          </p:cNvCxnSpPr>
          <p:nvPr/>
        </p:nvCxnSpPr>
        <p:spPr>
          <a:xfrm>
            <a:off x="4040628" y="2268072"/>
            <a:ext cx="0" cy="107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B3B220F-0E6B-4C09-8D5E-0DFDCBACAFD0}"/>
              </a:ext>
            </a:extLst>
          </p:cNvPr>
          <p:cNvCxnSpPr>
            <a:cxnSpLocks/>
          </p:cNvCxnSpPr>
          <p:nvPr/>
        </p:nvCxnSpPr>
        <p:spPr>
          <a:xfrm>
            <a:off x="4040628" y="2268072"/>
            <a:ext cx="15104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25B53AE-71F2-4913-BEA6-86B35D3A8F72}"/>
              </a:ext>
            </a:extLst>
          </p:cNvPr>
          <p:cNvCxnSpPr/>
          <p:nvPr/>
        </p:nvCxnSpPr>
        <p:spPr>
          <a:xfrm>
            <a:off x="3046246" y="4788722"/>
            <a:ext cx="0" cy="38389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CDAA1D-F840-4BEC-9A68-991DF1CBF195}"/>
              </a:ext>
            </a:extLst>
          </p:cNvPr>
          <p:cNvCxnSpPr/>
          <p:nvPr/>
        </p:nvCxnSpPr>
        <p:spPr>
          <a:xfrm flipH="1">
            <a:off x="2805953" y="4797687"/>
            <a:ext cx="240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35DECA71-B1A0-4B58-A8C8-BA1DB24E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4" y="4031912"/>
            <a:ext cx="1735846" cy="18628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900EB2F-3984-4D59-97F9-BC14F1DB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97" y="5414181"/>
            <a:ext cx="2028825" cy="228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B0AA713-A64F-4BB4-8869-C72B3BC5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350" y="4421042"/>
            <a:ext cx="2038350" cy="27622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80E1FA6-C21B-4F8B-8E6B-D2C17FBCB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214" y="3954005"/>
            <a:ext cx="2047875" cy="24765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0EC168-2C73-4E9E-B334-F05A573C8589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62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161494" y="1594065"/>
            <a:ext cx="46069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수행합니다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입력될 때까지 계속 진행합니다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중간의 반복되는 과정은 생략하고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en-US" altLang="ko-KR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최종적으로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되었다고</a:t>
            </a: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가정하고 진행하도록 하겠습니다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&gt;</a:t>
            </a:r>
          </a:p>
          <a:p>
            <a:endParaRPr lang="en-US" altLang="ko-KR" sz="1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je 1165&lt;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while+0x1c&gt;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앞선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&amp; 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반환했으니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1165(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(0x2)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반환하고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종료합니다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8A37AC-9C52-451E-8F09-17AA4867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607783" y="1516622"/>
            <a:ext cx="6275607" cy="20237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6810DC-6923-4819-8AF0-94168F1D3D86}"/>
              </a:ext>
            </a:extLst>
          </p:cNvPr>
          <p:cNvCxnSpPr>
            <a:cxnSpLocks/>
          </p:cNvCxnSpPr>
          <p:nvPr/>
        </p:nvCxnSpPr>
        <p:spPr>
          <a:xfrm>
            <a:off x="4165600" y="2258291"/>
            <a:ext cx="1385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4AF653-91B3-4804-B430-03C06B47FD30}"/>
              </a:ext>
            </a:extLst>
          </p:cNvPr>
          <p:cNvCxnSpPr>
            <a:cxnSpLocks/>
          </p:cNvCxnSpPr>
          <p:nvPr/>
        </p:nvCxnSpPr>
        <p:spPr>
          <a:xfrm>
            <a:off x="4165600" y="2424547"/>
            <a:ext cx="27177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466680-BEC7-4AB9-9DA3-6776FBCB23F6}"/>
              </a:ext>
            </a:extLst>
          </p:cNvPr>
          <p:cNvCxnSpPr>
            <a:cxnSpLocks/>
          </p:cNvCxnSpPr>
          <p:nvPr/>
        </p:nvCxnSpPr>
        <p:spPr>
          <a:xfrm>
            <a:off x="4165600" y="2624976"/>
            <a:ext cx="13854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28474D1D-6FD9-4BB4-91D9-E18058B2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25364"/>
              </p:ext>
            </p:extLst>
          </p:nvPr>
        </p:nvGraphicFramePr>
        <p:xfrm>
          <a:off x="593970" y="3640779"/>
          <a:ext cx="6564016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9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193574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rdi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       |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rdi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altLang="ko-KR" b="1" dirty="0">
                        <a:solidFill>
                          <a:srgbClr val="703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 </a:t>
                      </a:r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-&gt; 0x1 -&gt; 0x0</a:t>
                      </a:r>
                      <a:endParaRPr lang="ko-KR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|add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|add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-&gt; 0x1 -&gt; 0x2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536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|mov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rdi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,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rdx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|and $0x1, %</a:t>
                      </a:r>
                      <a:r>
                        <a:rPr lang="en-US" altLang="ko-KR" sz="800" b="1" dirty="0" err="1">
                          <a:solidFill>
                            <a:schemeClr val="accent6"/>
                          </a:solidFill>
                        </a:rPr>
                        <a:t>edx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 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|mov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rdi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,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rdx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 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|and $0x1, %</a:t>
                      </a:r>
                      <a:r>
                        <a:rPr lang="en-US" altLang="ko-KR" sz="800" b="1" dirty="0" err="1">
                          <a:solidFill>
                            <a:schemeClr val="accent6"/>
                          </a:solidFill>
                        </a:rPr>
                        <a:t>edx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0x1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1035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42608E-448E-4F8E-88DD-F014B71CFB28}"/>
              </a:ext>
            </a:extLst>
          </p:cNvPr>
          <p:cNvCxnSpPr/>
          <p:nvPr/>
        </p:nvCxnSpPr>
        <p:spPr>
          <a:xfrm>
            <a:off x="4165600" y="3137647"/>
            <a:ext cx="96683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8ED20DD-544A-42F2-97D4-CD923B7A170A}"/>
              </a:ext>
            </a:extLst>
          </p:cNvPr>
          <p:cNvCxnSpPr>
            <a:cxnSpLocks/>
          </p:cNvCxnSpPr>
          <p:nvPr/>
        </p:nvCxnSpPr>
        <p:spPr>
          <a:xfrm>
            <a:off x="4165600" y="2807856"/>
            <a:ext cx="138545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FB7EC48-EFB9-42E2-A38A-DF552B57EB7A}"/>
              </a:ext>
            </a:extLst>
          </p:cNvPr>
          <p:cNvCxnSpPr>
            <a:cxnSpLocks/>
          </p:cNvCxnSpPr>
          <p:nvPr/>
        </p:nvCxnSpPr>
        <p:spPr>
          <a:xfrm>
            <a:off x="4165600" y="2950096"/>
            <a:ext cx="1385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84C709-F1F5-48BE-84FF-9A79DF690749}"/>
              </a:ext>
            </a:extLst>
          </p:cNvPr>
          <p:cNvCxnSpPr>
            <a:cxnSpLocks/>
          </p:cNvCxnSpPr>
          <p:nvPr/>
        </p:nvCxnSpPr>
        <p:spPr>
          <a:xfrm flipV="1">
            <a:off x="3324224" y="4958080"/>
            <a:ext cx="0" cy="34544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FE88A6A-1845-4EC3-9156-484026FC73BC}"/>
              </a:ext>
            </a:extLst>
          </p:cNvPr>
          <p:cNvCxnSpPr>
            <a:cxnSpLocks/>
          </p:cNvCxnSpPr>
          <p:nvPr/>
        </p:nvCxnSpPr>
        <p:spPr>
          <a:xfrm flipH="1">
            <a:off x="4297680" y="4876800"/>
            <a:ext cx="834757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D77E89-F7DF-4F1A-83D2-0C5E1D77C339}"/>
              </a:ext>
            </a:extLst>
          </p:cNvPr>
          <p:cNvCxnSpPr>
            <a:cxnSpLocks/>
          </p:cNvCxnSpPr>
          <p:nvPr/>
        </p:nvCxnSpPr>
        <p:spPr>
          <a:xfrm flipV="1">
            <a:off x="5132437" y="4876800"/>
            <a:ext cx="0" cy="528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812CD0-9ACC-4271-AC53-EDB03F00C4DD}"/>
              </a:ext>
            </a:extLst>
          </p:cNvPr>
          <p:cNvCxnSpPr>
            <a:cxnSpLocks/>
          </p:cNvCxnSpPr>
          <p:nvPr/>
        </p:nvCxnSpPr>
        <p:spPr>
          <a:xfrm>
            <a:off x="2123440" y="4419599"/>
            <a:ext cx="1778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6505CF-4DD8-41DA-BBA9-B358CB7540C3}"/>
              </a:ext>
            </a:extLst>
          </p:cNvPr>
          <p:cNvCxnSpPr>
            <a:cxnSpLocks/>
          </p:cNvCxnSpPr>
          <p:nvPr/>
        </p:nvCxnSpPr>
        <p:spPr>
          <a:xfrm>
            <a:off x="2123440" y="4419599"/>
            <a:ext cx="0" cy="6096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9FADCF-AC80-4C22-BDDF-15EA5264E290}"/>
              </a:ext>
            </a:extLst>
          </p:cNvPr>
          <p:cNvCxnSpPr>
            <a:cxnSpLocks/>
          </p:cNvCxnSpPr>
          <p:nvPr/>
        </p:nvCxnSpPr>
        <p:spPr>
          <a:xfrm>
            <a:off x="2123440" y="5029200"/>
            <a:ext cx="30617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80C0375-4B1E-4682-B1F7-AC656184312F}"/>
              </a:ext>
            </a:extLst>
          </p:cNvPr>
          <p:cNvCxnSpPr>
            <a:cxnSpLocks/>
          </p:cNvCxnSpPr>
          <p:nvPr/>
        </p:nvCxnSpPr>
        <p:spPr>
          <a:xfrm>
            <a:off x="2429611" y="502920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A3BA39C-82E6-44B0-ACC2-4BCE8EB98D9F}"/>
              </a:ext>
            </a:extLst>
          </p:cNvPr>
          <p:cNvCxnSpPr/>
          <p:nvPr/>
        </p:nvCxnSpPr>
        <p:spPr>
          <a:xfrm>
            <a:off x="3313112" y="4531360"/>
            <a:ext cx="13300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63448B2-3457-48A2-833F-ADAA57395AD6}"/>
              </a:ext>
            </a:extLst>
          </p:cNvPr>
          <p:cNvCxnSpPr>
            <a:cxnSpLocks/>
          </p:cNvCxnSpPr>
          <p:nvPr/>
        </p:nvCxnSpPr>
        <p:spPr>
          <a:xfrm flipV="1">
            <a:off x="4643120" y="4531360"/>
            <a:ext cx="0" cy="4978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2D0103-5379-4824-B488-EFE68BA65136}"/>
              </a:ext>
            </a:extLst>
          </p:cNvPr>
          <p:cNvCxnSpPr>
            <a:cxnSpLocks/>
          </p:cNvCxnSpPr>
          <p:nvPr/>
        </p:nvCxnSpPr>
        <p:spPr>
          <a:xfrm>
            <a:off x="4196080" y="5029200"/>
            <a:ext cx="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92AE63-B203-4CA1-A1FD-63CD18D1E670}"/>
              </a:ext>
            </a:extLst>
          </p:cNvPr>
          <p:cNvCxnSpPr>
            <a:cxnSpLocks/>
          </p:cNvCxnSpPr>
          <p:nvPr/>
        </p:nvCxnSpPr>
        <p:spPr>
          <a:xfrm>
            <a:off x="4196080" y="502920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34F3DBB-76E6-43B5-A32B-12B4B3DB523E}"/>
              </a:ext>
            </a:extLst>
          </p:cNvPr>
          <p:cNvCxnSpPr/>
          <p:nvPr/>
        </p:nvCxnSpPr>
        <p:spPr>
          <a:xfrm>
            <a:off x="4155440" y="3499751"/>
            <a:ext cx="39624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38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CF1090-ACDD-47E2-AB2F-64866D441862}"/>
              </a:ext>
            </a:extLst>
          </p:cNvPr>
          <p:cNvSpPr/>
          <p:nvPr/>
        </p:nvSpPr>
        <p:spPr>
          <a:xfrm>
            <a:off x="3047213" y="24186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-O1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버전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(do-while)</a:t>
            </a:r>
            <a:endParaRPr lang="ko-KR" altLang="en-US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0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64160-F4C9-4795-83D1-A9D7F4CE5DC0}"/>
              </a:ext>
            </a:extLst>
          </p:cNvPr>
          <p:cNvSpPr txBox="1"/>
          <p:nvPr/>
        </p:nvSpPr>
        <p:spPr>
          <a:xfrm>
            <a:off x="2888909" y="1386995"/>
            <a:ext cx="629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과제도 앞과 </a:t>
            </a:r>
            <a:r>
              <a:rPr lang="ko-KR" altLang="en-US" sz="18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메인함수가</a:t>
            </a:r>
            <a:r>
              <a:rPr lang="ko-KR" altLang="en-US" sz="1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동일하므로 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생략하도록 하겠습니다</a:t>
            </a:r>
            <a:endParaRPr lang="en-US" altLang="ko-KR" sz="1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870634-6A95-4314-96D2-03FE8B2A4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28"/>
          <a:stretch/>
        </p:blipFill>
        <p:spPr>
          <a:xfrm>
            <a:off x="2029517" y="1843540"/>
            <a:ext cx="7389557" cy="212786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92C96F0-0461-4CB8-981F-0DDE05684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21"/>
          <a:stretch/>
        </p:blipFill>
        <p:spPr>
          <a:xfrm>
            <a:off x="2011596" y="4028555"/>
            <a:ext cx="7407478" cy="21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65551" y="1431039"/>
            <a:ext cx="40810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동일하게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사용하지만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버전에서는 함수의 시작과 동시에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수행하고 해당 결과에 따라 다음 분기문이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je 1166&lt;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pcount_while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{&lt;+0x1d&gt;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반환되었을 경우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개의 레지스터가 둘 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하나라도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켜짐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1166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$0x0,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</a:t>
            </a:r>
            <a:r>
              <a:rPr lang="ko-KR" altLang="en-US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$0x0, 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복사합니다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000" b="1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BBC886-124F-4621-9315-9262021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5"/>
          <a:stretch/>
        </p:blipFill>
        <p:spPr>
          <a:xfrm>
            <a:off x="622367" y="1884997"/>
            <a:ext cx="6866215" cy="189260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38FA59-A0A9-404E-8EFD-0808BF8B0907}"/>
              </a:ext>
            </a:extLst>
          </p:cNvPr>
          <p:cNvCxnSpPr>
            <a:cxnSpLocks/>
          </p:cNvCxnSpPr>
          <p:nvPr/>
        </p:nvCxnSpPr>
        <p:spPr>
          <a:xfrm>
            <a:off x="3394216" y="2309049"/>
            <a:ext cx="10702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7181F-CC24-4498-80BD-311DA249C3F9}"/>
              </a:ext>
            </a:extLst>
          </p:cNvPr>
          <p:cNvCxnSpPr>
            <a:cxnSpLocks/>
          </p:cNvCxnSpPr>
          <p:nvPr/>
        </p:nvCxnSpPr>
        <p:spPr>
          <a:xfrm>
            <a:off x="3394216" y="2443247"/>
            <a:ext cx="2092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533FE5-75B4-4B0F-A2BE-D692D75A8C3D}"/>
              </a:ext>
            </a:extLst>
          </p:cNvPr>
          <p:cNvCxnSpPr>
            <a:cxnSpLocks/>
          </p:cNvCxnSpPr>
          <p:nvPr/>
        </p:nvCxnSpPr>
        <p:spPr>
          <a:xfrm>
            <a:off x="3394216" y="2583719"/>
            <a:ext cx="10702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0FAFAB27-2F29-4659-941A-3048567C6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63239"/>
              </p:ext>
            </p:extLst>
          </p:nvPr>
        </p:nvGraphicFramePr>
        <p:xfrm>
          <a:off x="1602777" y="3910192"/>
          <a:ext cx="5861020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5353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0x7fffffffdee8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329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6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0x6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84571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A9A0F3-A0BF-43F3-A003-58A885E27E64}"/>
              </a:ext>
            </a:extLst>
          </p:cNvPr>
          <p:cNvCxnSpPr/>
          <p:nvPr/>
        </p:nvCxnSpPr>
        <p:spPr>
          <a:xfrm>
            <a:off x="3394216" y="2716306"/>
            <a:ext cx="10702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FB308A-C304-4705-B0E4-5687703B51A1}"/>
              </a:ext>
            </a:extLst>
          </p:cNvPr>
          <p:cNvCxnSpPr/>
          <p:nvPr/>
        </p:nvCxnSpPr>
        <p:spPr>
          <a:xfrm>
            <a:off x="1341120" y="4572000"/>
            <a:ext cx="25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E94D01-A463-45EA-B8E6-BB0D555C9AB6}"/>
              </a:ext>
            </a:extLst>
          </p:cNvPr>
          <p:cNvCxnSpPr>
            <a:cxnSpLocks/>
          </p:cNvCxnSpPr>
          <p:nvPr/>
        </p:nvCxnSpPr>
        <p:spPr>
          <a:xfrm>
            <a:off x="1341120" y="4572000"/>
            <a:ext cx="0" cy="9956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8C120F-28F0-4BB2-BCA4-8E1A16E66C01}"/>
              </a:ext>
            </a:extLst>
          </p:cNvPr>
          <p:cNvCxnSpPr/>
          <p:nvPr/>
        </p:nvCxnSpPr>
        <p:spPr>
          <a:xfrm>
            <a:off x="1341120" y="555752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35FD85-D374-4C4C-B334-514E1EE6D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95"/>
          <a:stretch/>
        </p:blipFill>
        <p:spPr>
          <a:xfrm>
            <a:off x="1821178" y="1370417"/>
            <a:ext cx="8334556" cy="239685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32BABA2-760C-4E87-A89C-2AAEBF90D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481" r="108" b="39810"/>
          <a:stretch/>
        </p:blipFill>
        <p:spPr>
          <a:xfrm>
            <a:off x="1811018" y="3782373"/>
            <a:ext cx="8334556" cy="24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63797" y="1308914"/>
            <a:ext cx="40810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$0x1,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동일하게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복사해준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첫자리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비트가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인지를 확인하고 해당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더한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shr</a:t>
            </a:r>
            <a:r>
              <a:rPr lang="ko-KR" altLang="en-US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오른쪽으로 하나만큼 비트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해줍니다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1157 &lt;pcount_while+0xe&gt;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jnz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아니라면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반환된 값이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이라면 점프하지 않고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1165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함수를 종료합니다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BBC886-124F-4621-9315-9262021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5"/>
          <a:stretch/>
        </p:blipFill>
        <p:spPr>
          <a:xfrm>
            <a:off x="622367" y="1884997"/>
            <a:ext cx="6866215" cy="189260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38FA59-A0A9-404E-8EFD-0808BF8B0907}"/>
              </a:ext>
            </a:extLst>
          </p:cNvPr>
          <p:cNvCxnSpPr>
            <a:cxnSpLocks/>
          </p:cNvCxnSpPr>
          <p:nvPr/>
        </p:nvCxnSpPr>
        <p:spPr>
          <a:xfrm>
            <a:off x="3414536" y="2878009"/>
            <a:ext cx="10702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7181F-CC24-4498-80BD-311DA249C3F9}"/>
              </a:ext>
            </a:extLst>
          </p:cNvPr>
          <p:cNvCxnSpPr>
            <a:cxnSpLocks/>
          </p:cNvCxnSpPr>
          <p:nvPr/>
        </p:nvCxnSpPr>
        <p:spPr>
          <a:xfrm>
            <a:off x="3414536" y="3012207"/>
            <a:ext cx="11473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533FE5-75B4-4B0F-A2BE-D692D75A8C3D}"/>
              </a:ext>
            </a:extLst>
          </p:cNvPr>
          <p:cNvCxnSpPr>
            <a:cxnSpLocks/>
          </p:cNvCxnSpPr>
          <p:nvPr/>
        </p:nvCxnSpPr>
        <p:spPr>
          <a:xfrm>
            <a:off x="3414536" y="3152679"/>
            <a:ext cx="10702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0FAFAB27-2F29-4659-941A-3048567C66D9}"/>
              </a:ext>
            </a:extLst>
          </p:cNvPr>
          <p:cNvGraphicFramePr>
            <a:graphicFrameLocks noGrp="1"/>
          </p:cNvGraphicFramePr>
          <p:nvPr/>
        </p:nvGraphicFramePr>
        <p:xfrm>
          <a:off x="1602777" y="3910192"/>
          <a:ext cx="5861020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317137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2749557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0x7fffffffdee8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0x3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 </a:t>
                      </a:r>
                      <a:r>
                        <a:rPr lang="en-US" altLang="ko-KR" b="0" dirty="0">
                          <a:solidFill>
                            <a:schemeClr val="accent1"/>
                          </a:solidFill>
                        </a:rPr>
                        <a:t>+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0x0 -&gt; 0x0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329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84571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A9A0F3-A0BF-43F3-A003-58A885E27E64}"/>
              </a:ext>
            </a:extLst>
          </p:cNvPr>
          <p:cNvCxnSpPr/>
          <p:nvPr/>
        </p:nvCxnSpPr>
        <p:spPr>
          <a:xfrm>
            <a:off x="3414536" y="3285266"/>
            <a:ext cx="10702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6FF621-005B-4E48-83CA-A0262F1A70E4}"/>
              </a:ext>
            </a:extLst>
          </p:cNvPr>
          <p:cNvCxnSpPr>
            <a:cxnSpLocks/>
          </p:cNvCxnSpPr>
          <p:nvPr/>
        </p:nvCxnSpPr>
        <p:spPr>
          <a:xfrm>
            <a:off x="3411936" y="3429000"/>
            <a:ext cx="28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60868" y="3885054"/>
            <a:ext cx="1080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버전도 앞의 버전과 완전히 똑같은 과정을 통해 같은 값이 나오기에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반복하는 부분은 생략하도록 하겠습니다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앞의 버전과의 가장 큰 차이는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초기에 조건 테스트를 위한 부분으로 바로 점프하는가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테스트를 반복적으로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실행하는가의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여부입니다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BBC886-124F-4621-9315-9262021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5" b="54845"/>
          <a:stretch/>
        </p:blipFill>
        <p:spPr>
          <a:xfrm>
            <a:off x="881374" y="1668082"/>
            <a:ext cx="4681729" cy="17609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34561F4-30D1-4D3C-8EF0-C03ADC36E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5727788" y="1668082"/>
            <a:ext cx="5460519" cy="17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2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75619" y="635860"/>
            <a:ext cx="109011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 : </a:t>
            </a:r>
            <a:r>
              <a:rPr lang="en-US" altLang="ko-KR" sz="48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</a:t>
            </a:r>
            <a:endParaRPr lang="en-US" altLang="ko-KR" sz="4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역어셈블 및 </a:t>
            </a:r>
            <a:r>
              <a:rPr lang="en-US" altLang="ko-KR" sz="48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4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4261" y="2437836"/>
            <a:ext cx="8660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가상머신에서 앞의 </a:t>
            </a:r>
            <a:r>
              <a:rPr lang="en-US" altLang="ko-KR" sz="28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pcount_while</a:t>
            </a:r>
            <a:r>
              <a:rPr lang="en-US" altLang="ko-KR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() 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아래와 같이 </a:t>
            </a:r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 작성하고 수행</a:t>
            </a: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실행파일 생성을 위해 </a:t>
            </a:r>
            <a:r>
              <a:rPr lang="en-US" altLang="ko-KR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main() </a:t>
            </a:r>
            <a:r>
              <a:rPr lang="ko-KR" altLang="en-US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추가</a:t>
            </a:r>
          </a:p>
          <a:p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아래와 같이 </a:t>
            </a:r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가지 방식 컴파일</a:t>
            </a:r>
            <a:endParaRPr lang="en-US" altLang="ko-KR" sz="2400" b="1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Og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(Jump-to-middle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버전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  -O1 -g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(Do-while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버전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2400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objdump</a:t>
            </a:r>
            <a:r>
              <a:rPr lang="en-US" altLang="ko-KR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명령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</a:t>
            </a:r>
            <a:r>
              <a:rPr lang="ko-KR" altLang="en-US" sz="2400" b="1" dirty="0" err="1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역어셈블하여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pcount_while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함수의 어셈블리</a:t>
            </a:r>
            <a:endParaRPr lang="en-US" altLang="ko-KR" sz="2400" b="1" dirty="0">
              <a:solidFill>
                <a:schemeClr val="bg2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코드를 분석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24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gdbgui</a:t>
            </a:r>
            <a:r>
              <a:rPr lang="ko-KR" altLang="en-US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주요 단계 </a:t>
            </a:r>
            <a:r>
              <a:rPr lang="ko-KR" altLang="en-US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 및 상태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추적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캡쳐하고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설명</a:t>
            </a:r>
            <a:endParaRPr lang="ko-KR" altLang="en-US" sz="2400" b="1" i="0" dirty="0">
              <a:solidFill>
                <a:schemeClr val="bg1">
                  <a:lumMod val="6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gdbgui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</a:t>
            </a:r>
          </a:p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while()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  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 차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</a:t>
            </a:r>
          </a:p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while()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  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36886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7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및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1036015" y="3385677"/>
            <a:ext cx="99990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컴파일러에서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-g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jump-to-middle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버전의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jumpto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파일을 생성하고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-O1 -g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크기와 실행시간 감소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dowhile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버전의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dowhile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생성합니다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91E0BDF-9FC1-4F80-9301-3F12F69C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86" y="1602739"/>
            <a:ext cx="8127427" cy="1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7213" y="24186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</a:t>
            </a: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버전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(jump-to-middle)</a:t>
            </a:r>
            <a:endParaRPr lang="ko-KR" altLang="en-US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23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3F8628-454B-4FB4-83D4-1B8F9982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1" y="1780005"/>
            <a:ext cx="6378493" cy="17832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937C6-8985-44C9-B83A-6975C73B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814" y="1772905"/>
            <a:ext cx="2354784" cy="195851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0BE35A-59F7-4E0D-A8EC-3F8BBB65C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59932" r="32481" b="-1"/>
          <a:stretch/>
        </p:blipFill>
        <p:spPr>
          <a:xfrm>
            <a:off x="1863321" y="3940756"/>
            <a:ext cx="6378494" cy="178323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94FF0DB-D810-497F-851D-FB9D3CBF85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8" t="294" r="-144" b="55697"/>
          <a:stretch/>
        </p:blipFill>
        <p:spPr>
          <a:xfrm>
            <a:off x="8241814" y="3945761"/>
            <a:ext cx="246682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92090" y="1790264"/>
            <a:ext cx="34825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$0x8,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스택을 지칭하는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감산을 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스택을 비워주는 역할을 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%0x6,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0x6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callq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1149 &lt;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pcount_while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pcount_while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88857"/>
              </p:ext>
            </p:extLst>
          </p:nvPr>
        </p:nvGraphicFramePr>
        <p:xfrm>
          <a:off x="1385456" y="4528473"/>
          <a:ext cx="5861020" cy="94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5353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0x7fffffffdee8 -&gt;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0x7fffffffdee0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accent1"/>
                          </a:solidFill>
                        </a:rPr>
                        <a:t>%rdi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0x1 -&gt; 0x6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95B6FD4-BE6A-4ECE-9222-E51CD5B03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3"/>
          <a:stretch/>
        </p:blipFill>
        <p:spPr>
          <a:xfrm>
            <a:off x="611292" y="1534560"/>
            <a:ext cx="6797629" cy="203004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38FA59-A0A9-404E-8EFD-0808BF8B0907}"/>
              </a:ext>
            </a:extLst>
          </p:cNvPr>
          <p:cNvCxnSpPr/>
          <p:nvPr/>
        </p:nvCxnSpPr>
        <p:spPr>
          <a:xfrm>
            <a:off x="3394488" y="1977355"/>
            <a:ext cx="10926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7181F-CC24-4498-80BD-311DA249C3F9}"/>
              </a:ext>
            </a:extLst>
          </p:cNvPr>
          <p:cNvCxnSpPr/>
          <p:nvPr/>
        </p:nvCxnSpPr>
        <p:spPr>
          <a:xfrm>
            <a:off x="3394488" y="2120519"/>
            <a:ext cx="10926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533FE5-75B4-4B0F-A2BE-D692D75A8C3D}"/>
              </a:ext>
            </a:extLst>
          </p:cNvPr>
          <p:cNvCxnSpPr>
            <a:cxnSpLocks/>
          </p:cNvCxnSpPr>
          <p:nvPr/>
        </p:nvCxnSpPr>
        <p:spPr>
          <a:xfrm>
            <a:off x="3385252" y="2269954"/>
            <a:ext cx="178536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9A3CF9A-9151-4673-A6BC-E1E2ED6D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63" y="3597542"/>
            <a:ext cx="2990850" cy="847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B55DA0-7CEF-4016-ADB5-EDDDB4DC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573" y="4193036"/>
            <a:ext cx="3009900" cy="24765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89AA95-98F8-4C2D-9DE3-40122081E6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04659" y="4316861"/>
            <a:ext cx="431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pcount_while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F34251-C2F2-480B-8D36-91E66C8E2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5" b="41737"/>
          <a:stretch/>
        </p:blipFill>
        <p:spPr>
          <a:xfrm>
            <a:off x="1620911" y="1445788"/>
            <a:ext cx="8950177" cy="244543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CAE34BA-27AF-402B-8F73-82639759E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r="123" b="41437"/>
          <a:stretch/>
        </p:blipFill>
        <p:spPr>
          <a:xfrm>
            <a:off x="1617403" y="3891222"/>
            <a:ext cx="8953685" cy="24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2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1111</Words>
  <Application>Microsoft Office PowerPoint</Application>
  <PresentationFormat>와이드스크린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40</cp:revision>
  <dcterms:created xsi:type="dcterms:W3CDTF">2021-09-22T03:36:31Z</dcterms:created>
  <dcterms:modified xsi:type="dcterms:W3CDTF">2021-10-14T14:59:01Z</dcterms:modified>
</cp:coreProperties>
</file>