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68" r:id="rId2"/>
    <p:sldId id="376" r:id="rId3"/>
    <p:sldId id="370" r:id="rId4"/>
    <p:sldId id="371" r:id="rId5"/>
    <p:sldId id="372" r:id="rId6"/>
    <p:sldId id="373" r:id="rId7"/>
    <p:sldId id="374" r:id="rId8"/>
    <p:sldId id="384" r:id="rId9"/>
    <p:sldId id="378" r:id="rId10"/>
    <p:sldId id="385" r:id="rId11"/>
    <p:sldId id="386" r:id="rId12"/>
    <p:sldId id="284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주아" panose="02020603020101020101" pitchFamily="18" charset="-127"/>
      <p:regular r:id="rId16"/>
    </p:embeddedFont>
    <p:embeddedFont>
      <p:font typeface="배달의민족 한나체 Pro" panose="020B0600000101010101" pitchFamily="50" charset="-127"/>
      <p:regular r:id="rId17"/>
    </p:embeddedFont>
    <p:embeddedFont>
      <p:font typeface="야놀자 야체 B" panose="02020603020101020101" pitchFamily="18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2EF14-E1A2-4AF9-A4CA-8A37297ABB0D}" v="2" dt="2022-10-20T16:36:0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>
        <p:scale>
          <a:sx n="100" d="100"/>
          <a:sy n="100" d="100"/>
        </p:scale>
        <p:origin x="-1848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45C2EF14-E1A2-4AF9-A4CA-8A37297ABB0D}"/>
    <pc:docChg chg="undo custSel modSld">
      <pc:chgData name="신 주용" userId="ce306e5e72bceba6" providerId="LiveId" clId="{45C2EF14-E1A2-4AF9-A4CA-8A37297ABB0D}" dt="2022-10-20T16:38:07.944" v="32" actId="14734"/>
      <pc:docMkLst>
        <pc:docMk/>
      </pc:docMkLst>
      <pc:sldChg chg="modSp mod">
        <pc:chgData name="신 주용" userId="ce306e5e72bceba6" providerId="LiveId" clId="{45C2EF14-E1A2-4AF9-A4CA-8A37297ABB0D}" dt="2022-10-20T16:33:33.566" v="5" actId="368"/>
        <pc:sldMkLst>
          <pc:docMk/>
          <pc:sldMk cId="202843413" sldId="374"/>
        </pc:sldMkLst>
        <pc:spChg chg="mod">
          <ac:chgData name="신 주용" userId="ce306e5e72bceba6" providerId="LiveId" clId="{45C2EF14-E1A2-4AF9-A4CA-8A37297ABB0D}" dt="2022-10-20T16:33:33.566" v="5" actId="368"/>
          <ac:spMkLst>
            <pc:docMk/>
            <pc:sldMk cId="202843413" sldId="374"/>
            <ac:spMk id="6" creationId="{A632545B-A824-4B14-B7CE-62E9B53E9D5D}"/>
          </ac:spMkLst>
        </pc:spChg>
        <pc:spChg chg="mod">
          <ac:chgData name="신 주용" userId="ce306e5e72bceba6" providerId="LiveId" clId="{45C2EF14-E1A2-4AF9-A4CA-8A37297ABB0D}" dt="2022-10-20T16:33:33.566" v="5" actId="368"/>
          <ac:spMkLst>
            <pc:docMk/>
            <pc:sldMk cId="202843413" sldId="374"/>
            <ac:spMk id="7" creationId="{CD2D2F48-EEA1-43E0-B01D-941C09E7A1BF}"/>
          </ac:spMkLst>
        </pc:spChg>
        <pc:spChg chg="mod">
          <ac:chgData name="신 주용" userId="ce306e5e72bceba6" providerId="LiveId" clId="{45C2EF14-E1A2-4AF9-A4CA-8A37297ABB0D}" dt="2022-10-20T16:33:33.566" v="5" actId="368"/>
          <ac:spMkLst>
            <pc:docMk/>
            <pc:sldMk cId="202843413" sldId="374"/>
            <ac:spMk id="8" creationId="{2AFEA1B0-7E90-4454-8520-63B3694D54C1}"/>
          </ac:spMkLst>
        </pc:spChg>
        <pc:spChg chg="mod">
          <ac:chgData name="신 주용" userId="ce306e5e72bceba6" providerId="LiveId" clId="{45C2EF14-E1A2-4AF9-A4CA-8A37297ABB0D}" dt="2022-10-20T16:33:33.566" v="5" actId="368"/>
          <ac:spMkLst>
            <pc:docMk/>
            <pc:sldMk cId="202843413" sldId="374"/>
            <ac:spMk id="24" creationId="{DE4D06AB-7B53-4D8E-BD07-9C5ED184E150}"/>
          </ac:spMkLst>
        </pc:spChg>
        <pc:spChg chg="mod">
          <ac:chgData name="신 주용" userId="ce306e5e72bceba6" providerId="LiveId" clId="{45C2EF14-E1A2-4AF9-A4CA-8A37297ABB0D}" dt="2022-10-20T16:33:33.566" v="5" actId="368"/>
          <ac:spMkLst>
            <pc:docMk/>
            <pc:sldMk cId="202843413" sldId="374"/>
            <ac:spMk id="52" creationId="{A632545B-A824-4B14-B7CE-62E9B53E9D5D}"/>
          </ac:spMkLst>
        </pc:spChg>
        <pc:spChg chg="mod">
          <ac:chgData name="신 주용" userId="ce306e5e72bceba6" providerId="LiveId" clId="{45C2EF14-E1A2-4AF9-A4CA-8A37297ABB0D}" dt="2022-10-20T16:33:33.566" v="5" actId="368"/>
          <ac:spMkLst>
            <pc:docMk/>
            <pc:sldMk cId="202843413" sldId="374"/>
            <ac:spMk id="54" creationId="{A632545B-A824-4B14-B7CE-62E9B53E9D5D}"/>
          </ac:spMkLst>
        </pc:spChg>
        <pc:grpChg chg="mod">
          <ac:chgData name="신 주용" userId="ce306e5e72bceba6" providerId="LiveId" clId="{45C2EF14-E1A2-4AF9-A4CA-8A37297ABB0D}" dt="2022-10-20T16:33:32.552" v="4" actId="1076"/>
          <ac:grpSpMkLst>
            <pc:docMk/>
            <pc:sldMk cId="202843413" sldId="374"/>
            <ac:grpSpMk id="15" creationId="{00000000-0000-0000-0000-000000000000}"/>
          </ac:grpSpMkLst>
        </pc:grpChg>
        <pc:graphicFrameChg chg="modGraphic">
          <ac:chgData name="신 주용" userId="ce306e5e72bceba6" providerId="LiveId" clId="{45C2EF14-E1A2-4AF9-A4CA-8A37297ABB0D}" dt="2022-10-20T16:33:31.811" v="3" actId="14734"/>
          <ac:graphicFrameMkLst>
            <pc:docMk/>
            <pc:sldMk cId="202843413" sldId="374"/>
            <ac:graphicFrameMk id="9" creationId="{E5583292-D74A-4BEE-B772-E6800A157168}"/>
          </ac:graphicFrameMkLst>
        </pc:graphicFrameChg>
      </pc:sldChg>
      <pc:sldChg chg="modSp mod">
        <pc:chgData name="신 주용" userId="ce306e5e72bceba6" providerId="LiveId" clId="{45C2EF14-E1A2-4AF9-A4CA-8A37297ABB0D}" dt="2022-10-20T16:36:06.302" v="8"/>
        <pc:sldMkLst>
          <pc:docMk/>
          <pc:sldMk cId="733985155" sldId="384"/>
        </pc:sldMkLst>
        <pc:spChg chg="mod">
          <ac:chgData name="신 주용" userId="ce306e5e72bceba6" providerId="LiveId" clId="{45C2EF14-E1A2-4AF9-A4CA-8A37297ABB0D}" dt="2022-10-20T16:34:24.891" v="7" actId="1076"/>
          <ac:spMkLst>
            <pc:docMk/>
            <pc:sldMk cId="733985155" sldId="384"/>
            <ac:spMk id="114" creationId="{4143E77B-289D-4FA7-920E-46491C3D16AF}"/>
          </ac:spMkLst>
        </pc:spChg>
        <pc:graphicFrameChg chg="mod">
          <ac:chgData name="신 주용" userId="ce306e5e72bceba6" providerId="LiveId" clId="{45C2EF14-E1A2-4AF9-A4CA-8A37297ABB0D}" dt="2022-10-20T16:36:06.302" v="8"/>
          <ac:graphicFrameMkLst>
            <pc:docMk/>
            <pc:sldMk cId="733985155" sldId="384"/>
            <ac:graphicFrameMk id="110" creationId="{D0565C98-5740-4995-BA96-AE569D052BD0}"/>
          </ac:graphicFrameMkLst>
        </pc:graphicFrameChg>
      </pc:sldChg>
      <pc:sldChg chg="modSp mod">
        <pc:chgData name="신 주용" userId="ce306e5e72bceba6" providerId="LiveId" clId="{45C2EF14-E1A2-4AF9-A4CA-8A37297ABB0D}" dt="2022-10-20T16:37:40.033" v="21" actId="14734"/>
        <pc:sldMkLst>
          <pc:docMk/>
          <pc:sldMk cId="1596240615" sldId="385"/>
        </pc:sldMkLst>
        <pc:graphicFrameChg chg="modGraphic">
          <ac:chgData name="신 주용" userId="ce306e5e72bceba6" providerId="LiveId" clId="{45C2EF14-E1A2-4AF9-A4CA-8A37297ABB0D}" dt="2022-10-20T16:37:40.033" v="21" actId="14734"/>
          <ac:graphicFrameMkLst>
            <pc:docMk/>
            <pc:sldMk cId="1596240615" sldId="385"/>
            <ac:graphicFrameMk id="9" creationId="{E5583292-D74A-4BEE-B772-E6800A157168}"/>
          </ac:graphicFrameMkLst>
        </pc:graphicFrameChg>
      </pc:sldChg>
      <pc:sldChg chg="modSp mod">
        <pc:chgData name="신 주용" userId="ce306e5e72bceba6" providerId="LiveId" clId="{45C2EF14-E1A2-4AF9-A4CA-8A37297ABB0D}" dt="2022-10-20T16:38:07.944" v="32" actId="14734"/>
        <pc:sldMkLst>
          <pc:docMk/>
          <pc:sldMk cId="5264344" sldId="386"/>
        </pc:sldMkLst>
        <pc:graphicFrameChg chg="modGraphic">
          <ac:chgData name="신 주용" userId="ce306e5e72bceba6" providerId="LiveId" clId="{45C2EF14-E1A2-4AF9-A4CA-8A37297ABB0D}" dt="2022-10-20T16:38:07.944" v="32" actId="14734"/>
          <ac:graphicFrameMkLst>
            <pc:docMk/>
            <pc:sldMk cId="5264344" sldId="386"/>
            <ac:graphicFrameMk id="9" creationId="{E5583292-D74A-4BEE-B772-E6800A15716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call_incr2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583292-D74A-4BEE-B772-E6800A15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89104"/>
              </p:ext>
            </p:extLst>
          </p:nvPr>
        </p:nvGraphicFramePr>
        <p:xfrm>
          <a:off x="6109561" y="1413191"/>
          <a:ext cx="5236843" cy="172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139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2316704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- 18) 82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23113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+ 8(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- 10) 90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0x3b6d(15213)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88317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trike="sngStrike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- 8)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최초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100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</a:tbl>
          </a:graphicData>
        </a:graphic>
      </p:graphicFrame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id="{DDD730D0-431F-40BE-B724-73ADF021F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72720"/>
              </p:ext>
            </p:extLst>
          </p:nvPr>
        </p:nvGraphicFramePr>
        <p:xfrm>
          <a:off x="6597076" y="3180041"/>
          <a:ext cx="4749328" cy="123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64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3971364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0x4d2(1234)  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 (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+ 8)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rbx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0x4d2(1234)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rsi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0xbb8(3000)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5512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6A96628-89A9-466E-A64C-3FACA3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04" y="1390513"/>
            <a:ext cx="4663102" cy="267880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101E79-DB1A-45ED-9903-49911239C4CC}"/>
              </a:ext>
            </a:extLst>
          </p:cNvPr>
          <p:cNvCxnSpPr>
            <a:cxnSpLocks/>
          </p:cNvCxnSpPr>
          <p:nvPr/>
        </p:nvCxnSpPr>
        <p:spPr>
          <a:xfrm>
            <a:off x="3481448" y="2755849"/>
            <a:ext cx="16763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796A36-B398-4E59-A80E-BA28CB33812F}"/>
              </a:ext>
            </a:extLst>
          </p:cNvPr>
          <p:cNvSpPr txBox="1"/>
          <p:nvPr/>
        </p:nvSpPr>
        <p:spPr>
          <a:xfrm>
            <a:off x="313765" y="4126466"/>
            <a:ext cx="64906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받아오는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값과 함수 호출은 생략하겠습니다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함수와 마찬가지로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스택의 공간을 비워줍니다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대입하고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(rsp+8)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0x3b6d(15213)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대입해줍니다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endParaRPr lang="en-US" altLang="ko-KR" sz="2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(rsp+8)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주소를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복사해주고</a:t>
            </a: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0xbb8(3000)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대입해줍니다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endParaRPr lang="en-US" altLang="ko-KR" sz="2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incr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(12)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BFC188F-0730-49CF-8F28-F766ECD94E79}"/>
              </a:ext>
            </a:extLst>
          </p:cNvPr>
          <p:cNvCxnSpPr>
            <a:cxnSpLocks/>
          </p:cNvCxnSpPr>
          <p:nvPr/>
        </p:nvCxnSpPr>
        <p:spPr>
          <a:xfrm>
            <a:off x="3463518" y="2890320"/>
            <a:ext cx="16315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B676F6-781B-4EB5-BCFD-CD01950A968B}"/>
              </a:ext>
            </a:extLst>
          </p:cNvPr>
          <p:cNvCxnSpPr>
            <a:cxnSpLocks/>
          </p:cNvCxnSpPr>
          <p:nvPr/>
        </p:nvCxnSpPr>
        <p:spPr>
          <a:xfrm>
            <a:off x="8175425" y="3445999"/>
            <a:ext cx="0" cy="224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F71C11-EEEC-40D1-8C5A-F0C3C9342042}"/>
              </a:ext>
            </a:extLst>
          </p:cNvPr>
          <p:cNvCxnSpPr>
            <a:cxnSpLocks/>
          </p:cNvCxnSpPr>
          <p:nvPr/>
        </p:nvCxnSpPr>
        <p:spPr>
          <a:xfrm>
            <a:off x="3463518" y="3042720"/>
            <a:ext cx="212463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EE5BDF-2677-4E43-803C-BCD60711FFE8}"/>
              </a:ext>
            </a:extLst>
          </p:cNvPr>
          <p:cNvCxnSpPr>
            <a:cxnSpLocks/>
          </p:cNvCxnSpPr>
          <p:nvPr/>
        </p:nvCxnSpPr>
        <p:spPr>
          <a:xfrm>
            <a:off x="3463518" y="3198537"/>
            <a:ext cx="194534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BD86BB-8B4E-4199-A3A9-DB19CD4D1FD5}"/>
              </a:ext>
            </a:extLst>
          </p:cNvPr>
          <p:cNvCxnSpPr>
            <a:cxnSpLocks/>
          </p:cNvCxnSpPr>
          <p:nvPr/>
        </p:nvCxnSpPr>
        <p:spPr>
          <a:xfrm>
            <a:off x="3472483" y="3333007"/>
            <a:ext cx="17660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28EC81A-4B2C-498C-8C9F-E8BB611FBFB6}"/>
              </a:ext>
            </a:extLst>
          </p:cNvPr>
          <p:cNvCxnSpPr>
            <a:cxnSpLocks/>
          </p:cNvCxnSpPr>
          <p:nvPr/>
        </p:nvCxnSpPr>
        <p:spPr>
          <a:xfrm>
            <a:off x="3382835" y="3481555"/>
            <a:ext cx="248322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AEAE0F3-2871-4D42-A179-FC9CF43CC056}"/>
              </a:ext>
            </a:extLst>
          </p:cNvPr>
          <p:cNvCxnSpPr>
            <a:cxnSpLocks/>
          </p:cNvCxnSpPr>
          <p:nvPr/>
        </p:nvCxnSpPr>
        <p:spPr>
          <a:xfrm flipV="1">
            <a:off x="3382835" y="1568898"/>
            <a:ext cx="0" cy="19126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F66DD6-F21E-4F66-B99E-9CEFEBE5C194}"/>
              </a:ext>
            </a:extLst>
          </p:cNvPr>
          <p:cNvCxnSpPr/>
          <p:nvPr/>
        </p:nvCxnSpPr>
        <p:spPr>
          <a:xfrm flipH="1">
            <a:off x="1545071" y="1568898"/>
            <a:ext cx="183776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4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call_incr2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583292-D74A-4BEE-B772-E6800A15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29895"/>
              </p:ext>
            </p:extLst>
          </p:nvPr>
        </p:nvGraphicFramePr>
        <p:xfrm>
          <a:off x="6193787" y="2223281"/>
          <a:ext cx="5236843" cy="172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288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2067555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- 18) 82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23113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+ 8(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- 10) 90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0x4725(18213)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88317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rsp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초기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- 8)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최초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100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</a:tbl>
          </a:graphicData>
        </a:graphic>
      </p:graphicFrame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id="{DDD730D0-431F-40BE-B724-73ADF021F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34831"/>
              </p:ext>
            </p:extLst>
          </p:nvPr>
        </p:nvGraphicFramePr>
        <p:xfrm>
          <a:off x="6517973" y="3990131"/>
          <a:ext cx="4912657" cy="165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18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4107939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+ 8)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rbx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0x4d2(1234)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0x4725(18213)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55128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0x3b6d(15213)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+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-&gt;  0x403f(16447)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6152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6A96628-89A9-466E-A64C-3FACA3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1" y="1378750"/>
            <a:ext cx="4663102" cy="267880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7F01D8-8303-4DA1-81CA-F31BD6B6334D}"/>
              </a:ext>
            </a:extLst>
          </p:cNvPr>
          <p:cNvCxnSpPr/>
          <p:nvPr/>
        </p:nvCxnSpPr>
        <p:spPr>
          <a:xfrm>
            <a:off x="3167630" y="3622628"/>
            <a:ext cx="16046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AA010F-8C96-40DD-BC1C-87DE679B4666}"/>
              </a:ext>
            </a:extLst>
          </p:cNvPr>
          <p:cNvCxnSpPr>
            <a:cxnSpLocks/>
          </p:cNvCxnSpPr>
          <p:nvPr/>
        </p:nvCxnSpPr>
        <p:spPr>
          <a:xfrm>
            <a:off x="8693186" y="4587785"/>
            <a:ext cx="5468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B2E38C-4A9B-43E1-AB55-6B5B00CBB709}"/>
              </a:ext>
            </a:extLst>
          </p:cNvPr>
          <p:cNvCxnSpPr>
            <a:cxnSpLocks/>
          </p:cNvCxnSpPr>
          <p:nvPr/>
        </p:nvCxnSpPr>
        <p:spPr>
          <a:xfrm>
            <a:off x="9240031" y="4587785"/>
            <a:ext cx="0" cy="923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E3701E8-2C6B-4D2E-9E2B-33BCB193F223}"/>
              </a:ext>
            </a:extLst>
          </p:cNvPr>
          <p:cNvCxnSpPr/>
          <p:nvPr/>
        </p:nvCxnSpPr>
        <p:spPr>
          <a:xfrm>
            <a:off x="3158665" y="3766063"/>
            <a:ext cx="16046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149EB2-0C9B-4348-BD46-833A6538D294}"/>
              </a:ext>
            </a:extLst>
          </p:cNvPr>
          <p:cNvCxnSpPr>
            <a:cxnSpLocks/>
          </p:cNvCxnSpPr>
          <p:nvPr/>
        </p:nvCxnSpPr>
        <p:spPr>
          <a:xfrm>
            <a:off x="3158665" y="3900535"/>
            <a:ext cx="134470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1E9EE5-331E-4DEB-9BF9-61E461EF798A}"/>
              </a:ext>
            </a:extLst>
          </p:cNvPr>
          <p:cNvSpPr txBox="1"/>
          <p:nvPr/>
        </p:nvSpPr>
        <p:spPr>
          <a:xfrm>
            <a:off x="250597" y="4114703"/>
            <a:ext cx="649067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incr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역시 앞의 </a:t>
            </a:r>
            <a:r>
              <a:rPr lang="en-US" altLang="ko-KR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call_incr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버전과 같으므로</a:t>
            </a: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설명은 생략하고 진행하겠습니다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(13)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(1234)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(15213)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더해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.(16447,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반환값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(13)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비워준 스택만큼 다시 채워주고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해준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원래대로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반환합니다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0" y="452397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3-7 : </a:t>
            </a:r>
            <a:r>
              <a:rPr kumimoji="0" lang="en-US" altLang="ko-KR" sz="6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incr</a:t>
            </a:r>
            <a:r>
              <a:rPr kumimoji="0" lang="en-US" altLang="ko-KR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 </a:t>
            </a:r>
            <a:r>
              <a:rPr kumimoji="0" lang="ko-KR" altLang="en-US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</a:t>
            </a:r>
            <a:r>
              <a:rPr kumimoji="0" lang="en-US" altLang="ko-KR" sz="6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6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351181" y="1751323"/>
            <a:ext cx="9626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q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가상머신에서 앞의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incr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아래와 같이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프로그램을 작성하고 수행</a:t>
            </a:r>
            <a:endParaRPr lang="en-US" altLang="ko-KR" sz="3200" b="1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call_incr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(), callincr2()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함수에 대해 각각 실행파일 생성을 위해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main() </a:t>
            </a:r>
            <a:r>
              <a:rPr kumimoji="0" lang="ko-KR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 추가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두 버전 각각 아래와 같이 컴파일하고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주요 단계 실행 및 상태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 추적 </a:t>
            </a: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캡쳐하고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설명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   -</a:t>
            </a: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Og</a:t>
            </a:r>
            <a:r>
              <a:rPr lang="en-US" altLang="ko-KR" sz="2400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-g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fno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-stack-protector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          –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스택 손상 검출 코드 생략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(p.273)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각 단계에서 스택 프레임 내용 도시하고 설명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283759" y="20066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gdbgui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2408" y="20066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kumimoji="0" lang="en-US" altLang="ko-KR" sz="36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algn="ctr" latinLnBrk="0"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</a:t>
            </a:r>
          </a:p>
          <a:p>
            <a:pPr algn="ctr" latinLnBrk="0">
              <a:defRPr/>
            </a:pPr>
            <a:r>
              <a:rPr kumimoji="0" lang="en-US" altLang="ko-KR" sz="36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call_incr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8261054" y="2074013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32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</a:t>
            </a:r>
          </a:p>
          <a:p>
            <a:pPr algn="ctr" latinLnBrk="0">
              <a:defRPr/>
            </a:pPr>
            <a:r>
              <a:rPr kumimoji="0" lang="en-US" altLang="ko-KR" sz="32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call_incr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및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4563035" y="2898160"/>
            <a:ext cx="69879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-s</a:t>
            </a:r>
            <a:r>
              <a:rPr lang="en-US" alt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tack-protector</a:t>
            </a:r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SSP(stack overflow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방지하기 위한 컴파일러 옵션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 변수 재배치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 변수 전에 포인터 배치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 canary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noProof="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역할을 하는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메모리 보호기법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해제합니다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6D9A1-1A2B-4F6C-93C8-C1F165A6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52" y="2297376"/>
            <a:ext cx="82200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87477" y="2890906"/>
            <a:ext cx="68796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kumimoji="0" lang="en-US" altLang="ko-KR" sz="6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call_incr</a:t>
            </a:r>
            <a:r>
              <a:rPr lang="en-US" altLang="ko-KR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6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endParaRPr lang="en-US" altLang="ko-KR" sz="6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8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188011" y="636633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ko-KR" altLang="en-US"/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dirty="0"/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call_incr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CED5B-078A-4E2E-8F03-82D9DF6C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16" y="1347317"/>
            <a:ext cx="6304701" cy="2699597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583292-D74A-4BEE-B772-E6800A15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33919"/>
              </p:ext>
            </p:extLst>
          </p:nvPr>
        </p:nvGraphicFramePr>
        <p:xfrm>
          <a:off x="7161037" y="4740671"/>
          <a:ext cx="4340680" cy="172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005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1843675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- 18)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23113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8(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- 10)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0x3b6d(15213)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88317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초기 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rsp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 - 8)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3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최초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</a:tbl>
          </a:graphicData>
        </a:graphic>
      </p:graphicFrame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id="{DDD730D0-431F-40BE-B724-73ADF021F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9429"/>
              </p:ext>
            </p:extLst>
          </p:nvPr>
        </p:nvGraphicFramePr>
        <p:xfrm>
          <a:off x="4749850" y="5373283"/>
          <a:ext cx="2365345" cy="82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32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1599513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%</a:t>
                      </a:r>
                      <a:r>
                        <a:rPr lang="en-US" altLang="ko-KR" dirty="0" err="1">
                          <a:solidFill>
                            <a:schemeClr val="accent6"/>
                          </a:solidFill>
                        </a:rPr>
                        <a:t>rdi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accent6"/>
                          </a:solidFill>
                        </a:rPr>
                        <a:t>rsp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)+8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rsi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0xbb8(3000)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0B65E5-8827-4425-A339-7CB602366A9D}"/>
              </a:ext>
            </a:extLst>
          </p:cNvPr>
          <p:cNvCxnSpPr>
            <a:cxnSpLocks/>
          </p:cNvCxnSpPr>
          <p:nvPr/>
        </p:nvCxnSpPr>
        <p:spPr>
          <a:xfrm flipH="1">
            <a:off x="6477000" y="5145351"/>
            <a:ext cx="664018" cy="37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6AE3D90-0A37-4A79-8A42-31C61D3D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65"/>
          <a:stretch/>
        </p:blipFill>
        <p:spPr>
          <a:xfrm>
            <a:off x="540222" y="1943100"/>
            <a:ext cx="4697505" cy="14859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3AD157-7F37-4F47-903C-304728578622}"/>
              </a:ext>
            </a:extLst>
          </p:cNvPr>
          <p:cNvCxnSpPr>
            <a:cxnSpLocks/>
          </p:cNvCxnSpPr>
          <p:nvPr/>
        </p:nvCxnSpPr>
        <p:spPr>
          <a:xfrm>
            <a:off x="2978860" y="2135342"/>
            <a:ext cx="14497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098D40-24F6-44AE-AA14-781E80FF9CC2}"/>
              </a:ext>
            </a:extLst>
          </p:cNvPr>
          <p:cNvCxnSpPr>
            <a:cxnSpLocks/>
          </p:cNvCxnSpPr>
          <p:nvPr/>
        </p:nvCxnSpPr>
        <p:spPr>
          <a:xfrm>
            <a:off x="7622588" y="2887117"/>
            <a:ext cx="18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42D57AB-952C-4DEE-A3E0-225B40CD9E8A}"/>
              </a:ext>
            </a:extLst>
          </p:cNvPr>
          <p:cNvCxnSpPr>
            <a:cxnSpLocks/>
          </p:cNvCxnSpPr>
          <p:nvPr/>
        </p:nvCxnSpPr>
        <p:spPr>
          <a:xfrm>
            <a:off x="7622588" y="3048482"/>
            <a:ext cx="2337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3C49E9-9FD7-4ECB-906A-38ED80407F35}"/>
              </a:ext>
            </a:extLst>
          </p:cNvPr>
          <p:cNvCxnSpPr>
            <a:cxnSpLocks/>
          </p:cNvCxnSpPr>
          <p:nvPr/>
        </p:nvCxnSpPr>
        <p:spPr>
          <a:xfrm>
            <a:off x="7643612" y="3218811"/>
            <a:ext cx="2337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A1C9B44-80F4-4499-B301-107423CF2FAC}"/>
              </a:ext>
            </a:extLst>
          </p:cNvPr>
          <p:cNvCxnSpPr>
            <a:cxnSpLocks/>
          </p:cNvCxnSpPr>
          <p:nvPr/>
        </p:nvCxnSpPr>
        <p:spPr>
          <a:xfrm>
            <a:off x="7652482" y="3371212"/>
            <a:ext cx="18501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B7E319-62E9-4D82-9FD5-2BFE4378CA20}"/>
              </a:ext>
            </a:extLst>
          </p:cNvPr>
          <p:cNvCxnSpPr>
            <a:cxnSpLocks/>
          </p:cNvCxnSpPr>
          <p:nvPr/>
        </p:nvCxnSpPr>
        <p:spPr>
          <a:xfrm>
            <a:off x="7476565" y="3523129"/>
            <a:ext cx="281491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F2C36AE-D416-4C9B-B695-58FF23619E50}"/>
              </a:ext>
            </a:extLst>
          </p:cNvPr>
          <p:cNvCxnSpPr>
            <a:cxnSpLocks/>
          </p:cNvCxnSpPr>
          <p:nvPr/>
        </p:nvCxnSpPr>
        <p:spPr>
          <a:xfrm flipV="1">
            <a:off x="7476565" y="1703294"/>
            <a:ext cx="0" cy="18198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A06400-A19A-4416-AFAB-FEB6F3376494}"/>
              </a:ext>
            </a:extLst>
          </p:cNvPr>
          <p:cNvCxnSpPr>
            <a:cxnSpLocks/>
          </p:cNvCxnSpPr>
          <p:nvPr/>
        </p:nvCxnSpPr>
        <p:spPr>
          <a:xfrm flipH="1">
            <a:off x="5477435" y="1703294"/>
            <a:ext cx="199913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B43931-03C5-4ACD-AFAD-1E578472C423}"/>
              </a:ext>
            </a:extLst>
          </p:cNvPr>
          <p:cNvSpPr txBox="1"/>
          <p:nvPr/>
        </p:nvSpPr>
        <p:spPr>
          <a:xfrm>
            <a:off x="449668" y="3695400"/>
            <a:ext cx="47880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빼주어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(10)</a:t>
            </a: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스택에 공간을 생성합니다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0x3b6d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대입해주고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(11)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rsp+8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주소값을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복사합니다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0xbb8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대입해주고</a:t>
            </a: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incr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(12)</a:t>
            </a:r>
            <a:endParaRPr lang="en-US" altLang="ko-KR" sz="20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4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call_incr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–g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fno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-stack-protector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CED5B-078A-4E2E-8F03-82D9DF6C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9" y="1452368"/>
            <a:ext cx="6304701" cy="2699597"/>
          </a:xfrm>
          <a:prstGeom prst="rect">
            <a:avLst/>
          </a:prstGeom>
        </p:spPr>
      </p:pic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id="{DDD730D0-431F-40BE-B724-73ADF021F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33594"/>
              </p:ext>
            </p:extLst>
          </p:nvPr>
        </p:nvGraphicFramePr>
        <p:xfrm>
          <a:off x="6784751" y="4250140"/>
          <a:ext cx="4690293" cy="123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96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3891397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)+8        </a:t>
                      </a:r>
                      <a:endParaRPr lang="en-US" altLang="ko-KR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67156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0xbb8(3000)     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0x4725(18213)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56587"/>
                  </a:ext>
                </a:extLst>
              </a:tr>
              <a:tr h="41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0x3b6d(15213)    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  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0x8292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64593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4FD4C7-9910-4970-9AB9-34361A2996AD}"/>
              </a:ext>
            </a:extLst>
          </p:cNvPr>
          <p:cNvCxnSpPr>
            <a:cxnSpLocks/>
          </p:cNvCxnSpPr>
          <p:nvPr/>
        </p:nvCxnSpPr>
        <p:spPr>
          <a:xfrm>
            <a:off x="2968778" y="1979156"/>
            <a:ext cx="18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E51930-5C66-4896-A5AB-3F628C9CEE7B}"/>
              </a:ext>
            </a:extLst>
          </p:cNvPr>
          <p:cNvCxnSpPr>
            <a:cxnSpLocks/>
          </p:cNvCxnSpPr>
          <p:nvPr/>
        </p:nvCxnSpPr>
        <p:spPr>
          <a:xfrm>
            <a:off x="8448356" y="4424385"/>
            <a:ext cx="6069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73D11DE-D85B-438D-BE38-30EE1E342EEB}"/>
              </a:ext>
            </a:extLst>
          </p:cNvPr>
          <p:cNvCxnSpPr>
            <a:cxnSpLocks/>
          </p:cNvCxnSpPr>
          <p:nvPr/>
        </p:nvCxnSpPr>
        <p:spPr>
          <a:xfrm>
            <a:off x="2959813" y="2140521"/>
            <a:ext cx="17843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FD2BEF8-2BB1-432C-B788-624F3678593F}"/>
              </a:ext>
            </a:extLst>
          </p:cNvPr>
          <p:cNvCxnSpPr>
            <a:cxnSpLocks/>
          </p:cNvCxnSpPr>
          <p:nvPr/>
        </p:nvCxnSpPr>
        <p:spPr>
          <a:xfrm flipV="1">
            <a:off x="9586243" y="4977481"/>
            <a:ext cx="0" cy="376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36D4AD-4194-467C-B718-5FF3DB70A923}"/>
              </a:ext>
            </a:extLst>
          </p:cNvPr>
          <p:cNvSpPr txBox="1"/>
          <p:nvPr/>
        </p:nvSpPr>
        <p:spPr>
          <a:xfrm>
            <a:off x="9269751" y="5006411"/>
            <a:ext cx="392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+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CC6DCB-5D65-4044-A409-41200CE412BA}"/>
              </a:ext>
            </a:extLst>
          </p:cNvPr>
          <p:cNvCxnSpPr>
            <a:cxnSpLocks/>
          </p:cNvCxnSpPr>
          <p:nvPr/>
        </p:nvCxnSpPr>
        <p:spPr>
          <a:xfrm>
            <a:off x="2998662" y="2319815"/>
            <a:ext cx="178437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6ABFDB-F3B5-401C-B035-C32B2F452731}"/>
              </a:ext>
            </a:extLst>
          </p:cNvPr>
          <p:cNvCxnSpPr>
            <a:cxnSpLocks/>
          </p:cNvCxnSpPr>
          <p:nvPr/>
        </p:nvCxnSpPr>
        <p:spPr>
          <a:xfrm>
            <a:off x="9904468" y="4316809"/>
            <a:ext cx="0" cy="4028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5914A6A-4039-417F-A48B-1DD60F31C91A}"/>
              </a:ext>
            </a:extLst>
          </p:cNvPr>
          <p:cNvCxnSpPr>
            <a:cxnSpLocks/>
          </p:cNvCxnSpPr>
          <p:nvPr/>
        </p:nvCxnSpPr>
        <p:spPr>
          <a:xfrm flipH="1">
            <a:off x="8448356" y="4316809"/>
            <a:ext cx="1456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FF021B2-0382-4416-9ADF-3BC0A2275600}"/>
              </a:ext>
            </a:extLst>
          </p:cNvPr>
          <p:cNvCxnSpPr>
            <a:cxnSpLocks/>
          </p:cNvCxnSpPr>
          <p:nvPr/>
        </p:nvCxnSpPr>
        <p:spPr>
          <a:xfrm>
            <a:off x="2852631" y="2669440"/>
            <a:ext cx="13805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D56CA11-5C7E-4D19-88F5-8DD300D6662B}"/>
              </a:ext>
            </a:extLst>
          </p:cNvPr>
          <p:cNvCxnSpPr>
            <a:cxnSpLocks/>
          </p:cNvCxnSpPr>
          <p:nvPr/>
        </p:nvCxnSpPr>
        <p:spPr>
          <a:xfrm>
            <a:off x="2852631" y="2669440"/>
            <a:ext cx="0" cy="11405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1A91E7-EB04-41E4-9AA8-D94A01380A65}"/>
              </a:ext>
            </a:extLst>
          </p:cNvPr>
          <p:cNvCxnSpPr/>
          <p:nvPr/>
        </p:nvCxnSpPr>
        <p:spPr>
          <a:xfrm>
            <a:off x="2866440" y="3804663"/>
            <a:ext cx="2241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269B9-0DCD-4DE5-ACF9-637E8BABD84A}"/>
              </a:ext>
            </a:extLst>
          </p:cNvPr>
          <p:cNvCxnSpPr>
            <a:cxnSpLocks/>
          </p:cNvCxnSpPr>
          <p:nvPr/>
        </p:nvCxnSpPr>
        <p:spPr>
          <a:xfrm>
            <a:off x="9055352" y="4424385"/>
            <a:ext cx="0" cy="741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23447EA-3143-4F87-B4F4-A536961BC289}"/>
              </a:ext>
            </a:extLst>
          </p:cNvPr>
          <p:cNvCxnSpPr>
            <a:cxnSpLocks/>
          </p:cNvCxnSpPr>
          <p:nvPr/>
        </p:nvCxnSpPr>
        <p:spPr>
          <a:xfrm>
            <a:off x="11414495" y="3132377"/>
            <a:ext cx="0" cy="24742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88466E4-B29C-411E-91C7-58FFCB3E0BED}"/>
              </a:ext>
            </a:extLst>
          </p:cNvPr>
          <p:cNvCxnSpPr>
            <a:cxnSpLocks/>
          </p:cNvCxnSpPr>
          <p:nvPr/>
        </p:nvCxnSpPr>
        <p:spPr>
          <a:xfrm flipV="1">
            <a:off x="9997304" y="5268697"/>
            <a:ext cx="0" cy="320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7F03400-09A7-4EFD-B94B-C7548A3A6E34}"/>
              </a:ext>
            </a:extLst>
          </p:cNvPr>
          <p:cNvCxnSpPr>
            <a:cxnSpLocks/>
          </p:cNvCxnSpPr>
          <p:nvPr/>
        </p:nvCxnSpPr>
        <p:spPr>
          <a:xfrm>
            <a:off x="2959813" y="3969322"/>
            <a:ext cx="18232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D6960B3-2277-4008-AA3D-666D11DDFAFE}"/>
              </a:ext>
            </a:extLst>
          </p:cNvPr>
          <p:cNvCxnSpPr>
            <a:cxnSpLocks/>
          </p:cNvCxnSpPr>
          <p:nvPr/>
        </p:nvCxnSpPr>
        <p:spPr>
          <a:xfrm>
            <a:off x="9997304" y="5606636"/>
            <a:ext cx="14171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0" name="표 9">
            <a:extLst>
              <a:ext uri="{FF2B5EF4-FFF2-40B4-BE49-F238E27FC236}">
                <a16:creationId xmlns:a16="http://schemas.microsoft.com/office/drawing/2014/main" id="{D0565C98-5740-4995-BA96-AE569D052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58368"/>
              </p:ext>
            </p:extLst>
          </p:nvPr>
        </p:nvGraphicFramePr>
        <p:xfrm>
          <a:off x="6966425" y="2541343"/>
          <a:ext cx="4340680" cy="162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866">
                  <a:extLst>
                    <a:ext uri="{9D8B030D-6E8A-4147-A177-3AD203B41FA5}">
                      <a16:colId xmlns:a16="http://schemas.microsoft.com/office/drawing/2014/main" val="4027743528"/>
                    </a:ext>
                  </a:extLst>
                </a:gridCol>
                <a:gridCol w="1824814">
                  <a:extLst>
                    <a:ext uri="{9D8B030D-6E8A-4147-A177-3AD203B41FA5}">
                      <a16:colId xmlns:a16="http://schemas.microsoft.com/office/drawing/2014/main" val="899249578"/>
                    </a:ext>
                  </a:extLst>
                </a:gridCol>
              </a:tblGrid>
              <a:tr h="405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en-US" altLang="ko-KR" sz="1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- 18)</a:t>
                      </a:r>
                      <a:endParaRPr kumimoji="0" lang="ko-KR" alt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(X)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56953"/>
                  </a:ext>
                </a:extLst>
              </a:tr>
              <a:tr h="405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- 10)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0x4725(18213)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670040"/>
                  </a:ext>
                </a:extLst>
              </a:tr>
              <a:tr h="405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rsp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초기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</a:rPr>
                        <a:t>rsp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 - 8)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(O)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2664"/>
                  </a:ext>
                </a:extLst>
              </a:tr>
              <a:tr h="405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최초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2291"/>
                  </a:ext>
                </a:extLst>
              </a:tr>
            </a:tbl>
          </a:graphicData>
        </a:graphic>
      </p:graphicFrame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B6EE504-3DD0-42E0-BA4D-A6C2A59C075C}"/>
              </a:ext>
            </a:extLst>
          </p:cNvPr>
          <p:cNvCxnSpPr>
            <a:cxnSpLocks/>
          </p:cNvCxnSpPr>
          <p:nvPr/>
        </p:nvCxnSpPr>
        <p:spPr>
          <a:xfrm>
            <a:off x="11180645" y="3132377"/>
            <a:ext cx="2338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3E77B-289D-4FA7-920E-46491C3D16AF}"/>
              </a:ext>
            </a:extLst>
          </p:cNvPr>
          <p:cNvSpPr txBox="1"/>
          <p:nvPr/>
        </p:nvSpPr>
        <p:spPr>
          <a:xfrm>
            <a:off x="405449" y="4208169"/>
            <a:ext cx="64906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(rsp+8)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복사해주고</a:t>
            </a:r>
            <a:r>
              <a:rPr lang="en-US" altLang="ko-KR" sz="1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덧셈하여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0x4725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갖게 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(5)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(rsp+8)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endParaRPr lang="en-US" altLang="ko-KR" sz="20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값을 반환하고</a:t>
            </a: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(8)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(13)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(15213)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덧셈하여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0x8292(33426,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결과값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저장됩니다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(13)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스택을 비운만큼 다시 채워주고</a:t>
            </a: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(14)</a:t>
            </a:r>
            <a:endParaRPr lang="en-US" altLang="ko-KR" sz="2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반환합니다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98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87477" y="2890906"/>
            <a:ext cx="68985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call_incr2 </a:t>
            </a:r>
            <a:r>
              <a:rPr kumimoji="0" lang="ko-KR" altLang="en-US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739024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772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야놀자 야체 B</vt:lpstr>
      <vt:lpstr>배달의민족 주아</vt:lpstr>
      <vt:lpstr>맑은 고딕</vt:lpstr>
      <vt:lpstr>Arial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58</cp:revision>
  <dcterms:created xsi:type="dcterms:W3CDTF">2021-09-22T03:36:31Z</dcterms:created>
  <dcterms:modified xsi:type="dcterms:W3CDTF">2022-10-20T16:38:12Z</dcterms:modified>
</cp:coreProperties>
</file>