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368" r:id="rId2"/>
    <p:sldId id="376" r:id="rId3"/>
    <p:sldId id="370" r:id="rId4"/>
    <p:sldId id="407" r:id="rId5"/>
    <p:sldId id="372" r:id="rId6"/>
    <p:sldId id="406" r:id="rId7"/>
    <p:sldId id="371" r:id="rId8"/>
    <p:sldId id="403" r:id="rId9"/>
    <p:sldId id="402" r:id="rId10"/>
    <p:sldId id="405" r:id="rId11"/>
    <p:sldId id="404" r:id="rId12"/>
    <p:sldId id="408" r:id="rId13"/>
    <p:sldId id="410" r:id="rId14"/>
    <p:sldId id="28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  <p:embeddedFont>
      <p:font typeface="배달의민족 한나체 Pro" panose="020B0600000101010101" pitchFamily="50" charset="-127"/>
      <p:regular r:id="rId20"/>
    </p:embeddedFont>
    <p:embeddedFont>
      <p:font typeface="야놀자 야체 B" panose="02020603020101020101" pitchFamily="18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7" autoAdjust="0"/>
    <p:restoredTop sz="96344" autoAdjust="0"/>
  </p:normalViewPr>
  <p:slideViewPr>
    <p:cSldViewPr snapToGrid="0">
      <p:cViewPr>
        <p:scale>
          <a:sx n="66" d="100"/>
          <a:sy n="66" d="100"/>
        </p:scale>
        <p:origin x="26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분석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14FB3-D6E1-490F-A126-5FDDC9BD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1"/>
          <a:stretch/>
        </p:blipFill>
        <p:spPr>
          <a:xfrm>
            <a:off x="760409" y="3089651"/>
            <a:ext cx="5105400" cy="265989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2EB4A1-F361-4DBE-9459-E048342B3C1C}"/>
              </a:ext>
            </a:extLst>
          </p:cNvPr>
          <p:cNvCxnSpPr>
            <a:cxnSpLocks/>
          </p:cNvCxnSpPr>
          <p:nvPr/>
        </p:nvCxnSpPr>
        <p:spPr>
          <a:xfrm>
            <a:off x="3379789" y="3751866"/>
            <a:ext cx="9352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FE2098F-379E-412C-8C77-ADA1432CFE9A}"/>
              </a:ext>
            </a:extLst>
          </p:cNvPr>
          <p:cNvCxnSpPr>
            <a:cxnSpLocks/>
          </p:cNvCxnSpPr>
          <p:nvPr/>
        </p:nvCxnSpPr>
        <p:spPr>
          <a:xfrm>
            <a:off x="3379789" y="3929666"/>
            <a:ext cx="9352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7FFFB5-E22B-49EB-9423-DEDE1F71FFB0}"/>
              </a:ext>
            </a:extLst>
          </p:cNvPr>
          <p:cNvCxnSpPr>
            <a:cxnSpLocks/>
          </p:cNvCxnSpPr>
          <p:nvPr/>
        </p:nvCxnSpPr>
        <p:spPr>
          <a:xfrm>
            <a:off x="3379789" y="4082066"/>
            <a:ext cx="9352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DB225C-1200-406F-A494-BA6FE94DA130}"/>
              </a:ext>
            </a:extLst>
          </p:cNvPr>
          <p:cNvSpPr txBox="1"/>
          <p:nvPr/>
        </p:nvSpPr>
        <p:spPr>
          <a:xfrm>
            <a:off x="4721030" y="1521757"/>
            <a:ext cx="6518111" cy="6832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x86-64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movq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비슷한 역할을 하는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irmovq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레지스터에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상수를 복사해줍니다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xorq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sum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초기화 해줍니다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집어넣었으니 무조건 결과는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(3)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andq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.(x86-64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 역할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(4)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(5)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jmp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테이블로 점프해줍니다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(5)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(10)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결과가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아니라면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(10)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algn="r">
              <a:defRPr/>
            </a:pPr>
            <a:endParaRPr lang="en-US" altLang="ko-KR" sz="24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FA1497-D529-4F13-890B-C3B8CE57A52B}"/>
              </a:ext>
            </a:extLst>
          </p:cNvPr>
          <p:cNvCxnSpPr>
            <a:cxnSpLocks/>
          </p:cNvCxnSpPr>
          <p:nvPr/>
        </p:nvCxnSpPr>
        <p:spPr>
          <a:xfrm>
            <a:off x="3379789" y="4262687"/>
            <a:ext cx="9352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952A0E-F59C-47A9-A0FE-9C389CE6E552}"/>
              </a:ext>
            </a:extLst>
          </p:cNvPr>
          <p:cNvCxnSpPr>
            <a:cxnSpLocks/>
          </p:cNvCxnSpPr>
          <p:nvPr/>
        </p:nvCxnSpPr>
        <p:spPr>
          <a:xfrm>
            <a:off x="3254434" y="4427688"/>
            <a:ext cx="64764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3ABDA74-AFC2-4F45-83A9-79208EEEE757}"/>
              </a:ext>
            </a:extLst>
          </p:cNvPr>
          <p:cNvCxnSpPr>
            <a:cxnSpLocks/>
          </p:cNvCxnSpPr>
          <p:nvPr/>
        </p:nvCxnSpPr>
        <p:spPr>
          <a:xfrm>
            <a:off x="3354389" y="5545288"/>
            <a:ext cx="11438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E97586-24F3-41D3-B78C-2C18A7065D7C}"/>
              </a:ext>
            </a:extLst>
          </p:cNvPr>
          <p:cNvCxnSpPr/>
          <p:nvPr/>
        </p:nvCxnSpPr>
        <p:spPr>
          <a:xfrm>
            <a:off x="3254434" y="4417809"/>
            <a:ext cx="0" cy="112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AFB3BB4-5664-4A96-8B51-8DCF3512392F}"/>
              </a:ext>
            </a:extLst>
          </p:cNvPr>
          <p:cNvCxnSpPr/>
          <p:nvPr/>
        </p:nvCxnSpPr>
        <p:spPr>
          <a:xfrm flipV="1">
            <a:off x="4505868" y="4714708"/>
            <a:ext cx="0" cy="830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분석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14FB3-D6E1-490F-A126-5FDDC9BD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7"/>
          <a:stretch/>
        </p:blipFill>
        <p:spPr>
          <a:xfrm>
            <a:off x="1042283" y="2418641"/>
            <a:ext cx="5105400" cy="262515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2EB4A1-F361-4DBE-9459-E048342B3C1C}"/>
              </a:ext>
            </a:extLst>
          </p:cNvPr>
          <p:cNvCxnSpPr>
            <a:cxnSpLocks/>
          </p:cNvCxnSpPr>
          <p:nvPr/>
        </p:nvCxnSpPr>
        <p:spPr>
          <a:xfrm>
            <a:off x="3636263" y="4047605"/>
            <a:ext cx="11438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7FFFB5-E22B-49EB-9423-DEDE1F71FFB0}"/>
              </a:ext>
            </a:extLst>
          </p:cNvPr>
          <p:cNvCxnSpPr>
            <a:cxnSpLocks/>
          </p:cNvCxnSpPr>
          <p:nvPr/>
        </p:nvCxnSpPr>
        <p:spPr>
          <a:xfrm>
            <a:off x="3605396" y="4203634"/>
            <a:ext cx="9352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FA1497-D529-4F13-890B-C3B8CE57A52B}"/>
              </a:ext>
            </a:extLst>
          </p:cNvPr>
          <p:cNvCxnSpPr>
            <a:cxnSpLocks/>
          </p:cNvCxnSpPr>
          <p:nvPr/>
        </p:nvCxnSpPr>
        <p:spPr>
          <a:xfrm>
            <a:off x="3605396" y="4369740"/>
            <a:ext cx="9352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952A0E-F59C-47A9-A0FE-9C389CE6E552}"/>
              </a:ext>
            </a:extLst>
          </p:cNvPr>
          <p:cNvCxnSpPr>
            <a:cxnSpLocks/>
          </p:cNvCxnSpPr>
          <p:nvPr/>
        </p:nvCxnSpPr>
        <p:spPr>
          <a:xfrm>
            <a:off x="3605396" y="4534741"/>
            <a:ext cx="9352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829BF3-B317-4B5B-A206-4E1039D59A66}"/>
              </a:ext>
            </a:extLst>
          </p:cNvPr>
          <p:cNvSpPr txBox="1"/>
          <p:nvPr/>
        </p:nvSpPr>
        <p:spPr>
          <a:xfrm>
            <a:off x="6149437" y="2740139"/>
            <a:ext cx="5062705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이동 명령어인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mrmovq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r10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복사해줍니다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(7)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addq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통해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r10, r8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레지스터를 각각의 레지스터로 더해줍니다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r9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레지스터만큼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빼줍니다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71779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292825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x86-64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y86-64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차이점 비교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74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y86-64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차이점 비교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14FB3-D6E1-490F-A126-5FDDC9BD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9"/>
          <a:stretch/>
        </p:blipFill>
        <p:spPr>
          <a:xfrm>
            <a:off x="1530611" y="3655971"/>
            <a:ext cx="4526921" cy="23235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829BF3-B317-4B5B-A206-4E1039D59A66}"/>
              </a:ext>
            </a:extLst>
          </p:cNvPr>
          <p:cNvSpPr txBox="1"/>
          <p:nvPr/>
        </p:nvSpPr>
        <p:spPr>
          <a:xfrm>
            <a:off x="6149437" y="2740139"/>
            <a:ext cx="506270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B3AE7C-A7C9-431C-BFD9-CF1E12AE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17" y="1624346"/>
            <a:ext cx="5062705" cy="2049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E66235-30CF-450E-BAF3-37930367AC53}"/>
              </a:ext>
            </a:extLst>
          </p:cNvPr>
          <p:cNvSpPr txBox="1"/>
          <p:nvPr/>
        </p:nvSpPr>
        <p:spPr>
          <a:xfrm>
            <a:off x="6191987" y="1909662"/>
            <a:ext cx="51975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어셈블리 코드의 가장 직관적인 차이점은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y86-64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레지스터와 레지스터사이의 직접적인 연산이 일어나는 것입니다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Y86-64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상수를 직접 레지스터에 옮길 수 없고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논리 혹은 산술연산이 레지스터를 통해 이루어집니다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코드에서의 한 예로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메모리를 직접 읽지 않고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메모리의 값을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레지스터로 보냈다 다시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읽어들이는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4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518165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 : sum()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실행 및 분석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351181" y="1584171"/>
            <a:ext cx="962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sum()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함수와 이를 호출하는 메인 함수를 작성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하여 실행하고 분석</a:t>
            </a:r>
            <a:endParaRPr lang="en-US" altLang="ko-KR" sz="3200" b="1" noProof="0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x86-64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상에서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을 작성하고 컴파일 한 후     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gdbgui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실행</a:t>
            </a:r>
            <a:endParaRPr kumimoji="0" lang="ko-KR" altLang="en-US" sz="2400" b="1" i="0" u="sng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소스 분석 및 실행 상태 추적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Y86-64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상에서 어셈블리 프로그램을 작성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YAS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어셈블러로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어셈블하여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생성된 목적 코드 분석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YIS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시뮬레이터로 실행하여 결과 분석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실습 강의노트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3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참조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위 두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코드의 차이점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874540" y="3397605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 및 컴파일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3494949" y="1673985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kumimoji="0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 x86-64</a:t>
            </a:r>
          </a:p>
          <a:p>
            <a:pPr algn="ctr" latinLnBrk="0">
              <a:defRPr/>
            </a:pPr>
            <a:r>
              <a:rPr kumimoji="0" lang="ko-KR" altLang="en-US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17C1FD-A7C2-4B4D-8871-60E1E735E94F}"/>
              </a:ext>
            </a:extLst>
          </p:cNvPr>
          <p:cNvSpPr/>
          <p:nvPr/>
        </p:nvSpPr>
        <p:spPr>
          <a:xfrm>
            <a:off x="6170459" y="3397605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y86-64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F7C6E9-095C-40B7-BA19-FE47730C894B}"/>
              </a:ext>
            </a:extLst>
          </p:cNvPr>
          <p:cNvSpPr/>
          <p:nvPr/>
        </p:nvSpPr>
        <p:spPr>
          <a:xfrm>
            <a:off x="8790868" y="1673985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en-US" altLang="ko-KR" sz="32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비교</a:t>
            </a:r>
            <a:endParaRPr kumimoji="0" lang="ko-KR" altLang="en-US" sz="32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작성 및 컴파일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컴파일 및 실행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1043593" y="2764779"/>
            <a:ext cx="4255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x86-64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후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gdbgui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어셈블리 코드를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BFAA5-7E45-42DC-9ED6-3F85120E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9" y="2401595"/>
            <a:ext cx="3971925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CA320-4D43-4807-81D9-CEF4B96A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49" y="2436386"/>
            <a:ext cx="5709650" cy="23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소스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작성 및 컴파일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5684D96-BB96-417E-9DE9-39B05F39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35" y="1503767"/>
            <a:ext cx="5105400" cy="31146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157D37-1CA4-47F0-AE09-9F0173E20786}"/>
              </a:ext>
            </a:extLst>
          </p:cNvPr>
          <p:cNvSpPr txBox="1"/>
          <p:nvPr/>
        </p:nvSpPr>
        <p:spPr>
          <a:xfrm>
            <a:off x="6272595" y="2086376"/>
            <a:ext cx="50098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sum.ys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생성하여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~/sim/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misc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yas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sum.ys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more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sum.yo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통해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YAS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어셈블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해주고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~/sim/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misc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yis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sum.yo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통해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YIS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후 변경된 레지스터와 메모리 내용을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0F288-F0EB-4E03-8AAB-009E79AE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83" y="4655569"/>
            <a:ext cx="4410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x86-64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분석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2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x86-64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 </a:t>
            </a: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분석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4CA320-4D43-4807-81D9-CEF4B96A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2" y="2273475"/>
            <a:ext cx="5709650" cy="2311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FA5B6-FDF8-4F0D-8605-BDA709D8E1AA}"/>
              </a:ext>
            </a:extLst>
          </p:cNvPr>
          <p:cNvSpPr txBox="1"/>
          <p:nvPr/>
        </p:nvSpPr>
        <p:spPr>
          <a:xfrm>
            <a:off x="6372543" y="1660692"/>
            <a:ext cx="5062705" cy="69249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복사해줍니다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통해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될때까지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반복문을 실행합니다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줄로 점프합니다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(6)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(7)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이라면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7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번째 줄로 점프합니다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(7)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레지스터에 상수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8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더해줍니다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(8)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(9)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레지스터에서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빼줍니다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과정을 통해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되면 반복 종료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(9)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algn="r">
              <a:defRPr/>
            </a:pPr>
            <a:endParaRPr lang="en-US" altLang="ko-KR" sz="24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AB2584-9D48-4716-B32D-C00A55D7799C}"/>
              </a:ext>
            </a:extLst>
          </p:cNvPr>
          <p:cNvCxnSpPr>
            <a:cxnSpLocks/>
          </p:cNvCxnSpPr>
          <p:nvPr/>
        </p:nvCxnSpPr>
        <p:spPr>
          <a:xfrm>
            <a:off x="4831341" y="2689678"/>
            <a:ext cx="10894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0634B5-CC54-427F-AA37-E56CD8A9F5C6}"/>
              </a:ext>
            </a:extLst>
          </p:cNvPr>
          <p:cNvCxnSpPr>
            <a:cxnSpLocks/>
          </p:cNvCxnSpPr>
          <p:nvPr/>
        </p:nvCxnSpPr>
        <p:spPr>
          <a:xfrm>
            <a:off x="4623523" y="3091459"/>
            <a:ext cx="10894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EF9B3B-A626-4BD5-A37F-595AC90560A7}"/>
              </a:ext>
            </a:extLst>
          </p:cNvPr>
          <p:cNvCxnSpPr>
            <a:cxnSpLocks/>
          </p:cNvCxnSpPr>
          <p:nvPr/>
        </p:nvCxnSpPr>
        <p:spPr>
          <a:xfrm>
            <a:off x="4623523" y="3285423"/>
            <a:ext cx="184287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934BE9-72E2-4F25-8E5D-5E5B69E9E41C}"/>
              </a:ext>
            </a:extLst>
          </p:cNvPr>
          <p:cNvCxnSpPr>
            <a:cxnSpLocks/>
          </p:cNvCxnSpPr>
          <p:nvPr/>
        </p:nvCxnSpPr>
        <p:spPr>
          <a:xfrm>
            <a:off x="4623523" y="3501323"/>
            <a:ext cx="10894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3FAE1C-F4F1-47C5-A08F-D9B66174F325}"/>
              </a:ext>
            </a:extLst>
          </p:cNvPr>
          <p:cNvCxnSpPr>
            <a:cxnSpLocks/>
          </p:cNvCxnSpPr>
          <p:nvPr/>
        </p:nvCxnSpPr>
        <p:spPr>
          <a:xfrm>
            <a:off x="4648923" y="3691823"/>
            <a:ext cx="8624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985021-43A3-4DAF-9F8B-495BE8043697}"/>
              </a:ext>
            </a:extLst>
          </p:cNvPr>
          <p:cNvCxnSpPr>
            <a:cxnSpLocks/>
          </p:cNvCxnSpPr>
          <p:nvPr/>
        </p:nvCxnSpPr>
        <p:spPr>
          <a:xfrm>
            <a:off x="4636223" y="3895023"/>
            <a:ext cx="86244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34E9E1-7506-49ED-AB47-71100867CFB2}"/>
              </a:ext>
            </a:extLst>
          </p:cNvPr>
          <p:cNvCxnSpPr/>
          <p:nvPr/>
        </p:nvCxnSpPr>
        <p:spPr>
          <a:xfrm>
            <a:off x="4628719" y="3091459"/>
            <a:ext cx="0" cy="193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y86-64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sum()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분석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3101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531</Words>
  <Application>Microsoft Office PowerPoint</Application>
  <PresentationFormat>와이드스크린</PresentationFormat>
  <Paragraphs>89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야놀자 야체 B</vt:lpstr>
      <vt:lpstr>배달의민족 한나체 Pro</vt:lpstr>
      <vt:lpstr>배달의민족 주아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69</cp:revision>
  <dcterms:created xsi:type="dcterms:W3CDTF">2021-09-22T03:36:31Z</dcterms:created>
  <dcterms:modified xsi:type="dcterms:W3CDTF">2021-11-10T21:25:33Z</dcterms:modified>
</cp:coreProperties>
</file>