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368" r:id="rId2"/>
    <p:sldId id="376" r:id="rId3"/>
    <p:sldId id="415" r:id="rId4"/>
    <p:sldId id="416" r:id="rId5"/>
    <p:sldId id="407" r:id="rId6"/>
    <p:sldId id="408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284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4"/>
      <p:bold r:id="rId35"/>
    </p:embeddedFont>
    <p:embeddedFont>
      <p:font typeface="배달의민족 주아" panose="02020603020101020101" pitchFamily="18" charset="-127"/>
      <p:regular r:id="rId36"/>
    </p:embeddedFont>
    <p:embeddedFont>
      <p:font typeface="배달의민족 한나체 Pro" panose="020B0600000101010101" pitchFamily="50" charset="-127"/>
      <p:regular r:id="rId37"/>
    </p:embeddedFont>
    <p:embeddedFont>
      <p:font typeface="야놀자 야체 B" panose="02020603020101020101" pitchFamily="18" charset="-12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066" autoAdjust="0"/>
  </p:normalViewPr>
  <p:slideViewPr>
    <p:cSldViewPr snapToGrid="0">
      <p:cViewPr varScale="1">
        <p:scale>
          <a:sx n="105" d="100"/>
          <a:sy n="105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용" userId="ce306e5e72bceba6" providerId="LiveId" clId="{5470C4A7-4CAF-4DD6-B782-41FFA42AF372}"/>
    <pc:docChg chg="modSld">
      <pc:chgData name="주용" userId="ce306e5e72bceba6" providerId="LiveId" clId="{5470C4A7-4CAF-4DD6-B782-41FFA42AF372}" dt="2021-12-10T00:20:41.036" v="0" actId="14734"/>
      <pc:docMkLst>
        <pc:docMk/>
      </pc:docMkLst>
      <pc:sldChg chg="modSp mod">
        <pc:chgData name="주용" userId="ce306e5e72bceba6" providerId="LiveId" clId="{5470C4A7-4CAF-4DD6-B782-41FFA42AF372}" dt="2021-12-10T00:20:41.036" v="0" actId="14734"/>
        <pc:sldMkLst>
          <pc:docMk/>
          <pc:sldMk cId="2800089234" sldId="425"/>
        </pc:sldMkLst>
        <pc:graphicFrameChg chg="modGraphic">
          <ac:chgData name="주용" userId="ce306e5e72bceba6" providerId="LiveId" clId="{5470C4A7-4CAF-4DD6-B782-41FFA42AF372}" dt="2021-12-10T00:20:41.036" v="0" actId="14734"/>
          <ac:graphicFrameMkLst>
            <pc:docMk/>
            <pc:sldMk cId="2800089234" sldId="425"/>
            <ac:graphicFrameMk id="25" creationId="{DEEAA417-8250-49D3-B42D-5020BA158C32}"/>
          </ac:graphicFrameMkLst>
        </pc:graphicFrameChg>
      </pc:sldChg>
    </pc:docChg>
  </pc:docChgLst>
  <pc:docChgLst>
    <pc:chgData name="신 주용" userId="ce306e5e72bceba6" providerId="LiveId" clId="{B5556D21-C969-4FC1-9979-09AD791E5F4B}"/>
    <pc:docChg chg="undo redo custSel addSld delSld modSld sldOrd">
      <pc:chgData name="신 주용" userId="ce306e5e72bceba6" providerId="LiveId" clId="{B5556D21-C969-4FC1-9979-09AD791E5F4B}" dt="2021-12-05T08:15:03.307" v="5045" actId="14100"/>
      <pc:docMkLst>
        <pc:docMk/>
      </pc:docMkLst>
      <pc:sldChg chg="add del">
        <pc:chgData name="신 주용" userId="ce306e5e72bceba6" providerId="LiveId" clId="{B5556D21-C969-4FC1-9979-09AD791E5F4B}" dt="2021-12-05T07:46:28.869" v="4029" actId="47"/>
        <pc:sldMkLst>
          <pc:docMk/>
          <pc:sldMk cId="1335498118" sldId="284"/>
        </pc:sldMkLst>
      </pc:sldChg>
      <pc:sldChg chg="modSp mod">
        <pc:chgData name="신 주용" userId="ce306e5e72bceba6" providerId="LiveId" clId="{B5556D21-C969-4FC1-9979-09AD791E5F4B}" dt="2021-12-04T19:26:34.441" v="45" actId="20577"/>
        <pc:sldMkLst>
          <pc:docMk/>
          <pc:sldMk cId="109162043" sldId="368"/>
        </pc:sldMkLst>
        <pc:spChg chg="mod">
          <ac:chgData name="신 주용" userId="ce306e5e72bceba6" providerId="LiveId" clId="{B5556D21-C969-4FC1-9979-09AD791E5F4B}" dt="2021-12-04T19:26:34.441" v="45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B5556D21-C969-4FC1-9979-09AD791E5F4B}" dt="2021-12-04T21:21:59.748" v="2917" actId="20577"/>
        <pc:sldMkLst>
          <pc:docMk/>
          <pc:sldMk cId="2782456046" sldId="376"/>
        </pc:sldMkLst>
        <pc:spChg chg="mod">
          <ac:chgData name="신 주용" userId="ce306e5e72bceba6" providerId="LiveId" clId="{B5556D21-C969-4FC1-9979-09AD791E5F4B}" dt="2021-12-04T21:21:59.748" v="2917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B5556D21-C969-4FC1-9979-09AD791E5F4B}" dt="2021-12-04T21:21:54.392" v="2915" actId="1035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B5556D21-C969-4FC1-9979-09AD791E5F4B}" dt="2021-12-05T07:36:16.434" v="3917" actId="20577"/>
        <pc:sldMkLst>
          <pc:docMk/>
          <pc:sldMk cId="1342536853" sldId="407"/>
        </pc:sldMkLst>
        <pc:spChg chg="mod">
          <ac:chgData name="신 주용" userId="ce306e5e72bceba6" providerId="LiveId" clId="{B5556D21-C969-4FC1-9979-09AD791E5F4B}" dt="2021-12-05T07:36:16.434" v="3917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B5556D21-C969-4FC1-9979-09AD791E5F4B}" dt="2021-12-05T07:55:07.345" v="4183" actId="1076"/>
        <pc:sldMkLst>
          <pc:docMk/>
          <pc:sldMk cId="1291928749" sldId="408"/>
        </pc:sldMkLst>
        <pc:spChg chg="mod">
          <ac:chgData name="신 주용" userId="ce306e5e72bceba6" providerId="LiveId" clId="{B5556D21-C969-4FC1-9979-09AD791E5F4B}" dt="2021-12-04T19:48:19.506" v="710" actId="207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B5556D21-C969-4FC1-9979-09AD791E5F4B}" dt="2021-12-05T07:55:07.345" v="4183" actId="1076"/>
          <ac:spMkLst>
            <pc:docMk/>
            <pc:sldMk cId="1291928749" sldId="408"/>
            <ac:spMk id="16" creationId="{CA7719F7-FC84-4AD7-8F7C-69CD84B0A777}"/>
          </ac:spMkLst>
        </pc:spChg>
        <pc:graphicFrameChg chg="del">
          <ac:chgData name="신 주용" userId="ce306e5e72bceba6" providerId="LiveId" clId="{B5556D21-C969-4FC1-9979-09AD791E5F4B}" dt="2021-12-04T19:48:43.292" v="712" actId="478"/>
          <ac:graphicFrameMkLst>
            <pc:docMk/>
            <pc:sldMk cId="1291928749" sldId="408"/>
            <ac:graphicFrameMk id="2" creationId="{35605ACF-E14F-48CA-BB15-13AAEEB592EE}"/>
          </ac:graphicFrameMkLst>
        </pc:graphicFrameChg>
        <pc:graphicFrameChg chg="add del mod modGraphic">
          <ac:chgData name="신 주용" userId="ce306e5e72bceba6" providerId="LiveId" clId="{B5556D21-C969-4FC1-9979-09AD791E5F4B}" dt="2021-12-04T20:05:32.956" v="1083" actId="478"/>
          <ac:graphicFrameMkLst>
            <pc:docMk/>
            <pc:sldMk cId="1291928749" sldId="408"/>
            <ac:graphicFrameMk id="20" creationId="{92ABCF11-55BF-42EE-AA5A-DB712D2634AB}"/>
          </ac:graphicFrameMkLst>
        </pc:graphicFrameChg>
        <pc:graphicFrameChg chg="del">
          <ac:chgData name="신 주용" userId="ce306e5e72bceba6" providerId="LiveId" clId="{B5556D21-C969-4FC1-9979-09AD791E5F4B}" dt="2021-12-04T19:48:43.292" v="712" actId="478"/>
          <ac:graphicFrameMkLst>
            <pc:docMk/>
            <pc:sldMk cId="1291928749" sldId="408"/>
            <ac:graphicFrameMk id="22" creationId="{950AC7BB-291F-4191-B107-75C5AF8C1608}"/>
          </ac:graphicFrameMkLst>
        </pc:graphicFrameChg>
        <pc:graphicFrameChg chg="add mod modGraphic">
          <ac:chgData name="신 주용" userId="ce306e5e72bceba6" providerId="LiveId" clId="{B5556D21-C969-4FC1-9979-09AD791E5F4B}" dt="2021-12-04T20:47:33.984" v="1637"/>
          <ac:graphicFrameMkLst>
            <pc:docMk/>
            <pc:sldMk cId="1291928749" sldId="408"/>
            <ac:graphicFrameMk id="26" creationId="{4BF3FF45-C7E4-47E9-BAFF-39F86FED6B9E}"/>
          </ac:graphicFrameMkLst>
        </pc:graphicFrameChg>
        <pc:picChg chg="del">
          <ac:chgData name="신 주용" userId="ce306e5e72bceba6" providerId="LiveId" clId="{B5556D21-C969-4FC1-9979-09AD791E5F4B}" dt="2021-12-04T19:48:43.292" v="712" actId="478"/>
          <ac:picMkLst>
            <pc:docMk/>
            <pc:sldMk cId="1291928749" sldId="408"/>
            <ac:picMk id="4" creationId="{CBDD17B8-BF56-43C1-BA31-D971B25D4C2D}"/>
          </ac:picMkLst>
        </pc:picChg>
        <pc:picChg chg="del">
          <ac:chgData name="신 주용" userId="ce306e5e72bceba6" providerId="LiveId" clId="{B5556D21-C969-4FC1-9979-09AD791E5F4B}" dt="2021-12-04T19:48:43.929" v="713" actId="478"/>
          <ac:picMkLst>
            <pc:docMk/>
            <pc:sldMk cId="1291928749" sldId="408"/>
            <ac:picMk id="5" creationId="{269CD538-B61C-4321-A257-5ACB764913B3}"/>
          </ac:picMkLst>
        </pc:picChg>
        <pc:picChg chg="add mod">
          <ac:chgData name="신 주용" userId="ce306e5e72bceba6" providerId="LiveId" clId="{B5556D21-C969-4FC1-9979-09AD791E5F4B}" dt="2021-12-04T19:51:53.441" v="780" actId="1038"/>
          <ac:picMkLst>
            <pc:docMk/>
            <pc:sldMk cId="1291928749" sldId="408"/>
            <ac:picMk id="10" creationId="{16BD533A-FD4C-4E2F-84D0-564D73F5A13C}"/>
          </ac:picMkLst>
        </pc:picChg>
        <pc:picChg chg="add mod">
          <ac:chgData name="신 주용" userId="ce306e5e72bceba6" providerId="LiveId" clId="{B5556D21-C969-4FC1-9979-09AD791E5F4B}" dt="2021-12-04T19:51:09.462" v="762" actId="14100"/>
          <ac:picMkLst>
            <pc:docMk/>
            <pc:sldMk cId="1291928749" sldId="408"/>
            <ac:picMk id="18" creationId="{93F7D611-6E08-4B24-AA87-37AF512689BA}"/>
          </ac:picMkLst>
        </pc:picChg>
        <pc:cxnChg chg="del">
          <ac:chgData name="신 주용" userId="ce306e5e72bceba6" providerId="LiveId" clId="{B5556D21-C969-4FC1-9979-09AD791E5F4B}" dt="2021-12-04T19:48:43.292" v="712" actId="478"/>
          <ac:cxnSpMkLst>
            <pc:docMk/>
            <pc:sldMk cId="1291928749" sldId="408"/>
            <ac:cxnSpMk id="9" creationId="{52B2218E-E87D-461D-8059-419A4C02C31F}"/>
          </ac:cxnSpMkLst>
        </pc:cxnChg>
        <pc:cxnChg chg="del">
          <ac:chgData name="신 주용" userId="ce306e5e72bceba6" providerId="LiveId" clId="{B5556D21-C969-4FC1-9979-09AD791E5F4B}" dt="2021-12-04T19:48:43.292" v="712" actId="478"/>
          <ac:cxnSpMkLst>
            <pc:docMk/>
            <pc:sldMk cId="1291928749" sldId="408"/>
            <ac:cxnSpMk id="12" creationId="{B8136C89-71A2-4C01-A961-A3BD458A3C31}"/>
          </ac:cxnSpMkLst>
        </pc:cxnChg>
        <pc:cxnChg chg="del">
          <ac:chgData name="신 주용" userId="ce306e5e72bceba6" providerId="LiveId" clId="{B5556D21-C969-4FC1-9979-09AD791E5F4B}" dt="2021-12-04T19:48:43.292" v="712" actId="478"/>
          <ac:cxnSpMkLst>
            <pc:docMk/>
            <pc:sldMk cId="1291928749" sldId="408"/>
            <ac:cxnSpMk id="17" creationId="{DCE5DD9F-6693-4548-B487-D8C33E89101C}"/>
          </ac:cxnSpMkLst>
        </pc:cxnChg>
        <pc:cxnChg chg="del">
          <ac:chgData name="신 주용" userId="ce306e5e72bceba6" providerId="LiveId" clId="{B5556D21-C969-4FC1-9979-09AD791E5F4B}" dt="2021-12-04T19:48:43.292" v="712" actId="478"/>
          <ac:cxnSpMkLst>
            <pc:docMk/>
            <pc:sldMk cId="1291928749" sldId="408"/>
            <ac:cxnSpMk id="19" creationId="{EF82DACB-8931-4AA4-886E-722EACCE7E87}"/>
          </ac:cxnSpMkLst>
        </pc:cxnChg>
        <pc:cxnChg chg="del">
          <ac:chgData name="신 주용" userId="ce306e5e72bceba6" providerId="LiveId" clId="{B5556D21-C969-4FC1-9979-09AD791E5F4B}" dt="2021-12-04T19:48:43.292" v="712" actId="478"/>
          <ac:cxnSpMkLst>
            <pc:docMk/>
            <pc:sldMk cId="1291928749" sldId="408"/>
            <ac:cxnSpMk id="21" creationId="{CAFF38BA-A9AA-442F-A824-89E00868518B}"/>
          </ac:cxnSpMkLst>
        </pc:cxnChg>
      </pc:sldChg>
      <pc:sldChg chg="del">
        <pc:chgData name="신 주용" userId="ce306e5e72bceba6" providerId="LiveId" clId="{B5556D21-C969-4FC1-9979-09AD791E5F4B}" dt="2021-12-04T19:48:28.887" v="711" actId="47"/>
        <pc:sldMkLst>
          <pc:docMk/>
          <pc:sldMk cId="1086600683" sldId="409"/>
        </pc:sldMkLst>
      </pc:sldChg>
      <pc:sldChg chg="del">
        <pc:chgData name="신 주용" userId="ce306e5e72bceba6" providerId="LiveId" clId="{B5556D21-C969-4FC1-9979-09AD791E5F4B}" dt="2021-12-04T19:48:28.887" v="711" actId="47"/>
        <pc:sldMkLst>
          <pc:docMk/>
          <pc:sldMk cId="3871047145" sldId="410"/>
        </pc:sldMkLst>
      </pc:sldChg>
      <pc:sldChg chg="del">
        <pc:chgData name="신 주용" userId="ce306e5e72bceba6" providerId="LiveId" clId="{B5556D21-C969-4FC1-9979-09AD791E5F4B}" dt="2021-12-04T19:48:28.887" v="711" actId="47"/>
        <pc:sldMkLst>
          <pc:docMk/>
          <pc:sldMk cId="2040545859" sldId="411"/>
        </pc:sldMkLst>
      </pc:sldChg>
      <pc:sldChg chg="del">
        <pc:chgData name="신 주용" userId="ce306e5e72bceba6" providerId="LiveId" clId="{B5556D21-C969-4FC1-9979-09AD791E5F4B}" dt="2021-12-04T19:48:28.887" v="711" actId="47"/>
        <pc:sldMkLst>
          <pc:docMk/>
          <pc:sldMk cId="2151029129" sldId="412"/>
        </pc:sldMkLst>
      </pc:sldChg>
      <pc:sldChg chg="del">
        <pc:chgData name="신 주용" userId="ce306e5e72bceba6" providerId="LiveId" clId="{B5556D21-C969-4FC1-9979-09AD791E5F4B}" dt="2021-12-04T19:48:28.887" v="711" actId="47"/>
        <pc:sldMkLst>
          <pc:docMk/>
          <pc:sldMk cId="307499905" sldId="413"/>
        </pc:sldMkLst>
      </pc:sldChg>
      <pc:sldChg chg="del">
        <pc:chgData name="신 주용" userId="ce306e5e72bceba6" providerId="LiveId" clId="{B5556D21-C969-4FC1-9979-09AD791E5F4B}" dt="2021-12-04T19:48:28.887" v="711" actId="47"/>
        <pc:sldMkLst>
          <pc:docMk/>
          <pc:sldMk cId="1524260321" sldId="414"/>
        </pc:sldMkLst>
      </pc:sldChg>
      <pc:sldChg chg="modSp add mod ord">
        <pc:chgData name="신 주용" userId="ce306e5e72bceba6" providerId="LiveId" clId="{B5556D21-C969-4FC1-9979-09AD791E5F4B}" dt="2021-12-05T08:13:05.358" v="5012"/>
        <pc:sldMkLst>
          <pc:docMk/>
          <pc:sldMk cId="360352102" sldId="415"/>
        </pc:sldMkLst>
        <pc:spChg chg="mod">
          <ac:chgData name="신 주용" userId="ce306e5e72bceba6" providerId="LiveId" clId="{B5556D21-C969-4FC1-9979-09AD791E5F4B}" dt="2021-12-05T08:13:05.358" v="5012"/>
          <ac:spMkLst>
            <pc:docMk/>
            <pc:sldMk cId="360352102" sldId="415"/>
            <ac:spMk id="36" creationId="{C87EE3C9-854B-49A6-99D9-2933E19EAD82}"/>
          </ac:spMkLst>
        </pc:spChg>
        <pc:grpChg chg="mod">
          <ac:chgData name="신 주용" userId="ce306e5e72bceba6" providerId="LiveId" clId="{B5556D21-C969-4FC1-9979-09AD791E5F4B}" dt="2021-12-05T08:13:00.947" v="4979" actId="1076"/>
          <ac:grpSpMkLst>
            <pc:docMk/>
            <pc:sldMk cId="360352102" sldId="415"/>
            <ac:grpSpMk id="11" creationId="{00000000-0000-0000-0000-000000000000}"/>
          </ac:grpSpMkLst>
        </pc:grpChg>
      </pc:sldChg>
      <pc:sldChg chg="addSp delSp modSp add mod ord">
        <pc:chgData name="신 주용" userId="ce306e5e72bceba6" providerId="LiveId" clId="{B5556D21-C969-4FC1-9979-09AD791E5F4B}" dt="2021-12-05T08:13:15.357" v="5022" actId="20577"/>
        <pc:sldMkLst>
          <pc:docMk/>
          <pc:sldMk cId="117728561" sldId="416"/>
        </pc:sldMkLst>
        <pc:spChg chg="mod">
          <ac:chgData name="신 주용" userId="ce306e5e72bceba6" providerId="LiveId" clId="{B5556D21-C969-4FC1-9979-09AD791E5F4B}" dt="2021-12-05T08:13:15.357" v="5022" actId="20577"/>
          <ac:spMkLst>
            <pc:docMk/>
            <pc:sldMk cId="117728561" sldId="416"/>
            <ac:spMk id="14" creationId="{7AA523DA-F32B-4AF2-A924-947D338998C0}"/>
          </ac:spMkLst>
        </pc:spChg>
        <pc:spChg chg="add del mod">
          <ac:chgData name="신 주용" userId="ce306e5e72bceba6" providerId="LiveId" clId="{B5556D21-C969-4FC1-9979-09AD791E5F4B}" dt="2021-12-04T21:21:43.166" v="2900" actId="207"/>
          <ac:spMkLst>
            <pc:docMk/>
            <pc:sldMk cId="117728561" sldId="416"/>
            <ac:spMk id="38" creationId="{69C8B09D-4DB1-4FCB-AB28-B91EB626713E}"/>
          </ac:spMkLst>
        </pc:spChg>
        <pc:spChg chg="add del mod">
          <ac:chgData name="신 주용" userId="ce306e5e72bceba6" providerId="LiveId" clId="{B5556D21-C969-4FC1-9979-09AD791E5F4B}" dt="2021-12-04T19:43:12.492" v="254"/>
          <ac:spMkLst>
            <pc:docMk/>
            <pc:sldMk cId="117728561" sldId="416"/>
            <ac:spMk id="39" creationId="{0FF0663A-7C55-4C64-8F6A-B04A70FEEBD5}"/>
          </ac:spMkLst>
        </pc:spChg>
        <pc:spChg chg="add mod">
          <ac:chgData name="신 주용" userId="ce306e5e72bceba6" providerId="LiveId" clId="{B5556D21-C969-4FC1-9979-09AD791E5F4B}" dt="2021-12-04T21:21:43.166" v="2900" actId="207"/>
          <ac:spMkLst>
            <pc:docMk/>
            <pc:sldMk cId="117728561" sldId="416"/>
            <ac:spMk id="40" creationId="{D34BF8AA-4635-423C-A7B9-A7FEC6E77414}"/>
          </ac:spMkLst>
        </pc:spChg>
        <pc:spChg chg="add mod">
          <ac:chgData name="신 주용" userId="ce306e5e72bceba6" providerId="LiveId" clId="{B5556D21-C969-4FC1-9979-09AD791E5F4B}" dt="2021-12-04T21:21:43.166" v="2900" actId="207"/>
          <ac:spMkLst>
            <pc:docMk/>
            <pc:sldMk cId="117728561" sldId="416"/>
            <ac:spMk id="41" creationId="{ACB59899-3FE7-43A2-A284-D24F41427BB7}"/>
          </ac:spMkLst>
        </pc:spChg>
        <pc:spChg chg="add mod">
          <ac:chgData name="신 주용" userId="ce306e5e72bceba6" providerId="LiveId" clId="{B5556D21-C969-4FC1-9979-09AD791E5F4B}" dt="2021-12-04T19:44:31.485" v="364" actId="571"/>
          <ac:spMkLst>
            <pc:docMk/>
            <pc:sldMk cId="117728561" sldId="416"/>
            <ac:spMk id="44" creationId="{62C115BB-80C8-4B38-B16C-56B28BD5A9E2}"/>
          </ac:spMkLst>
        </pc:spChg>
        <pc:spChg chg="add mod">
          <ac:chgData name="신 주용" userId="ce306e5e72bceba6" providerId="LiveId" clId="{B5556D21-C969-4FC1-9979-09AD791E5F4B}" dt="2021-12-04T21:21:43.166" v="2900" actId="207"/>
          <ac:spMkLst>
            <pc:docMk/>
            <pc:sldMk cId="117728561" sldId="416"/>
            <ac:spMk id="45" creationId="{F4BB494A-86B8-4689-A118-80B554BF7FB3}"/>
          </ac:spMkLst>
        </pc:spChg>
        <pc:spChg chg="add mod">
          <ac:chgData name="신 주용" userId="ce306e5e72bceba6" providerId="LiveId" clId="{B5556D21-C969-4FC1-9979-09AD791E5F4B}" dt="2021-12-04T19:47:53.731" v="684" actId="1076"/>
          <ac:spMkLst>
            <pc:docMk/>
            <pc:sldMk cId="117728561" sldId="416"/>
            <ac:spMk id="46" creationId="{9517371E-24C2-41A3-8DC1-2D6E1655F6DD}"/>
          </ac:spMkLst>
        </pc:spChg>
        <pc:graphicFrameChg chg="del">
          <ac:chgData name="신 주용" userId="ce306e5e72bceba6" providerId="LiveId" clId="{B5556D21-C969-4FC1-9979-09AD791E5F4B}" dt="2021-12-04T19:28:39.262" v="92" actId="478"/>
          <ac:graphicFrameMkLst>
            <pc:docMk/>
            <pc:sldMk cId="117728561" sldId="416"/>
            <ac:graphicFrameMk id="2" creationId="{35605ACF-E14F-48CA-BB15-13AAEEB592EE}"/>
          </ac:graphicFrameMkLst>
        </pc:graphicFrameChg>
        <pc:graphicFrameChg chg="del">
          <ac:chgData name="신 주용" userId="ce306e5e72bceba6" providerId="LiveId" clId="{B5556D21-C969-4FC1-9979-09AD791E5F4B}" dt="2021-12-04T19:28:39.262" v="92" actId="478"/>
          <ac:graphicFrameMkLst>
            <pc:docMk/>
            <pc:sldMk cId="117728561" sldId="416"/>
            <ac:graphicFrameMk id="22" creationId="{950AC7BB-291F-4191-B107-75C5AF8C1608}"/>
          </ac:graphicFrameMkLst>
        </pc:graphicFrameChg>
        <pc:picChg chg="del">
          <ac:chgData name="신 주용" userId="ce306e5e72bceba6" providerId="LiveId" clId="{B5556D21-C969-4FC1-9979-09AD791E5F4B}" dt="2021-12-04T19:28:39.262" v="92" actId="478"/>
          <ac:picMkLst>
            <pc:docMk/>
            <pc:sldMk cId="117728561" sldId="416"/>
            <ac:picMk id="4" creationId="{CBDD17B8-BF56-43C1-BA31-D971B25D4C2D}"/>
          </ac:picMkLst>
        </pc:picChg>
        <pc:picChg chg="del">
          <ac:chgData name="신 주용" userId="ce306e5e72bceba6" providerId="LiveId" clId="{B5556D21-C969-4FC1-9979-09AD791E5F4B}" dt="2021-12-04T19:28:39.262" v="92" actId="478"/>
          <ac:picMkLst>
            <pc:docMk/>
            <pc:sldMk cId="117728561" sldId="416"/>
            <ac:picMk id="5" creationId="{269CD538-B61C-4321-A257-5ACB764913B3}"/>
          </ac:picMkLst>
        </pc:picChg>
        <pc:picChg chg="add mod">
          <ac:chgData name="신 주용" userId="ce306e5e72bceba6" providerId="LiveId" clId="{B5556D21-C969-4FC1-9979-09AD791E5F4B}" dt="2021-12-04T19:41:37.199" v="201" actId="1076"/>
          <ac:picMkLst>
            <pc:docMk/>
            <pc:sldMk cId="117728561" sldId="416"/>
            <ac:picMk id="10" creationId="{ADBE4B83-07CB-46C7-93CF-9A862BF6ACEE}"/>
          </ac:picMkLst>
        </pc:picChg>
        <pc:picChg chg="add mod">
          <ac:chgData name="신 주용" userId="ce306e5e72bceba6" providerId="LiveId" clId="{B5556D21-C969-4FC1-9979-09AD791E5F4B}" dt="2021-12-04T19:46:07.402" v="460" actId="1037"/>
          <ac:picMkLst>
            <pc:docMk/>
            <pc:sldMk cId="117728561" sldId="416"/>
            <ac:picMk id="18" creationId="{13AFE94A-B94C-4907-A207-A2515134BC5C}"/>
          </ac:picMkLst>
        </pc:picChg>
        <pc:picChg chg="add mod">
          <ac:chgData name="신 주용" userId="ce306e5e72bceba6" providerId="LiveId" clId="{B5556D21-C969-4FC1-9979-09AD791E5F4B}" dt="2021-12-04T19:45:29.105" v="414" actId="1035"/>
          <ac:picMkLst>
            <pc:docMk/>
            <pc:sldMk cId="117728561" sldId="416"/>
            <ac:picMk id="23" creationId="{8B7176EE-DB64-4F33-AF9D-2D30A24B14D0}"/>
          </ac:picMkLst>
        </pc:picChg>
        <pc:picChg chg="add mod">
          <ac:chgData name="신 주용" userId="ce306e5e72bceba6" providerId="LiveId" clId="{B5556D21-C969-4FC1-9979-09AD791E5F4B}" dt="2021-12-04T19:41:37.199" v="201" actId="1076"/>
          <ac:picMkLst>
            <pc:docMk/>
            <pc:sldMk cId="117728561" sldId="416"/>
            <ac:picMk id="26" creationId="{DDCF6813-46C5-4260-8A61-FD0AE7B7BF8B}"/>
          </ac:picMkLst>
        </pc:picChg>
        <pc:picChg chg="add mod">
          <ac:chgData name="신 주용" userId="ce306e5e72bceba6" providerId="LiveId" clId="{B5556D21-C969-4FC1-9979-09AD791E5F4B}" dt="2021-12-04T19:47:02.631" v="516" actId="1036"/>
          <ac:picMkLst>
            <pc:docMk/>
            <pc:sldMk cId="117728561" sldId="416"/>
            <ac:picMk id="28" creationId="{BBE37251-E5F9-47D3-B562-4B645AE93E00}"/>
          </ac:picMkLst>
        </pc:picChg>
        <pc:picChg chg="add mod">
          <ac:chgData name="신 주용" userId="ce306e5e72bceba6" providerId="LiveId" clId="{B5556D21-C969-4FC1-9979-09AD791E5F4B}" dt="2021-12-04T19:45:29.105" v="414" actId="1035"/>
          <ac:picMkLst>
            <pc:docMk/>
            <pc:sldMk cId="117728561" sldId="416"/>
            <ac:picMk id="30" creationId="{58B2B5C8-75EE-40B0-9A87-7C618878A674}"/>
          </ac:picMkLst>
        </pc:picChg>
        <pc:picChg chg="add mod">
          <ac:chgData name="신 주용" userId="ce306e5e72bceba6" providerId="LiveId" clId="{B5556D21-C969-4FC1-9979-09AD791E5F4B}" dt="2021-12-04T19:46:07.402" v="460" actId="1037"/>
          <ac:picMkLst>
            <pc:docMk/>
            <pc:sldMk cId="117728561" sldId="416"/>
            <ac:picMk id="32" creationId="{2117C20F-E2E8-42BA-AEAA-09E9B8F32868}"/>
          </ac:picMkLst>
        </pc:picChg>
        <pc:picChg chg="add mod">
          <ac:chgData name="신 주용" userId="ce306e5e72bceba6" providerId="LiveId" clId="{B5556D21-C969-4FC1-9979-09AD791E5F4B}" dt="2021-12-04T19:41:00.396" v="191" actId="571"/>
          <ac:picMkLst>
            <pc:docMk/>
            <pc:sldMk cId="117728561" sldId="416"/>
            <ac:picMk id="35" creationId="{EC5819BD-374C-432B-A485-BD8D9C9ECC32}"/>
          </ac:picMkLst>
        </pc:picChg>
        <pc:picChg chg="add mod">
          <ac:chgData name="신 주용" userId="ce306e5e72bceba6" providerId="LiveId" clId="{B5556D21-C969-4FC1-9979-09AD791E5F4B}" dt="2021-12-04T19:41:00.396" v="191" actId="571"/>
          <ac:picMkLst>
            <pc:docMk/>
            <pc:sldMk cId="117728561" sldId="416"/>
            <ac:picMk id="36" creationId="{C5B4EE37-9A69-4FF6-BA7F-5C87241C9D78}"/>
          </ac:picMkLst>
        </pc:picChg>
        <pc:picChg chg="add mod">
          <ac:chgData name="신 주용" userId="ce306e5e72bceba6" providerId="LiveId" clId="{B5556D21-C969-4FC1-9979-09AD791E5F4B}" dt="2021-12-04T19:41:00.396" v="191" actId="571"/>
          <ac:picMkLst>
            <pc:docMk/>
            <pc:sldMk cId="117728561" sldId="416"/>
            <ac:picMk id="37" creationId="{D5148271-D716-4669-8631-4834ECFC03C4}"/>
          </ac:picMkLst>
        </pc:picChg>
        <pc:picChg chg="add mod">
          <ac:chgData name="신 주용" userId="ce306e5e72bceba6" providerId="LiveId" clId="{B5556D21-C969-4FC1-9979-09AD791E5F4B}" dt="2021-12-04T19:44:31.485" v="364" actId="571"/>
          <ac:picMkLst>
            <pc:docMk/>
            <pc:sldMk cId="117728561" sldId="416"/>
            <ac:picMk id="42" creationId="{F023208F-A57D-4B7F-ACB3-F1471A71709D}"/>
          </ac:picMkLst>
        </pc:picChg>
        <pc:picChg chg="add mod">
          <ac:chgData name="신 주용" userId="ce306e5e72bceba6" providerId="LiveId" clId="{B5556D21-C969-4FC1-9979-09AD791E5F4B}" dt="2021-12-04T19:44:31.485" v="364" actId="571"/>
          <ac:picMkLst>
            <pc:docMk/>
            <pc:sldMk cId="117728561" sldId="416"/>
            <ac:picMk id="43" creationId="{6A2AD433-9119-4FC7-BBD2-1A6A932B8AAC}"/>
          </ac:picMkLst>
        </pc:picChg>
        <pc:cxnChg chg="del">
          <ac:chgData name="신 주용" userId="ce306e5e72bceba6" providerId="LiveId" clId="{B5556D21-C969-4FC1-9979-09AD791E5F4B}" dt="2021-12-04T19:28:39.262" v="92" actId="478"/>
          <ac:cxnSpMkLst>
            <pc:docMk/>
            <pc:sldMk cId="117728561" sldId="416"/>
            <ac:cxnSpMk id="9" creationId="{52B2218E-E87D-461D-8059-419A4C02C31F}"/>
          </ac:cxnSpMkLst>
        </pc:cxnChg>
        <pc:cxnChg chg="del">
          <ac:chgData name="신 주용" userId="ce306e5e72bceba6" providerId="LiveId" clId="{B5556D21-C969-4FC1-9979-09AD791E5F4B}" dt="2021-12-04T19:28:39.262" v="92" actId="478"/>
          <ac:cxnSpMkLst>
            <pc:docMk/>
            <pc:sldMk cId="117728561" sldId="416"/>
            <ac:cxnSpMk id="12" creationId="{B8136C89-71A2-4C01-A961-A3BD458A3C31}"/>
          </ac:cxnSpMkLst>
        </pc:cxnChg>
        <pc:cxnChg chg="del">
          <ac:chgData name="신 주용" userId="ce306e5e72bceba6" providerId="LiveId" clId="{B5556D21-C969-4FC1-9979-09AD791E5F4B}" dt="2021-12-04T19:28:39.262" v="92" actId="478"/>
          <ac:cxnSpMkLst>
            <pc:docMk/>
            <pc:sldMk cId="117728561" sldId="416"/>
            <ac:cxnSpMk id="17" creationId="{DCE5DD9F-6693-4548-B487-D8C33E89101C}"/>
          </ac:cxnSpMkLst>
        </pc:cxnChg>
        <pc:cxnChg chg="del">
          <ac:chgData name="신 주용" userId="ce306e5e72bceba6" providerId="LiveId" clId="{B5556D21-C969-4FC1-9979-09AD791E5F4B}" dt="2021-12-04T19:28:39.262" v="92" actId="478"/>
          <ac:cxnSpMkLst>
            <pc:docMk/>
            <pc:sldMk cId="117728561" sldId="416"/>
            <ac:cxnSpMk id="19" creationId="{EF82DACB-8931-4AA4-886E-722EACCE7E87}"/>
          </ac:cxnSpMkLst>
        </pc:cxnChg>
        <pc:cxnChg chg="del">
          <ac:chgData name="신 주용" userId="ce306e5e72bceba6" providerId="LiveId" clId="{B5556D21-C969-4FC1-9979-09AD791E5F4B}" dt="2021-12-04T19:28:39.262" v="92" actId="478"/>
          <ac:cxnSpMkLst>
            <pc:docMk/>
            <pc:sldMk cId="117728561" sldId="416"/>
            <ac:cxnSpMk id="21" creationId="{CAFF38BA-A9AA-442F-A824-89E00868518B}"/>
          </ac:cxnSpMkLst>
        </pc:cxnChg>
      </pc:sldChg>
      <pc:sldChg chg="addSp delSp modSp add del mod">
        <pc:chgData name="신 주용" userId="ce306e5e72bceba6" providerId="LiveId" clId="{B5556D21-C969-4FC1-9979-09AD791E5F4B}" dt="2021-12-04T20:47:20.510" v="1628"/>
        <pc:sldMkLst>
          <pc:docMk/>
          <pc:sldMk cId="279742292" sldId="417"/>
        </pc:sldMkLst>
        <pc:graphicFrameChg chg="add del">
          <ac:chgData name="신 주용" userId="ce306e5e72bceba6" providerId="LiveId" clId="{B5556D21-C969-4FC1-9979-09AD791E5F4B}" dt="2021-12-04T20:47:20.041" v="1627"/>
          <ac:graphicFrameMkLst>
            <pc:docMk/>
            <pc:sldMk cId="279742292" sldId="417"/>
            <ac:graphicFrameMk id="9" creationId="{889DBCD5-502F-4CC1-B205-45B49DD66258}"/>
          </ac:graphicFrameMkLst>
        </pc:graphicFrameChg>
        <pc:graphicFrameChg chg="add del mod modGraphic">
          <ac:chgData name="신 주용" userId="ce306e5e72bceba6" providerId="LiveId" clId="{B5556D21-C969-4FC1-9979-09AD791E5F4B}" dt="2021-12-04T20:10:58.928" v="1173" actId="478"/>
          <ac:graphicFrameMkLst>
            <pc:docMk/>
            <pc:sldMk cId="279742292" sldId="417"/>
            <ac:graphicFrameMk id="21" creationId="{F338FB2B-325D-4983-884B-9C0D9353B113}"/>
          </ac:graphicFrameMkLst>
        </pc:graphicFrameChg>
        <pc:graphicFrameChg chg="add del mod">
          <ac:chgData name="신 주용" userId="ce306e5e72bceba6" providerId="LiveId" clId="{B5556D21-C969-4FC1-9979-09AD791E5F4B}" dt="2021-12-04T20:13:18.240" v="1237" actId="478"/>
          <ac:graphicFrameMkLst>
            <pc:docMk/>
            <pc:sldMk cId="279742292" sldId="417"/>
            <ac:graphicFrameMk id="22" creationId="{CF7F42A3-0207-4DA3-89CE-A93A1B050848}"/>
          </ac:graphicFrameMkLst>
        </pc:graphicFrameChg>
        <pc:graphicFrameChg chg="add mod modGraphic">
          <ac:chgData name="신 주용" userId="ce306e5e72bceba6" providerId="LiveId" clId="{B5556D21-C969-4FC1-9979-09AD791E5F4B}" dt="2021-12-04T20:47:20.510" v="1628"/>
          <ac:graphicFrameMkLst>
            <pc:docMk/>
            <pc:sldMk cId="279742292" sldId="417"/>
            <ac:graphicFrameMk id="23" creationId="{34B6A658-4301-41D1-B49B-A7F8F132E2E6}"/>
          </ac:graphicFrameMkLst>
        </pc:graphicFrameChg>
        <pc:picChg chg="add del mod">
          <ac:chgData name="신 주용" userId="ce306e5e72bceba6" providerId="LiveId" clId="{B5556D21-C969-4FC1-9979-09AD791E5F4B}" dt="2021-12-04T19:51:40.993" v="776" actId="21"/>
          <ac:picMkLst>
            <pc:docMk/>
            <pc:sldMk cId="279742292" sldId="417"/>
            <ac:picMk id="3" creationId="{F7A14D74-3047-4FB3-BA99-81FB6D23D8A1}"/>
          </ac:picMkLst>
        </pc:picChg>
        <pc:picChg chg="add del mod">
          <ac:chgData name="신 주용" userId="ce306e5e72bceba6" providerId="LiveId" clId="{B5556D21-C969-4FC1-9979-09AD791E5F4B}" dt="2021-12-04T19:51:34.788" v="771" actId="21"/>
          <ac:picMkLst>
            <pc:docMk/>
            <pc:sldMk cId="279742292" sldId="417"/>
            <ac:picMk id="5" creationId="{28F8C4C6-0D2D-4F4A-905C-675EBA2A7AB0}"/>
          </ac:picMkLst>
        </pc:picChg>
        <pc:picChg chg="del">
          <ac:chgData name="신 주용" userId="ce306e5e72bceba6" providerId="LiveId" clId="{B5556D21-C969-4FC1-9979-09AD791E5F4B}" dt="2021-12-04T19:51:41.980" v="777" actId="478"/>
          <ac:picMkLst>
            <pc:docMk/>
            <pc:sldMk cId="279742292" sldId="417"/>
            <ac:picMk id="10" creationId="{16BD533A-FD4C-4E2F-84D0-564D73F5A13C}"/>
          </ac:picMkLst>
        </pc:picChg>
        <pc:picChg chg="del">
          <ac:chgData name="신 주용" userId="ce306e5e72bceba6" providerId="LiveId" clId="{B5556D21-C969-4FC1-9979-09AD791E5F4B}" dt="2021-12-04T19:51:35.741" v="772" actId="478"/>
          <ac:picMkLst>
            <pc:docMk/>
            <pc:sldMk cId="279742292" sldId="417"/>
            <ac:picMk id="18" creationId="{93F7D611-6E08-4B24-AA87-37AF512689BA}"/>
          </ac:picMkLst>
        </pc:picChg>
        <pc:picChg chg="add mod">
          <ac:chgData name="신 주용" userId="ce306e5e72bceba6" providerId="LiveId" clId="{B5556D21-C969-4FC1-9979-09AD791E5F4B}" dt="2021-12-04T19:51:35.980" v="773"/>
          <ac:picMkLst>
            <pc:docMk/>
            <pc:sldMk cId="279742292" sldId="417"/>
            <ac:picMk id="19" creationId="{DAAF9E78-BD94-477B-AD18-571F1695DBD2}"/>
          </ac:picMkLst>
        </pc:picChg>
        <pc:picChg chg="add mod">
          <ac:chgData name="신 주용" userId="ce306e5e72bceba6" providerId="LiveId" clId="{B5556D21-C969-4FC1-9979-09AD791E5F4B}" dt="2021-12-04T19:51:55.969" v="781" actId="1038"/>
          <ac:picMkLst>
            <pc:docMk/>
            <pc:sldMk cId="279742292" sldId="417"/>
            <ac:picMk id="20" creationId="{5F29AD34-001A-4A40-A4DB-B73C9195D53E}"/>
          </ac:picMkLst>
        </pc:picChg>
      </pc:sldChg>
      <pc:sldChg chg="addSp delSp modSp add del mod">
        <pc:chgData name="신 주용" userId="ce306e5e72bceba6" providerId="LiveId" clId="{B5556D21-C969-4FC1-9979-09AD791E5F4B}" dt="2021-12-04T19:50:35.368" v="747" actId="47"/>
        <pc:sldMkLst>
          <pc:docMk/>
          <pc:sldMk cId="1823254287" sldId="417"/>
        </pc:sldMkLst>
        <pc:picChg chg="add mod">
          <ac:chgData name="신 주용" userId="ce306e5e72bceba6" providerId="LiveId" clId="{B5556D21-C969-4FC1-9979-09AD791E5F4B}" dt="2021-12-04T19:49:58.862" v="730" actId="27614"/>
          <ac:picMkLst>
            <pc:docMk/>
            <pc:sldMk cId="1823254287" sldId="417"/>
            <ac:picMk id="3" creationId="{220880DE-80C6-4DF1-9754-0372758A73A1}"/>
          </ac:picMkLst>
        </pc:picChg>
        <pc:picChg chg="add mod">
          <ac:chgData name="신 주용" userId="ce306e5e72bceba6" providerId="LiveId" clId="{B5556D21-C969-4FC1-9979-09AD791E5F4B}" dt="2021-12-04T19:50:04.291" v="733" actId="1076"/>
          <ac:picMkLst>
            <pc:docMk/>
            <pc:sldMk cId="1823254287" sldId="417"/>
            <ac:picMk id="5" creationId="{88E766AB-F1EB-4CC1-82B3-57493FCE5E95}"/>
          </ac:picMkLst>
        </pc:picChg>
        <pc:picChg chg="del">
          <ac:chgData name="신 주용" userId="ce306e5e72bceba6" providerId="LiveId" clId="{B5556D21-C969-4FC1-9979-09AD791E5F4B}" dt="2021-12-04T19:49:53.088" v="728" actId="478"/>
          <ac:picMkLst>
            <pc:docMk/>
            <pc:sldMk cId="1823254287" sldId="417"/>
            <ac:picMk id="10" creationId="{16BD533A-FD4C-4E2F-84D0-564D73F5A13C}"/>
          </ac:picMkLst>
        </pc:picChg>
        <pc:picChg chg="del">
          <ac:chgData name="신 주용" userId="ce306e5e72bceba6" providerId="LiveId" clId="{B5556D21-C969-4FC1-9979-09AD791E5F4B}" dt="2021-12-04T19:49:53.088" v="728" actId="478"/>
          <ac:picMkLst>
            <pc:docMk/>
            <pc:sldMk cId="1823254287" sldId="417"/>
            <ac:picMk id="18" creationId="{93F7D611-6E08-4B24-AA87-37AF512689BA}"/>
          </ac:picMkLst>
        </pc:picChg>
      </pc:sldChg>
      <pc:sldChg chg="addSp delSp modSp add del mod">
        <pc:chgData name="신 주용" userId="ce306e5e72bceba6" providerId="LiveId" clId="{B5556D21-C969-4FC1-9979-09AD791E5F4B}" dt="2021-12-04T19:51:20.182" v="763" actId="47"/>
        <pc:sldMkLst>
          <pc:docMk/>
          <pc:sldMk cId="343899878" sldId="418"/>
        </pc:sldMkLst>
        <pc:picChg chg="del">
          <ac:chgData name="신 주용" userId="ce306e5e72bceba6" providerId="LiveId" clId="{B5556D21-C969-4FC1-9979-09AD791E5F4B}" dt="2021-12-04T19:50:23.127" v="741" actId="478"/>
          <ac:picMkLst>
            <pc:docMk/>
            <pc:sldMk cId="343899878" sldId="418"/>
            <ac:picMk id="10" creationId="{16BD533A-FD4C-4E2F-84D0-564D73F5A13C}"/>
          </ac:picMkLst>
        </pc:picChg>
        <pc:picChg chg="add del mod">
          <ac:chgData name="신 주용" userId="ce306e5e72bceba6" providerId="LiveId" clId="{B5556D21-C969-4FC1-9979-09AD791E5F4B}" dt="2021-12-04T19:50:22.806" v="740" actId="478"/>
          <ac:picMkLst>
            <pc:docMk/>
            <pc:sldMk cId="343899878" sldId="418"/>
            <ac:picMk id="16" creationId="{6683B264-8630-4590-9461-944D16DBB8F8}"/>
          </ac:picMkLst>
        </pc:picChg>
        <pc:picChg chg="add del mod">
          <ac:chgData name="신 주용" userId="ce306e5e72bceba6" providerId="LiveId" clId="{B5556D21-C969-4FC1-9979-09AD791E5F4B}" dt="2021-12-04T19:50:32.284" v="744" actId="21"/>
          <ac:picMkLst>
            <pc:docMk/>
            <pc:sldMk cId="343899878" sldId="418"/>
            <ac:picMk id="17" creationId="{6B3AD124-62A3-450A-91EC-2004260E2B1E}"/>
          </ac:picMkLst>
        </pc:picChg>
        <pc:picChg chg="del">
          <ac:chgData name="신 주용" userId="ce306e5e72bceba6" providerId="LiveId" clId="{B5556D21-C969-4FC1-9979-09AD791E5F4B}" dt="2021-12-04T19:50:33.210" v="745" actId="478"/>
          <ac:picMkLst>
            <pc:docMk/>
            <pc:sldMk cId="343899878" sldId="418"/>
            <ac:picMk id="18" creationId="{93F7D611-6E08-4B24-AA87-37AF512689BA}"/>
          </ac:picMkLst>
        </pc:picChg>
        <pc:picChg chg="add mod">
          <ac:chgData name="신 주용" userId="ce306e5e72bceba6" providerId="LiveId" clId="{B5556D21-C969-4FC1-9979-09AD791E5F4B}" dt="2021-12-04T19:50:33.395" v="746"/>
          <ac:picMkLst>
            <pc:docMk/>
            <pc:sldMk cId="343899878" sldId="418"/>
            <ac:picMk id="19" creationId="{46BCC51C-1349-4FCA-A609-623E2D0CF6DA}"/>
          </ac:picMkLst>
        </pc:picChg>
      </pc:sldChg>
      <pc:sldChg chg="addSp delSp modSp add mod">
        <pc:chgData name="신 주용" userId="ce306e5e72bceba6" providerId="LiveId" clId="{B5556D21-C969-4FC1-9979-09AD791E5F4B}" dt="2021-12-04T20:47:04.376" v="1614"/>
        <pc:sldMkLst>
          <pc:docMk/>
          <pc:sldMk cId="2597297468" sldId="418"/>
        </pc:sldMkLst>
        <pc:graphicFrameChg chg="add del mod modGraphic">
          <ac:chgData name="신 주용" userId="ce306e5e72bceba6" providerId="LiveId" clId="{B5556D21-C969-4FC1-9979-09AD791E5F4B}" dt="2021-12-04T20:07:19.675" v="1136" actId="478"/>
          <ac:graphicFrameMkLst>
            <pc:docMk/>
            <pc:sldMk cId="2597297468" sldId="418"/>
            <ac:graphicFrameMk id="22" creationId="{58855452-1F1E-48B3-AC4E-3B858A04DC0D}"/>
          </ac:graphicFrameMkLst>
        </pc:graphicFrameChg>
        <pc:graphicFrameChg chg="add del mod modGraphic">
          <ac:chgData name="신 주용" userId="ce306e5e72bceba6" providerId="LiveId" clId="{B5556D21-C969-4FC1-9979-09AD791E5F4B}" dt="2021-12-04T20:10:53.717" v="1169" actId="478"/>
          <ac:graphicFrameMkLst>
            <pc:docMk/>
            <pc:sldMk cId="2597297468" sldId="418"/>
            <ac:graphicFrameMk id="23" creationId="{4429A43D-94CB-493A-9838-7C94536499C7}"/>
          </ac:graphicFrameMkLst>
        </pc:graphicFrameChg>
        <pc:graphicFrameChg chg="add del mod">
          <ac:chgData name="신 주용" userId="ce306e5e72bceba6" providerId="LiveId" clId="{B5556D21-C969-4FC1-9979-09AD791E5F4B}" dt="2021-12-04T20:13:15.562" v="1236" actId="478"/>
          <ac:graphicFrameMkLst>
            <pc:docMk/>
            <pc:sldMk cId="2597297468" sldId="418"/>
            <ac:graphicFrameMk id="25" creationId="{E86A02EA-F2F8-44F9-B76B-ABD2066616F0}"/>
          </ac:graphicFrameMkLst>
        </pc:graphicFrameChg>
        <pc:graphicFrameChg chg="add del mod modGraphic">
          <ac:chgData name="신 주용" userId="ce306e5e72bceba6" providerId="LiveId" clId="{B5556D21-C969-4FC1-9979-09AD791E5F4B}" dt="2021-12-04T20:47:04.376" v="1614"/>
          <ac:graphicFrameMkLst>
            <pc:docMk/>
            <pc:sldMk cId="2597297468" sldId="418"/>
            <ac:graphicFrameMk id="26" creationId="{FA3AB779-64CD-48D3-9919-EE7B2C71B22E}"/>
          </ac:graphicFrameMkLst>
        </pc:graphicFrameChg>
        <pc:picChg chg="add del mod">
          <ac:chgData name="신 주용" userId="ce306e5e72bceba6" providerId="LiveId" clId="{B5556D21-C969-4FC1-9979-09AD791E5F4B}" dt="2021-12-04T19:52:28.513" v="793" actId="21"/>
          <ac:picMkLst>
            <pc:docMk/>
            <pc:sldMk cId="2597297468" sldId="418"/>
            <ac:picMk id="3" creationId="{0DD507C0-4F45-4CB4-AEB3-48B7970D3DEA}"/>
          </ac:picMkLst>
        </pc:picChg>
        <pc:picChg chg="add del mod">
          <ac:chgData name="신 주용" userId="ce306e5e72bceba6" providerId="LiveId" clId="{B5556D21-C969-4FC1-9979-09AD791E5F4B}" dt="2021-12-04T19:52:20.788" v="788" actId="21"/>
          <ac:picMkLst>
            <pc:docMk/>
            <pc:sldMk cId="2597297468" sldId="418"/>
            <ac:picMk id="5" creationId="{F80D30B6-983C-4BDA-B9F6-4F4EFB163BAA}"/>
          </ac:picMkLst>
        </pc:picChg>
        <pc:picChg chg="add mod">
          <ac:chgData name="신 주용" userId="ce306e5e72bceba6" providerId="LiveId" clId="{B5556D21-C969-4FC1-9979-09AD791E5F4B}" dt="2021-12-04T19:52:22.248" v="790"/>
          <ac:picMkLst>
            <pc:docMk/>
            <pc:sldMk cId="2597297468" sldId="418"/>
            <ac:picMk id="18" creationId="{C2C81670-C509-4492-8CC4-8B501E286618}"/>
          </ac:picMkLst>
        </pc:picChg>
        <pc:picChg chg="del">
          <ac:chgData name="신 주용" userId="ce306e5e72bceba6" providerId="LiveId" clId="{B5556D21-C969-4FC1-9979-09AD791E5F4B}" dt="2021-12-04T19:52:21.685" v="789" actId="478"/>
          <ac:picMkLst>
            <pc:docMk/>
            <pc:sldMk cId="2597297468" sldId="418"/>
            <ac:picMk id="19" creationId="{DAAF9E78-BD94-477B-AD18-571F1695DBD2}"/>
          </ac:picMkLst>
        </pc:picChg>
        <pc:picChg chg="del">
          <ac:chgData name="신 주용" userId="ce306e5e72bceba6" providerId="LiveId" clId="{B5556D21-C969-4FC1-9979-09AD791E5F4B}" dt="2021-12-04T19:52:29.408" v="794" actId="478"/>
          <ac:picMkLst>
            <pc:docMk/>
            <pc:sldMk cId="2597297468" sldId="418"/>
            <ac:picMk id="20" creationId="{5F29AD34-001A-4A40-A4DB-B73C9195D53E}"/>
          </ac:picMkLst>
        </pc:picChg>
        <pc:picChg chg="add mod">
          <ac:chgData name="신 주용" userId="ce306e5e72bceba6" providerId="LiveId" clId="{B5556D21-C969-4FC1-9979-09AD791E5F4B}" dt="2021-12-04T19:52:29.546" v="795"/>
          <ac:picMkLst>
            <pc:docMk/>
            <pc:sldMk cId="2597297468" sldId="418"/>
            <ac:picMk id="21" creationId="{2ED64FB1-08F1-4D07-AE67-EA238AD1ADD3}"/>
          </ac:picMkLst>
        </pc:picChg>
      </pc:sldChg>
      <pc:sldChg chg="addSp delSp modSp add mod">
        <pc:chgData name="신 주용" userId="ce306e5e72bceba6" providerId="LiveId" clId="{B5556D21-C969-4FC1-9979-09AD791E5F4B}" dt="2021-12-04T20:46:49.307" v="1608"/>
        <pc:sldMkLst>
          <pc:docMk/>
          <pc:sldMk cId="1662551478" sldId="419"/>
        </pc:sldMkLst>
        <pc:graphicFrameChg chg="add del mod">
          <ac:chgData name="신 주용" userId="ce306e5e72bceba6" providerId="LiveId" clId="{B5556D21-C969-4FC1-9979-09AD791E5F4B}" dt="2021-12-04T20:07:07.371" v="1133"/>
          <ac:graphicFrameMkLst>
            <pc:docMk/>
            <pc:sldMk cId="1662551478" sldId="419"/>
            <ac:graphicFrameMk id="22" creationId="{FDA98E33-2147-4940-8775-FCEB38B1C45B}"/>
          </ac:graphicFrameMkLst>
        </pc:graphicFrameChg>
        <pc:graphicFrameChg chg="add del mod">
          <ac:chgData name="신 주용" userId="ce306e5e72bceba6" providerId="LiveId" clId="{B5556D21-C969-4FC1-9979-09AD791E5F4B}" dt="2021-12-04T20:06:42.138" v="1105"/>
          <ac:graphicFrameMkLst>
            <pc:docMk/>
            <pc:sldMk cId="1662551478" sldId="419"/>
            <ac:graphicFrameMk id="23" creationId="{F72C6E0B-178D-4BE4-9040-BDA4BB1859FF}"/>
          </ac:graphicFrameMkLst>
        </pc:graphicFrameChg>
        <pc:graphicFrameChg chg="add del mod modGraphic">
          <ac:chgData name="신 주용" userId="ce306e5e72bceba6" providerId="LiveId" clId="{B5556D21-C969-4FC1-9979-09AD791E5F4B}" dt="2021-12-04T20:10:52.156" v="1168" actId="478"/>
          <ac:graphicFrameMkLst>
            <pc:docMk/>
            <pc:sldMk cId="1662551478" sldId="419"/>
            <ac:graphicFrameMk id="25" creationId="{9350BF73-F9EF-4333-BCE2-6C1EDD0DE24E}"/>
          </ac:graphicFrameMkLst>
        </pc:graphicFrameChg>
        <pc:graphicFrameChg chg="add mod modGraphic">
          <ac:chgData name="신 주용" userId="ce306e5e72bceba6" providerId="LiveId" clId="{B5556D21-C969-4FC1-9979-09AD791E5F4B}" dt="2021-12-04T20:46:49.307" v="1608"/>
          <ac:graphicFrameMkLst>
            <pc:docMk/>
            <pc:sldMk cId="1662551478" sldId="419"/>
            <ac:graphicFrameMk id="26" creationId="{7FC9EEE4-D842-4B47-9F86-521CE512B50A}"/>
          </ac:graphicFrameMkLst>
        </pc:graphicFrameChg>
        <pc:picChg chg="add del mod">
          <ac:chgData name="신 주용" userId="ce306e5e72bceba6" providerId="LiveId" clId="{B5556D21-C969-4FC1-9979-09AD791E5F4B}" dt="2021-12-04T19:55:56.663" v="803" actId="21"/>
          <ac:picMkLst>
            <pc:docMk/>
            <pc:sldMk cId="1662551478" sldId="419"/>
            <ac:picMk id="3" creationId="{A2D01AEC-6E4E-4F0E-A2A4-993D3B2757B7}"/>
          </ac:picMkLst>
        </pc:picChg>
        <pc:picChg chg="add del mod">
          <ac:chgData name="신 주용" userId="ce306e5e72bceba6" providerId="LiveId" clId="{B5556D21-C969-4FC1-9979-09AD791E5F4B}" dt="2021-12-04T19:56:08.994" v="808" actId="21"/>
          <ac:picMkLst>
            <pc:docMk/>
            <pc:sldMk cId="1662551478" sldId="419"/>
            <ac:picMk id="5" creationId="{A7B6BEFC-1E65-4D54-B40B-AD74A159EFD1}"/>
          </ac:picMkLst>
        </pc:picChg>
        <pc:picChg chg="del">
          <ac:chgData name="신 주용" userId="ce306e5e72bceba6" providerId="LiveId" clId="{B5556D21-C969-4FC1-9979-09AD791E5F4B}" dt="2021-12-04T19:56:09.902" v="809" actId="478"/>
          <ac:picMkLst>
            <pc:docMk/>
            <pc:sldMk cId="1662551478" sldId="419"/>
            <ac:picMk id="18" creationId="{C2C81670-C509-4492-8CC4-8B501E286618}"/>
          </ac:picMkLst>
        </pc:picChg>
        <pc:picChg chg="add mod">
          <ac:chgData name="신 주용" userId="ce306e5e72bceba6" providerId="LiveId" clId="{B5556D21-C969-4FC1-9979-09AD791E5F4B}" dt="2021-12-04T19:55:57.815" v="805"/>
          <ac:picMkLst>
            <pc:docMk/>
            <pc:sldMk cId="1662551478" sldId="419"/>
            <ac:picMk id="19" creationId="{26CC409B-DF90-4A26-AF09-1E2CB0EC2391}"/>
          </ac:picMkLst>
        </pc:picChg>
        <pc:picChg chg="add mod">
          <ac:chgData name="신 주용" userId="ce306e5e72bceba6" providerId="LiveId" clId="{B5556D21-C969-4FC1-9979-09AD791E5F4B}" dt="2021-12-04T19:56:10.040" v="810"/>
          <ac:picMkLst>
            <pc:docMk/>
            <pc:sldMk cId="1662551478" sldId="419"/>
            <ac:picMk id="20" creationId="{3750F287-2ACF-4701-B0B5-8735F92F0958}"/>
          </ac:picMkLst>
        </pc:picChg>
        <pc:picChg chg="del">
          <ac:chgData name="신 주용" userId="ce306e5e72bceba6" providerId="LiveId" clId="{B5556D21-C969-4FC1-9979-09AD791E5F4B}" dt="2021-12-04T19:55:57.679" v="804" actId="478"/>
          <ac:picMkLst>
            <pc:docMk/>
            <pc:sldMk cId="1662551478" sldId="419"/>
            <ac:picMk id="21" creationId="{2ED64FB1-08F1-4D07-AE67-EA238AD1ADD3}"/>
          </ac:picMkLst>
        </pc:picChg>
      </pc:sldChg>
      <pc:sldChg chg="addSp delSp modSp add mod">
        <pc:chgData name="신 주용" userId="ce306e5e72bceba6" providerId="LiveId" clId="{B5556D21-C969-4FC1-9979-09AD791E5F4B}" dt="2021-12-04T20:46:33.281" v="1596" actId="14100"/>
        <pc:sldMkLst>
          <pc:docMk/>
          <pc:sldMk cId="1218488170" sldId="420"/>
        </pc:sldMkLst>
        <pc:grpChg chg="mod">
          <ac:chgData name="신 주용" userId="ce306e5e72bceba6" providerId="LiveId" clId="{B5556D21-C969-4FC1-9979-09AD791E5F4B}" dt="2021-12-04T19:56:21.440" v="814" actId="962"/>
          <ac:grpSpMkLst>
            <pc:docMk/>
            <pc:sldMk cId="1218488170" sldId="420"/>
            <ac:grpSpMk id="15" creationId="{00000000-0000-0000-0000-000000000000}"/>
          </ac:grpSpMkLst>
        </pc:grpChg>
        <pc:graphicFrameChg chg="add del mod">
          <ac:chgData name="신 주용" userId="ce306e5e72bceba6" providerId="LiveId" clId="{B5556D21-C969-4FC1-9979-09AD791E5F4B}" dt="2021-12-04T20:07:07.031" v="1131"/>
          <ac:graphicFrameMkLst>
            <pc:docMk/>
            <pc:sldMk cId="1218488170" sldId="420"/>
            <ac:graphicFrameMk id="22" creationId="{92AA9B19-2B7D-4D8B-819A-C67DB3155D11}"/>
          </ac:graphicFrameMkLst>
        </pc:graphicFrameChg>
        <pc:graphicFrameChg chg="add del mod">
          <ac:chgData name="신 주용" userId="ce306e5e72bceba6" providerId="LiveId" clId="{B5556D21-C969-4FC1-9979-09AD791E5F4B}" dt="2021-12-04T20:06:46.601" v="1109"/>
          <ac:graphicFrameMkLst>
            <pc:docMk/>
            <pc:sldMk cId="1218488170" sldId="420"/>
            <ac:graphicFrameMk id="23" creationId="{2D21D76B-76EC-42E3-8031-1430A711EFA3}"/>
          </ac:graphicFrameMkLst>
        </pc:graphicFrameChg>
        <pc:graphicFrameChg chg="add del mod modGraphic">
          <ac:chgData name="신 주용" userId="ce306e5e72bceba6" providerId="LiveId" clId="{B5556D21-C969-4FC1-9979-09AD791E5F4B}" dt="2021-12-04T20:10:48.780" v="1167" actId="478"/>
          <ac:graphicFrameMkLst>
            <pc:docMk/>
            <pc:sldMk cId="1218488170" sldId="420"/>
            <ac:graphicFrameMk id="25" creationId="{0D270EDC-606F-4483-808E-BB9B60915A85}"/>
          </ac:graphicFrameMkLst>
        </pc:graphicFrameChg>
        <pc:graphicFrameChg chg="add mod modGraphic">
          <ac:chgData name="신 주용" userId="ce306e5e72bceba6" providerId="LiveId" clId="{B5556D21-C969-4FC1-9979-09AD791E5F4B}" dt="2021-12-04T20:46:33.281" v="1596" actId="14100"/>
          <ac:graphicFrameMkLst>
            <pc:docMk/>
            <pc:sldMk cId="1218488170" sldId="420"/>
            <ac:graphicFrameMk id="26" creationId="{B4C7016D-9BD1-4EBC-B6C5-F96EF8567F55}"/>
          </ac:graphicFrameMkLst>
        </pc:graphicFrameChg>
        <pc:picChg chg="add del mod">
          <ac:chgData name="신 주용" userId="ce306e5e72bceba6" providerId="LiveId" clId="{B5556D21-C969-4FC1-9979-09AD791E5F4B}" dt="2021-12-04T19:56:35.018" v="822" actId="21"/>
          <ac:picMkLst>
            <pc:docMk/>
            <pc:sldMk cId="1218488170" sldId="420"/>
            <ac:picMk id="3" creationId="{EF98415A-E266-45DF-BBB9-1F8461706181}"/>
          </ac:picMkLst>
        </pc:picChg>
        <pc:picChg chg="add del mod">
          <ac:chgData name="신 주용" userId="ce306e5e72bceba6" providerId="LiveId" clId="{B5556D21-C969-4FC1-9979-09AD791E5F4B}" dt="2021-12-04T19:56:27.864" v="817" actId="21"/>
          <ac:picMkLst>
            <pc:docMk/>
            <pc:sldMk cId="1218488170" sldId="420"/>
            <ac:picMk id="5" creationId="{CFFD4524-74B2-4FF5-8090-B789E584D193}"/>
          </ac:picMkLst>
        </pc:picChg>
        <pc:picChg chg="add mod">
          <ac:chgData name="신 주용" userId="ce306e5e72bceba6" providerId="LiveId" clId="{B5556D21-C969-4FC1-9979-09AD791E5F4B}" dt="2021-12-04T19:56:28.792" v="819"/>
          <ac:picMkLst>
            <pc:docMk/>
            <pc:sldMk cId="1218488170" sldId="420"/>
            <ac:picMk id="18" creationId="{B2ED9A31-2C81-43F7-A031-2A8C4326E3E0}"/>
          </ac:picMkLst>
        </pc:picChg>
        <pc:picChg chg="del">
          <ac:chgData name="신 주용" userId="ce306e5e72bceba6" providerId="LiveId" clId="{B5556D21-C969-4FC1-9979-09AD791E5F4B}" dt="2021-12-04T19:56:35.889" v="823" actId="478"/>
          <ac:picMkLst>
            <pc:docMk/>
            <pc:sldMk cId="1218488170" sldId="420"/>
            <ac:picMk id="19" creationId="{26CC409B-DF90-4A26-AF09-1E2CB0EC2391}"/>
          </ac:picMkLst>
        </pc:picChg>
        <pc:picChg chg="del">
          <ac:chgData name="신 주용" userId="ce306e5e72bceba6" providerId="LiveId" clId="{B5556D21-C969-4FC1-9979-09AD791E5F4B}" dt="2021-12-04T19:56:28.672" v="818" actId="478"/>
          <ac:picMkLst>
            <pc:docMk/>
            <pc:sldMk cId="1218488170" sldId="420"/>
            <ac:picMk id="20" creationId="{3750F287-2ACF-4701-B0B5-8735F92F0958}"/>
          </ac:picMkLst>
        </pc:picChg>
        <pc:picChg chg="add mod">
          <ac:chgData name="신 주용" userId="ce306e5e72bceba6" providerId="LiveId" clId="{B5556D21-C969-4FC1-9979-09AD791E5F4B}" dt="2021-12-04T19:56:36.021" v="824"/>
          <ac:picMkLst>
            <pc:docMk/>
            <pc:sldMk cId="1218488170" sldId="420"/>
            <ac:picMk id="21" creationId="{CFA6D53C-E5A2-4BCD-B941-5F34252D270A}"/>
          </ac:picMkLst>
        </pc:picChg>
      </pc:sldChg>
      <pc:sldChg chg="addSp delSp modSp add mod">
        <pc:chgData name="신 주용" userId="ce306e5e72bceba6" providerId="LiveId" clId="{B5556D21-C969-4FC1-9979-09AD791E5F4B}" dt="2021-12-04T20:46:18.385" v="1583"/>
        <pc:sldMkLst>
          <pc:docMk/>
          <pc:sldMk cId="4268284778" sldId="421"/>
        </pc:sldMkLst>
        <pc:graphicFrameChg chg="add del mod">
          <ac:chgData name="신 주용" userId="ce306e5e72bceba6" providerId="LiveId" clId="{B5556D21-C969-4FC1-9979-09AD791E5F4B}" dt="2021-12-04T20:07:04.632" v="1128"/>
          <ac:graphicFrameMkLst>
            <pc:docMk/>
            <pc:sldMk cId="4268284778" sldId="421"/>
            <ac:graphicFrameMk id="22" creationId="{4C958104-8DA4-4634-BEBA-64D876DF11BE}"/>
          </ac:graphicFrameMkLst>
        </pc:graphicFrameChg>
        <pc:graphicFrameChg chg="add del mod modGraphic">
          <ac:chgData name="신 주용" userId="ce306e5e72bceba6" providerId="LiveId" clId="{B5556D21-C969-4FC1-9979-09AD791E5F4B}" dt="2021-12-04T20:10:45.862" v="1166" actId="478"/>
          <ac:graphicFrameMkLst>
            <pc:docMk/>
            <pc:sldMk cId="4268284778" sldId="421"/>
            <ac:graphicFrameMk id="23" creationId="{7D5DDB35-57B2-4385-A33F-0688AB0302EC}"/>
          </ac:graphicFrameMkLst>
        </pc:graphicFrameChg>
        <pc:graphicFrameChg chg="add mod modGraphic">
          <ac:chgData name="신 주용" userId="ce306e5e72bceba6" providerId="LiveId" clId="{B5556D21-C969-4FC1-9979-09AD791E5F4B}" dt="2021-12-04T20:46:18.385" v="1583"/>
          <ac:graphicFrameMkLst>
            <pc:docMk/>
            <pc:sldMk cId="4268284778" sldId="421"/>
            <ac:graphicFrameMk id="25" creationId="{17EEC433-1E42-4CDA-A0B3-2122EDAA8F1F}"/>
          </ac:graphicFrameMkLst>
        </pc:graphicFrameChg>
        <pc:picChg chg="add del mod">
          <ac:chgData name="신 주용" userId="ce306e5e72bceba6" providerId="LiveId" clId="{B5556D21-C969-4FC1-9979-09AD791E5F4B}" dt="2021-12-04T19:57:03.020" v="838" actId="21"/>
          <ac:picMkLst>
            <pc:docMk/>
            <pc:sldMk cId="4268284778" sldId="421"/>
            <ac:picMk id="3" creationId="{540B0DFF-8639-459F-A6AC-EEE200C4FA6E}"/>
          </ac:picMkLst>
        </pc:picChg>
        <pc:picChg chg="add del mod">
          <ac:chgData name="신 주용" userId="ce306e5e72bceba6" providerId="LiveId" clId="{B5556D21-C969-4FC1-9979-09AD791E5F4B}" dt="2021-12-04T19:56:55.737" v="833" actId="21"/>
          <ac:picMkLst>
            <pc:docMk/>
            <pc:sldMk cId="4268284778" sldId="421"/>
            <ac:picMk id="5" creationId="{511F94CF-B62D-42C0-860B-6B137EF615C1}"/>
          </ac:picMkLst>
        </pc:picChg>
        <pc:picChg chg="del mod">
          <ac:chgData name="신 주용" userId="ce306e5e72bceba6" providerId="LiveId" clId="{B5556D21-C969-4FC1-9979-09AD791E5F4B}" dt="2021-12-04T19:56:56.559" v="834" actId="478"/>
          <ac:picMkLst>
            <pc:docMk/>
            <pc:sldMk cId="4268284778" sldId="421"/>
            <ac:picMk id="18" creationId="{B2ED9A31-2C81-43F7-A031-2A8C4326E3E0}"/>
          </ac:picMkLst>
        </pc:picChg>
        <pc:picChg chg="add mod">
          <ac:chgData name="신 주용" userId="ce306e5e72bceba6" providerId="LiveId" clId="{B5556D21-C969-4FC1-9979-09AD791E5F4B}" dt="2021-12-04T19:57:37.551" v="858" actId="1038"/>
          <ac:picMkLst>
            <pc:docMk/>
            <pc:sldMk cId="4268284778" sldId="421"/>
            <ac:picMk id="19" creationId="{9D17298F-10AD-4504-A77E-5E876CE3F53E}"/>
          </ac:picMkLst>
        </pc:picChg>
        <pc:picChg chg="add mod">
          <ac:chgData name="신 주용" userId="ce306e5e72bceba6" providerId="LiveId" clId="{B5556D21-C969-4FC1-9979-09AD791E5F4B}" dt="2021-12-04T19:57:37.551" v="858" actId="1038"/>
          <ac:picMkLst>
            <pc:docMk/>
            <pc:sldMk cId="4268284778" sldId="421"/>
            <ac:picMk id="20" creationId="{FE3D3DCC-23DB-4A33-9CF3-10F8973B8BDA}"/>
          </ac:picMkLst>
        </pc:picChg>
        <pc:picChg chg="del">
          <ac:chgData name="신 주용" userId="ce306e5e72bceba6" providerId="LiveId" clId="{B5556D21-C969-4FC1-9979-09AD791E5F4B}" dt="2021-12-04T19:57:03.859" v="839" actId="478"/>
          <ac:picMkLst>
            <pc:docMk/>
            <pc:sldMk cId="4268284778" sldId="421"/>
            <ac:picMk id="21" creationId="{CFA6D53C-E5A2-4BCD-B941-5F34252D270A}"/>
          </ac:picMkLst>
        </pc:picChg>
      </pc:sldChg>
      <pc:sldChg chg="addSp delSp modSp add mod">
        <pc:chgData name="신 주용" userId="ce306e5e72bceba6" providerId="LiveId" clId="{B5556D21-C969-4FC1-9979-09AD791E5F4B}" dt="2021-12-04T21:16:15.304" v="2610" actId="1076"/>
        <pc:sldMkLst>
          <pc:docMk/>
          <pc:sldMk cId="556366658" sldId="422"/>
        </pc:sldMkLst>
        <pc:spChg chg="add mod">
          <ac:chgData name="신 주용" userId="ce306e5e72bceba6" providerId="LiveId" clId="{B5556D21-C969-4FC1-9979-09AD791E5F4B}" dt="2021-12-04T21:16:15.304" v="2610" actId="1076"/>
          <ac:spMkLst>
            <pc:docMk/>
            <pc:sldMk cId="556366658" sldId="422"/>
            <ac:spMk id="26" creationId="{78FE2893-7142-45CC-B1F8-07BFEB9AA47E}"/>
          </ac:spMkLst>
        </pc:spChg>
        <pc:graphicFrameChg chg="add del mod">
          <ac:chgData name="신 주용" userId="ce306e5e72bceba6" providerId="LiveId" clId="{B5556D21-C969-4FC1-9979-09AD791E5F4B}" dt="2021-12-04T20:07:03.720" v="1127"/>
          <ac:graphicFrameMkLst>
            <pc:docMk/>
            <pc:sldMk cId="556366658" sldId="422"/>
            <ac:graphicFrameMk id="22" creationId="{125538B6-9E99-41B7-BA47-0BD5ED7AB06E}"/>
          </ac:graphicFrameMkLst>
        </pc:graphicFrameChg>
        <pc:graphicFrameChg chg="add del mod modGraphic">
          <ac:chgData name="신 주용" userId="ce306e5e72bceba6" providerId="LiveId" clId="{B5556D21-C969-4FC1-9979-09AD791E5F4B}" dt="2021-12-04T20:10:44.238" v="1165" actId="478"/>
          <ac:graphicFrameMkLst>
            <pc:docMk/>
            <pc:sldMk cId="556366658" sldId="422"/>
            <ac:graphicFrameMk id="23" creationId="{2AF16A46-D0BF-4112-BBB9-EFB19A32264D}"/>
          </ac:graphicFrameMkLst>
        </pc:graphicFrameChg>
        <pc:graphicFrameChg chg="add mod modGraphic">
          <ac:chgData name="신 주용" userId="ce306e5e72bceba6" providerId="LiveId" clId="{B5556D21-C969-4FC1-9979-09AD791E5F4B}" dt="2021-12-04T20:46:05.312" v="1574"/>
          <ac:graphicFrameMkLst>
            <pc:docMk/>
            <pc:sldMk cId="556366658" sldId="422"/>
            <ac:graphicFrameMk id="25" creationId="{41FEFD12-FB77-4359-8250-6144C7CC29FA}"/>
          </ac:graphicFrameMkLst>
        </pc:graphicFrameChg>
        <pc:picChg chg="add del mod">
          <ac:chgData name="신 주용" userId="ce306e5e72bceba6" providerId="LiveId" clId="{B5556D21-C969-4FC1-9979-09AD791E5F4B}" dt="2021-12-04T19:57:25.339" v="852" actId="21"/>
          <ac:picMkLst>
            <pc:docMk/>
            <pc:sldMk cId="556366658" sldId="422"/>
            <ac:picMk id="3" creationId="{28C398D2-A76D-480B-8F4E-129106E24C1D}"/>
          </ac:picMkLst>
        </pc:picChg>
        <pc:picChg chg="add del mod">
          <ac:chgData name="신 주용" userId="ce306e5e72bceba6" providerId="LiveId" clId="{B5556D21-C969-4FC1-9979-09AD791E5F4B}" dt="2021-12-04T19:57:18.019" v="847" actId="21"/>
          <ac:picMkLst>
            <pc:docMk/>
            <pc:sldMk cId="556366658" sldId="422"/>
            <ac:picMk id="5" creationId="{0B69249E-98DC-4E17-8CA8-218DCEC6AB33}"/>
          </ac:picMkLst>
        </pc:picChg>
        <pc:picChg chg="add mod">
          <ac:chgData name="신 주용" userId="ce306e5e72bceba6" providerId="LiveId" clId="{B5556D21-C969-4FC1-9979-09AD791E5F4B}" dt="2021-12-04T19:57:47.743" v="863" actId="1038"/>
          <ac:picMkLst>
            <pc:docMk/>
            <pc:sldMk cId="556366658" sldId="422"/>
            <ac:picMk id="18" creationId="{4B9E1F04-42C4-4F33-A3B2-0DC669F6598A}"/>
          </ac:picMkLst>
        </pc:picChg>
        <pc:picChg chg="del">
          <ac:chgData name="신 주용" userId="ce306e5e72bceba6" providerId="LiveId" clId="{B5556D21-C969-4FC1-9979-09AD791E5F4B}" dt="2021-12-04T19:57:18.818" v="848" actId="478"/>
          <ac:picMkLst>
            <pc:docMk/>
            <pc:sldMk cId="556366658" sldId="422"/>
            <ac:picMk id="19" creationId="{9D17298F-10AD-4504-A77E-5E876CE3F53E}"/>
          </ac:picMkLst>
        </pc:picChg>
        <pc:picChg chg="del">
          <ac:chgData name="신 주용" userId="ce306e5e72bceba6" providerId="LiveId" clId="{B5556D21-C969-4FC1-9979-09AD791E5F4B}" dt="2021-12-04T19:57:26.231" v="853" actId="478"/>
          <ac:picMkLst>
            <pc:docMk/>
            <pc:sldMk cId="556366658" sldId="422"/>
            <ac:picMk id="20" creationId="{FE3D3DCC-23DB-4A33-9CF3-10F8973B8BDA}"/>
          </ac:picMkLst>
        </pc:picChg>
        <pc:picChg chg="add mod">
          <ac:chgData name="신 주용" userId="ce306e5e72bceba6" providerId="LiveId" clId="{B5556D21-C969-4FC1-9979-09AD791E5F4B}" dt="2021-12-04T19:57:47.743" v="863" actId="1038"/>
          <ac:picMkLst>
            <pc:docMk/>
            <pc:sldMk cId="556366658" sldId="422"/>
            <ac:picMk id="21" creationId="{9B7B11EE-3154-43B8-8951-9B8251442DE6}"/>
          </ac:picMkLst>
        </pc:picChg>
      </pc:sldChg>
      <pc:sldChg chg="addSp delSp modSp add mod">
        <pc:chgData name="신 주용" userId="ce306e5e72bceba6" providerId="LiveId" clId="{B5556D21-C969-4FC1-9979-09AD791E5F4B}" dt="2021-12-04T21:26:43.711" v="3021" actId="14100"/>
        <pc:sldMkLst>
          <pc:docMk/>
          <pc:sldMk cId="4009144223" sldId="423"/>
        </pc:sldMkLst>
        <pc:spChg chg="add mod">
          <ac:chgData name="신 주용" userId="ce306e5e72bceba6" providerId="LiveId" clId="{B5556D21-C969-4FC1-9979-09AD791E5F4B}" dt="2021-12-04T20:55:08.069" v="1766" actId="1038"/>
          <ac:spMkLst>
            <pc:docMk/>
            <pc:sldMk cId="4009144223" sldId="423"/>
            <ac:spMk id="10" creationId="{7E4F4F15-AE2D-47A2-BD5B-12A514837ED4}"/>
          </ac:spMkLst>
        </pc:spChg>
        <pc:spChg chg="add del">
          <ac:chgData name="신 주용" userId="ce306e5e72bceba6" providerId="LiveId" clId="{B5556D21-C969-4FC1-9979-09AD791E5F4B}" dt="2021-12-04T20:56:33.276" v="1777" actId="11529"/>
          <ac:spMkLst>
            <pc:docMk/>
            <pc:sldMk cId="4009144223" sldId="423"/>
            <ac:spMk id="12" creationId="{131E0075-7C89-4584-A7CC-93F94A10BEA9}"/>
          </ac:spMkLst>
        </pc:spChg>
        <pc:spChg chg="add del mod">
          <ac:chgData name="신 주용" userId="ce306e5e72bceba6" providerId="LiveId" clId="{B5556D21-C969-4FC1-9979-09AD791E5F4B}" dt="2021-12-04T20:52:51.210" v="1750" actId="21"/>
          <ac:spMkLst>
            <pc:docMk/>
            <pc:sldMk cId="4009144223" sldId="423"/>
            <ac:spMk id="25" creationId="{1889D0E9-D9BB-4AF5-A7BA-39E93904CB99}"/>
          </ac:spMkLst>
        </pc:spChg>
        <pc:spChg chg="add mod">
          <ac:chgData name="신 주용" userId="ce306e5e72bceba6" providerId="LiveId" clId="{B5556D21-C969-4FC1-9979-09AD791E5F4B}" dt="2021-12-04T20:55:47.923" v="1775" actId="1037"/>
          <ac:spMkLst>
            <pc:docMk/>
            <pc:sldMk cId="4009144223" sldId="423"/>
            <ac:spMk id="26" creationId="{41EB05F1-CFA3-4781-84CA-25EA59EB2670}"/>
          </ac:spMkLst>
        </pc:spChg>
        <pc:spChg chg="add mod">
          <ac:chgData name="신 주용" userId="ce306e5e72bceba6" providerId="LiveId" clId="{B5556D21-C969-4FC1-9979-09AD791E5F4B}" dt="2021-12-04T21:01:30.102" v="1797" actId="1076"/>
          <ac:spMkLst>
            <pc:docMk/>
            <pc:sldMk cId="4009144223" sldId="423"/>
            <ac:spMk id="27" creationId="{66B9C5DE-884B-4F79-AB02-51B193D598BF}"/>
          </ac:spMkLst>
        </pc:spChg>
        <pc:spChg chg="add mod">
          <ac:chgData name="신 주용" userId="ce306e5e72bceba6" providerId="LiveId" clId="{B5556D21-C969-4FC1-9979-09AD791E5F4B}" dt="2021-12-04T21:02:16.217" v="1817" actId="1037"/>
          <ac:spMkLst>
            <pc:docMk/>
            <pc:sldMk cId="4009144223" sldId="423"/>
            <ac:spMk id="32" creationId="{9B3B6FED-0B6D-42A1-8544-79B4C2CFB632}"/>
          </ac:spMkLst>
        </pc:spChg>
        <pc:spChg chg="add mod">
          <ac:chgData name="신 주용" userId="ce306e5e72bceba6" providerId="LiveId" clId="{B5556D21-C969-4FC1-9979-09AD791E5F4B}" dt="2021-12-04T21:02:35.969" v="1820" actId="208"/>
          <ac:spMkLst>
            <pc:docMk/>
            <pc:sldMk cId="4009144223" sldId="423"/>
            <ac:spMk id="37" creationId="{CAC258AD-1428-4373-BFAB-8B9D99B8730E}"/>
          </ac:spMkLst>
        </pc:spChg>
        <pc:spChg chg="add mod">
          <ac:chgData name="신 주용" userId="ce306e5e72bceba6" providerId="LiveId" clId="{B5556D21-C969-4FC1-9979-09AD791E5F4B}" dt="2021-12-04T21:26:39.592" v="3020" actId="1076"/>
          <ac:spMkLst>
            <pc:docMk/>
            <pc:sldMk cId="4009144223" sldId="423"/>
            <ac:spMk id="43" creationId="{69755781-E4BD-4EBE-A2B4-DE6FFCE8F3B5}"/>
          </ac:spMkLst>
        </pc:spChg>
        <pc:spChg chg="add mod">
          <ac:chgData name="신 주용" userId="ce306e5e72bceba6" providerId="LiveId" clId="{B5556D21-C969-4FC1-9979-09AD791E5F4B}" dt="2021-12-04T21:13:22.652" v="2565"/>
          <ac:spMkLst>
            <pc:docMk/>
            <pc:sldMk cId="4009144223" sldId="423"/>
            <ac:spMk id="44" creationId="{3E336BE4-D37C-414C-9B98-418DB4F4F1FF}"/>
          </ac:spMkLst>
        </pc:spChg>
        <pc:spChg chg="add mod">
          <ac:chgData name="신 주용" userId="ce306e5e72bceba6" providerId="LiveId" clId="{B5556D21-C969-4FC1-9979-09AD791E5F4B}" dt="2021-12-04T21:16:33.749" v="2612" actId="2085"/>
          <ac:spMkLst>
            <pc:docMk/>
            <pc:sldMk cId="4009144223" sldId="423"/>
            <ac:spMk id="45" creationId="{3F26D66E-97AE-4DEF-AF6B-CAE019D52C37}"/>
          </ac:spMkLst>
        </pc:spChg>
        <pc:spChg chg="mod">
          <ac:chgData name="신 주용" userId="ce306e5e72bceba6" providerId="LiveId" clId="{B5556D21-C969-4FC1-9979-09AD791E5F4B}" dt="2021-12-04T20:49:44.031" v="1666" actId="1036"/>
          <ac:spMkLst>
            <pc:docMk/>
            <pc:sldMk cId="4009144223" sldId="423"/>
            <ac:spMk id="52" creationId="{A632545B-A824-4B14-B7CE-62E9B53E9D5D}"/>
          </ac:spMkLst>
        </pc:spChg>
        <pc:grpChg chg="mod">
          <ac:chgData name="신 주용" userId="ce306e5e72bceba6" providerId="LiveId" clId="{B5556D21-C969-4FC1-9979-09AD791E5F4B}" dt="2021-12-04T20:49:42.041" v="1665" actId="1036"/>
          <ac:grpSpMkLst>
            <pc:docMk/>
            <pc:sldMk cId="4009144223" sldId="423"/>
            <ac:grpSpMk id="15" creationId="{00000000-0000-0000-0000-000000000000}"/>
          </ac:grpSpMkLst>
        </pc:grpChg>
        <pc:graphicFrameChg chg="add del">
          <ac:chgData name="신 주용" userId="ce306e5e72bceba6" providerId="LiveId" clId="{B5556D21-C969-4FC1-9979-09AD791E5F4B}" dt="2021-12-04T20:45:39.474" v="1559"/>
          <ac:graphicFrameMkLst>
            <pc:docMk/>
            <pc:sldMk cId="4009144223" sldId="423"/>
            <ac:graphicFrameMk id="9" creationId="{C2901AC6-7733-45A3-A7E2-F86CB4AC009C}"/>
          </ac:graphicFrameMkLst>
        </pc:graphicFrameChg>
        <pc:graphicFrameChg chg="add del mod">
          <ac:chgData name="신 주용" userId="ce306e5e72bceba6" providerId="LiveId" clId="{B5556D21-C969-4FC1-9979-09AD791E5F4B}" dt="2021-12-04T20:07:03.516" v="1126"/>
          <ac:graphicFrameMkLst>
            <pc:docMk/>
            <pc:sldMk cId="4009144223" sldId="423"/>
            <ac:graphicFrameMk id="22" creationId="{A178CBE6-1B17-46C7-9FA9-9E0DCAF9E28B}"/>
          </ac:graphicFrameMkLst>
        </pc:graphicFrameChg>
        <pc:graphicFrameChg chg="add mod modGraphic">
          <ac:chgData name="신 주용" userId="ce306e5e72bceba6" providerId="LiveId" clId="{B5556D21-C969-4FC1-9979-09AD791E5F4B}" dt="2021-12-04T21:26:35.190" v="3019" actId="6549"/>
          <ac:graphicFrameMkLst>
            <pc:docMk/>
            <pc:sldMk cId="4009144223" sldId="423"/>
            <ac:graphicFrameMk id="23" creationId="{BF0A8008-562E-4AB2-9660-1FEDA0807BA4}"/>
          </ac:graphicFrameMkLst>
        </pc:graphicFrameChg>
        <pc:picChg chg="add del mod">
          <ac:chgData name="신 주용" userId="ce306e5e72bceba6" providerId="LiveId" clId="{B5556D21-C969-4FC1-9979-09AD791E5F4B}" dt="2021-12-04T19:58:15.656" v="875" actId="21"/>
          <ac:picMkLst>
            <pc:docMk/>
            <pc:sldMk cId="4009144223" sldId="423"/>
            <ac:picMk id="3" creationId="{2670B509-276E-4F3A-9B61-38C95FA23142}"/>
          </ac:picMkLst>
        </pc:picChg>
        <pc:picChg chg="add del mod">
          <ac:chgData name="신 주용" userId="ce306e5e72bceba6" providerId="LiveId" clId="{B5556D21-C969-4FC1-9979-09AD791E5F4B}" dt="2021-12-04T19:58:04.441" v="870" actId="21"/>
          <ac:picMkLst>
            <pc:docMk/>
            <pc:sldMk cId="4009144223" sldId="423"/>
            <ac:picMk id="5" creationId="{522235D9-E4AD-4326-A114-80DE6C70EDFB}"/>
          </ac:picMkLst>
        </pc:picChg>
        <pc:picChg chg="del">
          <ac:chgData name="신 주용" userId="ce306e5e72bceba6" providerId="LiveId" clId="{B5556D21-C969-4FC1-9979-09AD791E5F4B}" dt="2021-12-04T19:58:05.225" v="871" actId="478"/>
          <ac:picMkLst>
            <pc:docMk/>
            <pc:sldMk cId="4009144223" sldId="423"/>
            <ac:picMk id="18" creationId="{4B9E1F04-42C4-4F33-A3B2-0DC669F6598A}"/>
          </ac:picMkLst>
        </pc:picChg>
        <pc:picChg chg="add mod">
          <ac:chgData name="신 주용" userId="ce306e5e72bceba6" providerId="LiveId" clId="{B5556D21-C969-4FC1-9979-09AD791E5F4B}" dt="2021-12-04T20:54:58.993" v="1762" actId="1076"/>
          <ac:picMkLst>
            <pc:docMk/>
            <pc:sldMk cId="4009144223" sldId="423"/>
            <ac:picMk id="19" creationId="{1B799F56-128E-4BC9-93C4-84DDAE2FBDA1}"/>
          </ac:picMkLst>
        </pc:picChg>
        <pc:picChg chg="add mod">
          <ac:chgData name="신 주용" userId="ce306e5e72bceba6" providerId="LiveId" clId="{B5556D21-C969-4FC1-9979-09AD791E5F4B}" dt="2021-12-04T19:58:16.625" v="877"/>
          <ac:picMkLst>
            <pc:docMk/>
            <pc:sldMk cId="4009144223" sldId="423"/>
            <ac:picMk id="20" creationId="{1DFA6578-162D-4134-B905-2155B95AFBDF}"/>
          </ac:picMkLst>
        </pc:picChg>
        <pc:picChg chg="del">
          <ac:chgData name="신 주용" userId="ce306e5e72bceba6" providerId="LiveId" clId="{B5556D21-C969-4FC1-9979-09AD791E5F4B}" dt="2021-12-04T19:58:16.501" v="876" actId="478"/>
          <ac:picMkLst>
            <pc:docMk/>
            <pc:sldMk cId="4009144223" sldId="423"/>
            <ac:picMk id="21" creationId="{9B7B11EE-3154-43B8-8951-9B8251442DE6}"/>
          </ac:picMkLst>
        </pc:picChg>
        <pc:cxnChg chg="add mod">
          <ac:chgData name="신 주용" userId="ce306e5e72bceba6" providerId="LiveId" clId="{B5556D21-C969-4FC1-9979-09AD791E5F4B}" dt="2021-12-04T21:01:13.251" v="1795" actId="208"/>
          <ac:cxnSpMkLst>
            <pc:docMk/>
            <pc:sldMk cId="4009144223" sldId="423"/>
            <ac:cxnSpMk id="17" creationId="{E663F3BE-9BEE-499E-A171-DFD7619FD0FA}"/>
          </ac:cxnSpMkLst>
        </pc:cxnChg>
        <pc:cxnChg chg="add mod">
          <ac:chgData name="신 주용" userId="ce306e5e72bceba6" providerId="LiveId" clId="{B5556D21-C969-4FC1-9979-09AD791E5F4B}" dt="2021-12-04T21:02:16.217" v="1817" actId="1037"/>
          <ac:cxnSpMkLst>
            <pc:docMk/>
            <pc:sldMk cId="4009144223" sldId="423"/>
            <ac:cxnSpMk id="33" creationId="{2E3510C1-F9A1-461E-B0A7-018D75133FBE}"/>
          </ac:cxnSpMkLst>
        </pc:cxnChg>
        <pc:cxnChg chg="add mod">
          <ac:chgData name="신 주용" userId="ce306e5e72bceba6" providerId="LiveId" clId="{B5556D21-C969-4FC1-9979-09AD791E5F4B}" dt="2021-12-04T21:02:54.986" v="1825" actId="13822"/>
          <ac:cxnSpMkLst>
            <pc:docMk/>
            <pc:sldMk cId="4009144223" sldId="423"/>
            <ac:cxnSpMk id="38" creationId="{CF2B96EF-219D-491D-A153-C1648E529238}"/>
          </ac:cxnSpMkLst>
        </pc:cxnChg>
        <pc:cxnChg chg="add mod">
          <ac:chgData name="신 주용" userId="ce306e5e72bceba6" providerId="LiveId" clId="{B5556D21-C969-4FC1-9979-09AD791E5F4B}" dt="2021-12-04T21:26:43.711" v="3021" actId="14100"/>
          <ac:cxnSpMkLst>
            <pc:docMk/>
            <pc:sldMk cId="4009144223" sldId="423"/>
            <ac:cxnSpMk id="40" creationId="{EEB7B909-19C6-4EE8-8876-FE9890E1667B}"/>
          </ac:cxnSpMkLst>
        </pc:cxnChg>
        <pc:cxnChg chg="add mod">
          <ac:chgData name="신 주용" userId="ce306e5e72bceba6" providerId="LiveId" clId="{B5556D21-C969-4FC1-9979-09AD791E5F4B}" dt="2021-12-04T21:14:00.633" v="2570" actId="208"/>
          <ac:cxnSpMkLst>
            <pc:docMk/>
            <pc:sldMk cId="4009144223" sldId="423"/>
            <ac:cxnSpMk id="42" creationId="{ED688FB4-0A56-491E-A7BD-A2FF48D960E3}"/>
          </ac:cxnSpMkLst>
        </pc:cxnChg>
      </pc:sldChg>
      <pc:sldChg chg="addSp delSp modSp add mod">
        <pc:chgData name="신 주용" userId="ce306e5e72bceba6" providerId="LiveId" clId="{B5556D21-C969-4FC1-9979-09AD791E5F4B}" dt="2021-12-04T21:25:53.640" v="3012" actId="1076"/>
        <pc:sldMkLst>
          <pc:docMk/>
          <pc:sldMk cId="1448700501" sldId="424"/>
        </pc:sldMkLst>
        <pc:spChg chg="add del mod">
          <ac:chgData name="신 주용" userId="ce306e5e72bceba6" providerId="LiveId" clId="{B5556D21-C969-4FC1-9979-09AD791E5F4B}" dt="2021-12-04T20:52:03.594" v="1749"/>
          <ac:spMkLst>
            <pc:docMk/>
            <pc:sldMk cId="1448700501" sldId="424"/>
            <ac:spMk id="26" creationId="{C9CDF5BC-0E0A-4F7E-8FC8-1B2B87CE80D5}"/>
          </ac:spMkLst>
        </pc:spChg>
        <pc:spChg chg="add mod">
          <ac:chgData name="신 주용" userId="ce306e5e72bceba6" providerId="LiveId" clId="{B5556D21-C969-4FC1-9979-09AD791E5F4B}" dt="2021-12-04T21:25:31.200" v="2994" actId="20577"/>
          <ac:spMkLst>
            <pc:docMk/>
            <pc:sldMk cId="1448700501" sldId="424"/>
            <ac:spMk id="27" creationId="{73CB15D4-4299-4B78-BB2D-21EE561E991D}"/>
          </ac:spMkLst>
        </pc:spChg>
        <pc:spChg chg="add del mod">
          <ac:chgData name="신 주용" userId="ce306e5e72bceba6" providerId="LiveId" clId="{B5556D21-C969-4FC1-9979-09AD791E5F4B}" dt="2021-12-04T21:18:32.852" v="2862" actId="22"/>
          <ac:spMkLst>
            <pc:docMk/>
            <pc:sldMk cId="1448700501" sldId="424"/>
            <ac:spMk id="28" creationId="{01DCBCC6-6225-4BDD-9825-017E147C9595}"/>
          </ac:spMkLst>
        </pc:spChg>
        <pc:spChg chg="add del">
          <ac:chgData name="신 주용" userId="ce306e5e72bceba6" providerId="LiveId" clId="{B5556D21-C969-4FC1-9979-09AD791E5F4B}" dt="2021-12-04T21:18:35.872" v="2866" actId="22"/>
          <ac:spMkLst>
            <pc:docMk/>
            <pc:sldMk cId="1448700501" sldId="424"/>
            <ac:spMk id="29" creationId="{9E4A1075-DD2D-4657-843F-B0B5C169345E}"/>
          </ac:spMkLst>
        </pc:spChg>
        <pc:spChg chg="add del">
          <ac:chgData name="신 주용" userId="ce306e5e72bceba6" providerId="LiveId" clId="{B5556D21-C969-4FC1-9979-09AD791E5F4B}" dt="2021-12-04T21:18:36.430" v="2868" actId="22"/>
          <ac:spMkLst>
            <pc:docMk/>
            <pc:sldMk cId="1448700501" sldId="424"/>
            <ac:spMk id="30" creationId="{F4513DE6-4DAE-4F4A-A81F-A8D56DDE438C}"/>
          </ac:spMkLst>
        </pc:spChg>
        <pc:spChg chg="add del">
          <ac:chgData name="신 주용" userId="ce306e5e72bceba6" providerId="LiveId" clId="{B5556D21-C969-4FC1-9979-09AD791E5F4B}" dt="2021-12-04T21:18:38.365" v="2870" actId="22"/>
          <ac:spMkLst>
            <pc:docMk/>
            <pc:sldMk cId="1448700501" sldId="424"/>
            <ac:spMk id="32" creationId="{D3EA2DEC-9167-4B03-9F2B-B7E67B2A1DC6}"/>
          </ac:spMkLst>
        </pc:spChg>
        <pc:spChg chg="add del">
          <ac:chgData name="신 주용" userId="ce306e5e72bceba6" providerId="LiveId" clId="{B5556D21-C969-4FC1-9979-09AD791E5F4B}" dt="2021-12-04T21:18:40.712" v="2874" actId="22"/>
          <ac:spMkLst>
            <pc:docMk/>
            <pc:sldMk cId="1448700501" sldId="424"/>
            <ac:spMk id="34" creationId="{6CBD9C24-394B-44CD-B202-66D6E755607D}"/>
          </ac:spMkLst>
        </pc:spChg>
        <pc:spChg chg="add mod">
          <ac:chgData name="신 주용" userId="ce306e5e72bceba6" providerId="LiveId" clId="{B5556D21-C969-4FC1-9979-09AD791E5F4B}" dt="2021-12-04T21:19:02.309" v="2898" actId="1037"/>
          <ac:spMkLst>
            <pc:docMk/>
            <pc:sldMk cId="1448700501" sldId="424"/>
            <ac:spMk id="36" creationId="{695B5160-F1F8-4E77-819D-75379C979D6A}"/>
          </ac:spMkLst>
        </pc:spChg>
        <pc:spChg chg="add del mod">
          <ac:chgData name="신 주용" userId="ce306e5e72bceba6" providerId="LiveId" clId="{B5556D21-C969-4FC1-9979-09AD791E5F4B}" dt="2021-12-04T21:25:43.063" v="3002" actId="22"/>
          <ac:spMkLst>
            <pc:docMk/>
            <pc:sldMk cId="1448700501" sldId="424"/>
            <ac:spMk id="38" creationId="{DADBF00D-CE7E-44FB-A38E-5541D722C21C}"/>
          </ac:spMkLst>
        </pc:spChg>
        <pc:spChg chg="add del">
          <ac:chgData name="신 주용" userId="ce306e5e72bceba6" providerId="LiveId" clId="{B5556D21-C969-4FC1-9979-09AD791E5F4B}" dt="2021-12-04T21:25:45.056" v="3004" actId="22"/>
          <ac:spMkLst>
            <pc:docMk/>
            <pc:sldMk cId="1448700501" sldId="424"/>
            <ac:spMk id="40" creationId="{530472C5-8898-45E2-B36F-7A02FBFED758}"/>
          </ac:spMkLst>
        </pc:spChg>
        <pc:spChg chg="add del">
          <ac:chgData name="신 주용" userId="ce306e5e72bceba6" providerId="LiveId" clId="{B5556D21-C969-4FC1-9979-09AD791E5F4B}" dt="2021-12-04T21:25:45.619" v="3006" actId="22"/>
          <ac:spMkLst>
            <pc:docMk/>
            <pc:sldMk cId="1448700501" sldId="424"/>
            <ac:spMk id="42" creationId="{EA7CB178-EB0B-40EF-8031-BA6D4C8A61DE}"/>
          </ac:spMkLst>
        </pc:spChg>
        <pc:spChg chg="add del">
          <ac:chgData name="신 주용" userId="ce306e5e72bceba6" providerId="LiveId" clId="{B5556D21-C969-4FC1-9979-09AD791E5F4B}" dt="2021-12-04T21:25:48.321" v="3010" actId="22"/>
          <ac:spMkLst>
            <pc:docMk/>
            <pc:sldMk cId="1448700501" sldId="424"/>
            <ac:spMk id="44" creationId="{FE847AEC-7661-4367-937E-B00B1F13ED29}"/>
          </ac:spMkLst>
        </pc:spChg>
        <pc:spChg chg="add mod">
          <ac:chgData name="신 주용" userId="ce306e5e72bceba6" providerId="LiveId" clId="{B5556D21-C969-4FC1-9979-09AD791E5F4B}" dt="2021-12-04T21:25:53.640" v="3012" actId="1076"/>
          <ac:spMkLst>
            <pc:docMk/>
            <pc:sldMk cId="1448700501" sldId="424"/>
            <ac:spMk id="46" creationId="{87D7AC14-A539-435C-9EF1-C346B68F7AED}"/>
          </ac:spMkLst>
        </pc:spChg>
        <pc:grpChg chg="mod">
          <ac:chgData name="신 주용" userId="ce306e5e72bceba6" providerId="LiveId" clId="{B5556D21-C969-4FC1-9979-09AD791E5F4B}" dt="2021-12-04T19:58:26.622" v="881" actId="962"/>
          <ac:grpSpMkLst>
            <pc:docMk/>
            <pc:sldMk cId="1448700501" sldId="424"/>
            <ac:grpSpMk id="15" creationId="{00000000-0000-0000-0000-000000000000}"/>
          </ac:grpSpMkLst>
        </pc:grpChg>
        <pc:graphicFrameChg chg="add del mod">
          <ac:chgData name="신 주용" userId="ce306e5e72bceba6" providerId="LiveId" clId="{B5556D21-C969-4FC1-9979-09AD791E5F4B}" dt="2021-12-04T20:07:03.331" v="1125"/>
          <ac:graphicFrameMkLst>
            <pc:docMk/>
            <pc:sldMk cId="1448700501" sldId="424"/>
            <ac:graphicFrameMk id="22" creationId="{67D22734-013F-494E-9743-AADBF079FC43}"/>
          </ac:graphicFrameMkLst>
        </pc:graphicFrameChg>
        <pc:graphicFrameChg chg="add del mod modGraphic">
          <ac:chgData name="신 주용" userId="ce306e5e72bceba6" providerId="LiveId" clId="{B5556D21-C969-4FC1-9979-09AD791E5F4B}" dt="2021-12-04T20:18:38.970" v="1364" actId="478"/>
          <ac:graphicFrameMkLst>
            <pc:docMk/>
            <pc:sldMk cId="1448700501" sldId="424"/>
            <ac:graphicFrameMk id="23" creationId="{FA81D2ED-A99C-4589-B7C2-237E3AE22689}"/>
          </ac:graphicFrameMkLst>
        </pc:graphicFrameChg>
        <pc:graphicFrameChg chg="add mod modGraphic">
          <ac:chgData name="신 주용" userId="ce306e5e72bceba6" providerId="LiveId" clId="{B5556D21-C969-4FC1-9979-09AD791E5F4B}" dt="2021-12-04T21:25:34.091" v="2997" actId="1076"/>
          <ac:graphicFrameMkLst>
            <pc:docMk/>
            <pc:sldMk cId="1448700501" sldId="424"/>
            <ac:graphicFrameMk id="25" creationId="{C8960DB2-166A-4532-935D-B541C674DFD6}"/>
          </ac:graphicFrameMkLst>
        </pc:graphicFrameChg>
        <pc:picChg chg="add del mod">
          <ac:chgData name="신 주용" userId="ce306e5e72bceba6" providerId="LiveId" clId="{B5556D21-C969-4FC1-9979-09AD791E5F4B}" dt="2021-12-04T19:58:56.046" v="891" actId="21"/>
          <ac:picMkLst>
            <pc:docMk/>
            <pc:sldMk cId="1448700501" sldId="424"/>
            <ac:picMk id="3" creationId="{DFAE306A-3DA1-4D0A-B6B3-74D7CFE597E9}"/>
          </ac:picMkLst>
        </pc:picChg>
        <pc:picChg chg="add del mod">
          <ac:chgData name="신 주용" userId="ce306e5e72bceba6" providerId="LiveId" clId="{B5556D21-C969-4FC1-9979-09AD791E5F4B}" dt="2021-12-04T19:58:34.675" v="884" actId="21"/>
          <ac:picMkLst>
            <pc:docMk/>
            <pc:sldMk cId="1448700501" sldId="424"/>
            <ac:picMk id="5" creationId="{670C164C-0741-43D4-B638-2B5F7575939E}"/>
          </ac:picMkLst>
        </pc:picChg>
        <pc:picChg chg="add mod">
          <ac:chgData name="신 주용" userId="ce306e5e72bceba6" providerId="LiveId" clId="{B5556D21-C969-4FC1-9979-09AD791E5F4B}" dt="2021-12-04T19:58:35.529" v="886"/>
          <ac:picMkLst>
            <pc:docMk/>
            <pc:sldMk cId="1448700501" sldId="424"/>
            <ac:picMk id="18" creationId="{E1771F76-31C8-4ACC-996F-77690115D706}"/>
          </ac:picMkLst>
        </pc:picChg>
        <pc:picChg chg="del">
          <ac:chgData name="신 주용" userId="ce306e5e72bceba6" providerId="LiveId" clId="{B5556D21-C969-4FC1-9979-09AD791E5F4B}" dt="2021-12-04T19:58:35.429" v="885" actId="478"/>
          <ac:picMkLst>
            <pc:docMk/>
            <pc:sldMk cId="1448700501" sldId="424"/>
            <ac:picMk id="19" creationId="{1B799F56-128E-4BC9-93C4-84DDAE2FBDA1}"/>
          </ac:picMkLst>
        </pc:picChg>
        <pc:picChg chg="del">
          <ac:chgData name="신 주용" userId="ce306e5e72bceba6" providerId="LiveId" clId="{B5556D21-C969-4FC1-9979-09AD791E5F4B}" dt="2021-12-04T19:58:56.841" v="892" actId="478"/>
          <ac:picMkLst>
            <pc:docMk/>
            <pc:sldMk cId="1448700501" sldId="424"/>
            <ac:picMk id="20" creationId="{1DFA6578-162D-4134-B905-2155B95AFBDF}"/>
          </ac:picMkLst>
        </pc:picChg>
        <pc:picChg chg="add mod">
          <ac:chgData name="신 주용" userId="ce306e5e72bceba6" providerId="LiveId" clId="{B5556D21-C969-4FC1-9979-09AD791E5F4B}" dt="2021-12-04T19:58:56.954" v="893"/>
          <ac:picMkLst>
            <pc:docMk/>
            <pc:sldMk cId="1448700501" sldId="424"/>
            <ac:picMk id="21" creationId="{CAFF73BB-14A3-4200-8E3E-93FA9366DE0E}"/>
          </ac:picMkLst>
        </pc:picChg>
      </pc:sldChg>
      <pc:sldChg chg="addSp delSp modSp add mod">
        <pc:chgData name="신 주용" userId="ce306e5e72bceba6" providerId="LiveId" clId="{B5556D21-C969-4FC1-9979-09AD791E5F4B}" dt="2021-12-04T21:10:00.533" v="2223" actId="2161"/>
        <pc:sldMkLst>
          <pc:docMk/>
          <pc:sldMk cId="2800089234" sldId="425"/>
        </pc:sldMkLst>
        <pc:graphicFrameChg chg="add del">
          <ac:chgData name="신 주용" userId="ce306e5e72bceba6" providerId="LiveId" clId="{B5556D21-C969-4FC1-9979-09AD791E5F4B}" dt="2021-12-04T21:09:48.189" v="2220"/>
          <ac:graphicFrameMkLst>
            <pc:docMk/>
            <pc:sldMk cId="2800089234" sldId="425"/>
            <ac:graphicFrameMk id="9" creationId="{F1F31E18-090E-4CFC-AC9F-7DF8EE716EB8}"/>
          </ac:graphicFrameMkLst>
        </pc:graphicFrameChg>
        <pc:graphicFrameChg chg="add del mod">
          <ac:chgData name="신 주용" userId="ce306e5e72bceba6" providerId="LiveId" clId="{B5556D21-C969-4FC1-9979-09AD791E5F4B}" dt="2021-12-04T20:07:03.167" v="1124"/>
          <ac:graphicFrameMkLst>
            <pc:docMk/>
            <pc:sldMk cId="2800089234" sldId="425"/>
            <ac:graphicFrameMk id="22" creationId="{86A65E4E-3796-4C39-9905-BE43F8E13C63}"/>
          </ac:graphicFrameMkLst>
        </pc:graphicFrameChg>
        <pc:graphicFrameChg chg="add del mod modGraphic">
          <ac:chgData name="신 주용" userId="ce306e5e72bceba6" providerId="LiveId" clId="{B5556D21-C969-4FC1-9979-09AD791E5F4B}" dt="2021-12-04T20:18:40.868" v="1365" actId="478"/>
          <ac:graphicFrameMkLst>
            <pc:docMk/>
            <pc:sldMk cId="2800089234" sldId="425"/>
            <ac:graphicFrameMk id="23" creationId="{24811F20-8DAE-41BC-BDA1-4ECB2CFF4AAE}"/>
          </ac:graphicFrameMkLst>
        </pc:graphicFrameChg>
        <pc:graphicFrameChg chg="add mod modGraphic">
          <ac:chgData name="신 주용" userId="ce306e5e72bceba6" providerId="LiveId" clId="{B5556D21-C969-4FC1-9979-09AD791E5F4B}" dt="2021-12-04T21:10:00.533" v="2223" actId="2161"/>
          <ac:graphicFrameMkLst>
            <pc:docMk/>
            <pc:sldMk cId="2800089234" sldId="425"/>
            <ac:graphicFrameMk id="25" creationId="{DEEAA417-8250-49D3-B42D-5020BA158C32}"/>
          </ac:graphicFrameMkLst>
        </pc:graphicFrameChg>
        <pc:picChg chg="add del mod">
          <ac:chgData name="신 주용" userId="ce306e5e72bceba6" providerId="LiveId" clId="{B5556D21-C969-4FC1-9979-09AD791E5F4B}" dt="2021-12-04T19:59:18.457" v="904" actId="21"/>
          <ac:picMkLst>
            <pc:docMk/>
            <pc:sldMk cId="2800089234" sldId="425"/>
            <ac:picMk id="3" creationId="{962A87E4-F3A4-43FB-A21D-04F90090874A}"/>
          </ac:picMkLst>
        </pc:picChg>
        <pc:picChg chg="add del mod">
          <ac:chgData name="신 주용" userId="ce306e5e72bceba6" providerId="LiveId" clId="{B5556D21-C969-4FC1-9979-09AD791E5F4B}" dt="2021-12-04T19:59:11.841" v="899" actId="21"/>
          <ac:picMkLst>
            <pc:docMk/>
            <pc:sldMk cId="2800089234" sldId="425"/>
            <ac:picMk id="5" creationId="{DF945A7D-9243-4E45-BAD9-02A738761AC8}"/>
          </ac:picMkLst>
        </pc:picChg>
        <pc:picChg chg="del">
          <ac:chgData name="신 주용" userId="ce306e5e72bceba6" providerId="LiveId" clId="{B5556D21-C969-4FC1-9979-09AD791E5F4B}" dt="2021-12-04T19:59:12.596" v="900" actId="478"/>
          <ac:picMkLst>
            <pc:docMk/>
            <pc:sldMk cId="2800089234" sldId="425"/>
            <ac:picMk id="18" creationId="{E1771F76-31C8-4ACC-996F-77690115D706}"/>
          </ac:picMkLst>
        </pc:picChg>
        <pc:picChg chg="add mod">
          <ac:chgData name="신 주용" userId="ce306e5e72bceba6" providerId="LiveId" clId="{B5556D21-C969-4FC1-9979-09AD791E5F4B}" dt="2021-12-04T19:59:12.723" v="901"/>
          <ac:picMkLst>
            <pc:docMk/>
            <pc:sldMk cId="2800089234" sldId="425"/>
            <ac:picMk id="19" creationId="{25FEC9A4-814A-438D-BA12-E162517D7C9D}"/>
          </ac:picMkLst>
        </pc:picChg>
        <pc:picChg chg="add mod">
          <ac:chgData name="신 주용" userId="ce306e5e72bceba6" providerId="LiveId" clId="{B5556D21-C969-4FC1-9979-09AD791E5F4B}" dt="2021-12-04T19:59:25.921" v="911" actId="1037"/>
          <ac:picMkLst>
            <pc:docMk/>
            <pc:sldMk cId="2800089234" sldId="425"/>
            <ac:picMk id="20" creationId="{4018DB3E-6DFB-4535-868C-3D20BF2E1AEA}"/>
          </ac:picMkLst>
        </pc:picChg>
        <pc:picChg chg="del">
          <ac:chgData name="신 주용" userId="ce306e5e72bceba6" providerId="LiveId" clId="{B5556D21-C969-4FC1-9979-09AD791E5F4B}" dt="2021-12-04T19:59:19.240" v="905" actId="478"/>
          <ac:picMkLst>
            <pc:docMk/>
            <pc:sldMk cId="2800089234" sldId="425"/>
            <ac:picMk id="21" creationId="{CAFF73BB-14A3-4200-8E3E-93FA9366DE0E}"/>
          </ac:picMkLst>
        </pc:picChg>
      </pc:sldChg>
      <pc:sldChg chg="addSp delSp modSp add mod">
        <pc:chgData name="신 주용" userId="ce306e5e72bceba6" providerId="LiveId" clId="{B5556D21-C969-4FC1-9979-09AD791E5F4B}" dt="2021-12-04T20:48:07.801" v="1650" actId="14100"/>
        <pc:sldMkLst>
          <pc:docMk/>
          <pc:sldMk cId="3136821483" sldId="426"/>
        </pc:sldMkLst>
        <pc:graphicFrameChg chg="add del mod">
          <ac:chgData name="신 주용" userId="ce306e5e72bceba6" providerId="LiveId" clId="{B5556D21-C969-4FC1-9979-09AD791E5F4B}" dt="2021-12-04T20:07:02.999" v="1123"/>
          <ac:graphicFrameMkLst>
            <pc:docMk/>
            <pc:sldMk cId="3136821483" sldId="426"/>
            <ac:graphicFrameMk id="22" creationId="{750FB471-EACB-486A-8769-537658694C87}"/>
          </ac:graphicFrameMkLst>
        </pc:graphicFrameChg>
        <pc:graphicFrameChg chg="add del mod">
          <ac:chgData name="신 주용" userId="ce306e5e72bceba6" providerId="LiveId" clId="{B5556D21-C969-4FC1-9979-09AD791E5F4B}" dt="2021-12-04T20:18:03.677" v="1357"/>
          <ac:graphicFrameMkLst>
            <pc:docMk/>
            <pc:sldMk cId="3136821483" sldId="426"/>
            <ac:graphicFrameMk id="23" creationId="{2E725CD7-235C-4CB0-907A-6695550AE394}"/>
          </ac:graphicFrameMkLst>
        </pc:graphicFrameChg>
        <pc:graphicFrameChg chg="add del mod modGraphic">
          <ac:chgData name="신 주용" userId="ce306e5e72bceba6" providerId="LiveId" clId="{B5556D21-C969-4FC1-9979-09AD791E5F4B}" dt="2021-12-04T20:18:42.782" v="1366" actId="478"/>
          <ac:graphicFrameMkLst>
            <pc:docMk/>
            <pc:sldMk cId="3136821483" sldId="426"/>
            <ac:graphicFrameMk id="25" creationId="{EE7124D9-B386-465B-99B9-361708D27427}"/>
          </ac:graphicFrameMkLst>
        </pc:graphicFrameChg>
        <pc:graphicFrameChg chg="add mod modGraphic">
          <ac:chgData name="신 주용" userId="ce306e5e72bceba6" providerId="LiveId" clId="{B5556D21-C969-4FC1-9979-09AD791E5F4B}" dt="2021-12-04T20:48:07.801" v="1650" actId="14100"/>
          <ac:graphicFrameMkLst>
            <pc:docMk/>
            <pc:sldMk cId="3136821483" sldId="426"/>
            <ac:graphicFrameMk id="26" creationId="{646E9A0B-70A1-4C9E-AADF-0045658894C1}"/>
          </ac:graphicFrameMkLst>
        </pc:graphicFrameChg>
        <pc:picChg chg="add del mod">
          <ac:chgData name="신 주용" userId="ce306e5e72bceba6" providerId="LiveId" clId="{B5556D21-C969-4FC1-9979-09AD791E5F4B}" dt="2021-12-04T19:59:51.823" v="923" actId="21"/>
          <ac:picMkLst>
            <pc:docMk/>
            <pc:sldMk cId="3136821483" sldId="426"/>
            <ac:picMk id="3" creationId="{95B0C3E1-C762-4E42-8117-D7A9F740A02D}"/>
          </ac:picMkLst>
        </pc:picChg>
        <pc:picChg chg="add del mod">
          <ac:chgData name="신 주용" userId="ce306e5e72bceba6" providerId="LiveId" clId="{B5556D21-C969-4FC1-9979-09AD791E5F4B}" dt="2021-12-04T19:59:45.684" v="918" actId="21"/>
          <ac:picMkLst>
            <pc:docMk/>
            <pc:sldMk cId="3136821483" sldId="426"/>
            <ac:picMk id="5" creationId="{8880DED9-DE2D-41BE-8FA2-98922C902A22}"/>
          </ac:picMkLst>
        </pc:picChg>
        <pc:picChg chg="add mod">
          <ac:chgData name="신 주용" userId="ce306e5e72bceba6" providerId="LiveId" clId="{B5556D21-C969-4FC1-9979-09AD791E5F4B}" dt="2021-12-04T19:59:46.601" v="920"/>
          <ac:picMkLst>
            <pc:docMk/>
            <pc:sldMk cId="3136821483" sldId="426"/>
            <ac:picMk id="18" creationId="{C942FDBB-BD87-4773-987B-C821A3B4ECCE}"/>
          </ac:picMkLst>
        </pc:picChg>
        <pc:picChg chg="del">
          <ac:chgData name="신 주용" userId="ce306e5e72bceba6" providerId="LiveId" clId="{B5556D21-C969-4FC1-9979-09AD791E5F4B}" dt="2021-12-04T19:59:46.474" v="919" actId="478"/>
          <ac:picMkLst>
            <pc:docMk/>
            <pc:sldMk cId="3136821483" sldId="426"/>
            <ac:picMk id="19" creationId="{25FEC9A4-814A-438D-BA12-E162517D7C9D}"/>
          </ac:picMkLst>
        </pc:picChg>
        <pc:picChg chg="del">
          <ac:chgData name="신 주용" userId="ce306e5e72bceba6" providerId="LiveId" clId="{B5556D21-C969-4FC1-9979-09AD791E5F4B}" dt="2021-12-04T19:59:52.709" v="924" actId="478"/>
          <ac:picMkLst>
            <pc:docMk/>
            <pc:sldMk cId="3136821483" sldId="426"/>
            <ac:picMk id="20" creationId="{4018DB3E-6DFB-4535-868C-3D20BF2E1AEA}"/>
          </ac:picMkLst>
        </pc:picChg>
        <pc:picChg chg="add mod">
          <ac:chgData name="신 주용" userId="ce306e5e72bceba6" providerId="LiveId" clId="{B5556D21-C969-4FC1-9979-09AD791E5F4B}" dt="2021-12-04T19:59:52.839" v="925"/>
          <ac:picMkLst>
            <pc:docMk/>
            <pc:sldMk cId="3136821483" sldId="426"/>
            <ac:picMk id="21" creationId="{91C36AE3-0FD3-4D87-BC56-7859EFD75EDF}"/>
          </ac:picMkLst>
        </pc:picChg>
      </pc:sldChg>
      <pc:sldChg chg="addSp delSp modSp add mod">
        <pc:chgData name="신 주용" userId="ce306e5e72bceba6" providerId="LiveId" clId="{B5556D21-C969-4FC1-9979-09AD791E5F4B}" dt="2021-12-04T20:48:21.133" v="1656"/>
        <pc:sldMkLst>
          <pc:docMk/>
          <pc:sldMk cId="3700264366" sldId="427"/>
        </pc:sldMkLst>
        <pc:graphicFrameChg chg="add del mod">
          <ac:chgData name="신 주용" userId="ce306e5e72bceba6" providerId="LiveId" clId="{B5556D21-C969-4FC1-9979-09AD791E5F4B}" dt="2021-12-04T20:07:02.822" v="1122"/>
          <ac:graphicFrameMkLst>
            <pc:docMk/>
            <pc:sldMk cId="3700264366" sldId="427"/>
            <ac:graphicFrameMk id="22" creationId="{39AD1A98-EBA6-4D9C-B684-D640086C48CA}"/>
          </ac:graphicFrameMkLst>
        </pc:graphicFrameChg>
        <pc:graphicFrameChg chg="add mod modGraphic">
          <ac:chgData name="신 주용" userId="ce306e5e72bceba6" providerId="LiveId" clId="{B5556D21-C969-4FC1-9979-09AD791E5F4B}" dt="2021-12-04T20:48:21.133" v="1656"/>
          <ac:graphicFrameMkLst>
            <pc:docMk/>
            <pc:sldMk cId="3700264366" sldId="427"/>
            <ac:graphicFrameMk id="23" creationId="{87FF0A7B-0671-4808-8216-1FE0EAB5EB10}"/>
          </ac:graphicFrameMkLst>
        </pc:graphicFrameChg>
        <pc:picChg chg="add del mod">
          <ac:chgData name="신 주용" userId="ce306e5e72bceba6" providerId="LiveId" clId="{B5556D21-C969-4FC1-9979-09AD791E5F4B}" dt="2021-12-04T20:00:17.552" v="937" actId="21"/>
          <ac:picMkLst>
            <pc:docMk/>
            <pc:sldMk cId="3700264366" sldId="427"/>
            <ac:picMk id="3" creationId="{FA3FCCF4-2D57-4E17-A97C-E909C130C13D}"/>
          </ac:picMkLst>
        </pc:picChg>
        <pc:picChg chg="add del mod">
          <ac:chgData name="신 주용" userId="ce306e5e72bceba6" providerId="LiveId" clId="{B5556D21-C969-4FC1-9979-09AD791E5F4B}" dt="2021-12-04T20:00:09.169" v="932" actId="21"/>
          <ac:picMkLst>
            <pc:docMk/>
            <pc:sldMk cId="3700264366" sldId="427"/>
            <ac:picMk id="5" creationId="{23EEAC2C-83F8-4E0F-828F-6D45156A99FC}"/>
          </ac:picMkLst>
        </pc:picChg>
        <pc:picChg chg="del">
          <ac:chgData name="신 주용" userId="ce306e5e72bceba6" providerId="LiveId" clId="{B5556D21-C969-4FC1-9979-09AD791E5F4B}" dt="2021-12-04T20:00:10.015" v="933" actId="478"/>
          <ac:picMkLst>
            <pc:docMk/>
            <pc:sldMk cId="3700264366" sldId="427"/>
            <ac:picMk id="18" creationId="{C942FDBB-BD87-4773-987B-C821A3B4ECCE}"/>
          </ac:picMkLst>
        </pc:picChg>
        <pc:picChg chg="add mod">
          <ac:chgData name="신 주용" userId="ce306e5e72bceba6" providerId="LiveId" clId="{B5556D21-C969-4FC1-9979-09AD791E5F4B}" dt="2021-12-04T20:00:10.142" v="934"/>
          <ac:picMkLst>
            <pc:docMk/>
            <pc:sldMk cId="3700264366" sldId="427"/>
            <ac:picMk id="19" creationId="{3355EF46-3CB8-4EBB-A84F-BDAD30D0BC50}"/>
          </ac:picMkLst>
        </pc:picChg>
        <pc:picChg chg="add mod">
          <ac:chgData name="신 주용" userId="ce306e5e72bceba6" providerId="LiveId" clId="{B5556D21-C969-4FC1-9979-09AD791E5F4B}" dt="2021-12-04T20:00:18.560" v="939"/>
          <ac:picMkLst>
            <pc:docMk/>
            <pc:sldMk cId="3700264366" sldId="427"/>
            <ac:picMk id="20" creationId="{57B17969-B02B-40AC-80A0-8E35C569DF54}"/>
          </ac:picMkLst>
        </pc:picChg>
        <pc:picChg chg="del">
          <ac:chgData name="신 주용" userId="ce306e5e72bceba6" providerId="LiveId" clId="{B5556D21-C969-4FC1-9979-09AD791E5F4B}" dt="2021-12-04T20:00:18.426" v="938" actId="478"/>
          <ac:picMkLst>
            <pc:docMk/>
            <pc:sldMk cId="3700264366" sldId="427"/>
            <ac:picMk id="21" creationId="{91C36AE3-0FD3-4D87-BC56-7859EFD75EDF}"/>
          </ac:picMkLst>
        </pc:picChg>
      </pc:sldChg>
      <pc:sldChg chg="addSp delSp modSp add mod">
        <pc:chgData name="신 주용" userId="ce306e5e72bceba6" providerId="LiveId" clId="{B5556D21-C969-4FC1-9979-09AD791E5F4B}" dt="2021-12-04T20:48:32.407" v="1663"/>
        <pc:sldMkLst>
          <pc:docMk/>
          <pc:sldMk cId="1323626564" sldId="428"/>
        </pc:sldMkLst>
        <pc:grpChg chg="mod">
          <ac:chgData name="신 주용" userId="ce306e5e72bceba6" providerId="LiveId" clId="{B5556D21-C969-4FC1-9979-09AD791E5F4B}" dt="2021-12-04T20:40:16.179" v="1506" actId="1076"/>
          <ac:grpSpMkLst>
            <pc:docMk/>
            <pc:sldMk cId="1323626564" sldId="428"/>
            <ac:grpSpMk id="15" creationId="{00000000-0000-0000-0000-000000000000}"/>
          </ac:grpSpMkLst>
        </pc:grpChg>
        <pc:graphicFrameChg chg="add del mod">
          <ac:chgData name="신 주용" userId="ce306e5e72bceba6" providerId="LiveId" clId="{B5556D21-C969-4FC1-9979-09AD791E5F4B}" dt="2021-12-04T20:07:02.574" v="1121"/>
          <ac:graphicFrameMkLst>
            <pc:docMk/>
            <pc:sldMk cId="1323626564" sldId="428"/>
            <ac:graphicFrameMk id="22" creationId="{18944E77-585D-40B0-807B-30918259A05F}"/>
          </ac:graphicFrameMkLst>
        </pc:graphicFrameChg>
        <pc:graphicFrameChg chg="add mod modGraphic">
          <ac:chgData name="신 주용" userId="ce306e5e72bceba6" providerId="LiveId" clId="{B5556D21-C969-4FC1-9979-09AD791E5F4B}" dt="2021-12-04T20:48:32.407" v="1663"/>
          <ac:graphicFrameMkLst>
            <pc:docMk/>
            <pc:sldMk cId="1323626564" sldId="428"/>
            <ac:graphicFrameMk id="23" creationId="{F1818398-C61D-48C0-8D22-C7A5F466C1B7}"/>
          </ac:graphicFrameMkLst>
        </pc:graphicFrameChg>
        <pc:picChg chg="add del mod">
          <ac:chgData name="신 주용" userId="ce306e5e72bceba6" providerId="LiveId" clId="{B5556D21-C969-4FC1-9979-09AD791E5F4B}" dt="2021-12-04T20:00:35.961" v="951" actId="21"/>
          <ac:picMkLst>
            <pc:docMk/>
            <pc:sldMk cId="1323626564" sldId="428"/>
            <ac:picMk id="3" creationId="{74425946-526F-4F18-B7F2-2EEB29B7C7CA}"/>
          </ac:picMkLst>
        </pc:picChg>
        <pc:picChg chg="add del mod">
          <ac:chgData name="신 주용" userId="ce306e5e72bceba6" providerId="LiveId" clId="{B5556D21-C969-4FC1-9979-09AD791E5F4B}" dt="2021-12-04T20:00:29.833" v="946" actId="21"/>
          <ac:picMkLst>
            <pc:docMk/>
            <pc:sldMk cId="1323626564" sldId="428"/>
            <ac:picMk id="5" creationId="{1E8A1CB5-48D6-40EE-BFB7-182B6F126080}"/>
          </ac:picMkLst>
        </pc:picChg>
        <pc:picChg chg="add mod">
          <ac:chgData name="신 주용" userId="ce306e5e72bceba6" providerId="LiveId" clId="{B5556D21-C969-4FC1-9979-09AD791E5F4B}" dt="2021-12-04T20:00:30.798" v="948"/>
          <ac:picMkLst>
            <pc:docMk/>
            <pc:sldMk cId="1323626564" sldId="428"/>
            <ac:picMk id="18" creationId="{A4E6E6A0-CF47-4E10-8FFC-53EEB20CCB97}"/>
          </ac:picMkLst>
        </pc:picChg>
        <pc:picChg chg="del">
          <ac:chgData name="신 주용" userId="ce306e5e72bceba6" providerId="LiveId" clId="{B5556D21-C969-4FC1-9979-09AD791E5F4B}" dt="2021-12-04T20:00:30.656" v="947" actId="478"/>
          <ac:picMkLst>
            <pc:docMk/>
            <pc:sldMk cId="1323626564" sldId="428"/>
            <ac:picMk id="19" creationId="{3355EF46-3CB8-4EBB-A84F-BDAD30D0BC50}"/>
          </ac:picMkLst>
        </pc:picChg>
        <pc:picChg chg="del">
          <ac:chgData name="신 주용" userId="ce306e5e72bceba6" providerId="LiveId" clId="{B5556D21-C969-4FC1-9979-09AD791E5F4B}" dt="2021-12-04T20:00:36.766" v="952" actId="478"/>
          <ac:picMkLst>
            <pc:docMk/>
            <pc:sldMk cId="1323626564" sldId="428"/>
            <ac:picMk id="20" creationId="{57B17969-B02B-40AC-80A0-8E35C569DF54}"/>
          </ac:picMkLst>
        </pc:picChg>
        <pc:picChg chg="add mod">
          <ac:chgData name="신 주용" userId="ce306e5e72bceba6" providerId="LiveId" clId="{B5556D21-C969-4FC1-9979-09AD791E5F4B}" dt="2021-12-04T20:00:36.871" v="953"/>
          <ac:picMkLst>
            <pc:docMk/>
            <pc:sldMk cId="1323626564" sldId="428"/>
            <ac:picMk id="21" creationId="{07175336-282B-4B10-B087-08FAE599A1F9}"/>
          </ac:picMkLst>
        </pc:picChg>
      </pc:sldChg>
      <pc:sldChg chg="modSp add mod ord">
        <pc:chgData name="신 주용" userId="ce306e5e72bceba6" providerId="LiveId" clId="{B5556D21-C969-4FC1-9979-09AD791E5F4B}" dt="2021-12-05T07:36:27.229" v="3944" actId="20577"/>
        <pc:sldMkLst>
          <pc:docMk/>
          <pc:sldMk cId="142577118" sldId="429"/>
        </pc:sldMkLst>
        <pc:spChg chg="mod">
          <ac:chgData name="신 주용" userId="ce306e5e72bceba6" providerId="LiveId" clId="{B5556D21-C969-4FC1-9979-09AD791E5F4B}" dt="2021-12-05T07:36:27.229" v="3944" actId="20577"/>
          <ac:spMkLst>
            <pc:docMk/>
            <pc:sldMk cId="142577118" sldId="429"/>
            <ac:spMk id="36" creationId="{C87EE3C9-854B-49A6-99D9-2933E19EAD82}"/>
          </ac:spMkLst>
        </pc:spChg>
      </pc:sldChg>
      <pc:sldChg chg="add del setBg">
        <pc:chgData name="신 주용" userId="ce306e5e72bceba6" providerId="LiveId" clId="{B5556D21-C969-4FC1-9979-09AD791E5F4B}" dt="2021-12-04T20:07:13.672" v="1135"/>
        <pc:sldMkLst>
          <pc:docMk/>
          <pc:sldMk cId="323927815" sldId="429"/>
        </pc:sldMkLst>
      </pc:sldChg>
      <pc:sldChg chg="add del">
        <pc:chgData name="신 주용" userId="ce306e5e72bceba6" providerId="LiveId" clId="{B5556D21-C969-4FC1-9979-09AD791E5F4B}" dt="2021-12-04T20:16:22.759" v="1333" actId="2890"/>
        <pc:sldMkLst>
          <pc:docMk/>
          <pc:sldMk cId="1060825505" sldId="429"/>
        </pc:sldMkLst>
      </pc:sldChg>
      <pc:sldChg chg="addSp delSp modSp add mod ord">
        <pc:chgData name="신 주용" userId="ce306e5e72bceba6" providerId="LiveId" clId="{B5556D21-C969-4FC1-9979-09AD791E5F4B}" dt="2021-12-05T07:55:28.775" v="4208" actId="1076"/>
        <pc:sldMkLst>
          <pc:docMk/>
          <pc:sldMk cId="782162221" sldId="430"/>
        </pc:sldMkLst>
        <pc:spChg chg="mod">
          <ac:chgData name="신 주용" userId="ce306e5e72bceba6" providerId="LiveId" clId="{B5556D21-C969-4FC1-9979-09AD791E5F4B}" dt="2021-12-05T07:35:57.235" v="3890" actId="20577"/>
          <ac:spMkLst>
            <pc:docMk/>
            <pc:sldMk cId="782162221" sldId="430"/>
            <ac:spMk id="14" creationId="{7AA523DA-F32B-4AF2-A924-947D338998C0}"/>
          </ac:spMkLst>
        </pc:spChg>
        <pc:spChg chg="add mod">
          <ac:chgData name="신 주용" userId="ce306e5e72bceba6" providerId="LiveId" clId="{B5556D21-C969-4FC1-9979-09AD791E5F4B}" dt="2021-12-05T07:55:28.775" v="4208" actId="1076"/>
          <ac:spMkLst>
            <pc:docMk/>
            <pc:sldMk cId="782162221" sldId="430"/>
            <ac:spMk id="16" creationId="{F107C4D0-7D8D-431B-BC67-EB5E19C92FDA}"/>
          </ac:spMkLst>
        </pc:spChg>
        <pc:graphicFrameChg chg="mod modGraphic">
          <ac:chgData name="신 주용" userId="ce306e5e72bceba6" providerId="LiveId" clId="{B5556D21-C969-4FC1-9979-09AD791E5F4B}" dt="2021-12-05T07:35:51.503" v="3876" actId="14734"/>
          <ac:graphicFrameMkLst>
            <pc:docMk/>
            <pc:sldMk cId="782162221" sldId="430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34:01.863" v="3079" actId="14100"/>
          <ac:picMkLst>
            <pc:docMk/>
            <pc:sldMk cId="782162221" sldId="430"/>
            <ac:picMk id="3" creationId="{30A30AA3-E5E5-44BD-B7F4-CC6DA62A7A96}"/>
          </ac:picMkLst>
        </pc:picChg>
        <pc:picChg chg="add del mod">
          <ac:chgData name="신 주용" userId="ce306e5e72bceba6" providerId="LiveId" clId="{B5556D21-C969-4FC1-9979-09AD791E5F4B}" dt="2021-12-04T21:33:37.083" v="3073" actId="21"/>
          <ac:picMkLst>
            <pc:docMk/>
            <pc:sldMk cId="782162221" sldId="430"/>
            <ac:picMk id="5" creationId="{4DAAC4E4-3CDB-44A6-B46B-15B52835B7C8}"/>
          </ac:picMkLst>
        </pc:picChg>
        <pc:picChg chg="add del">
          <ac:chgData name="신 주용" userId="ce306e5e72bceba6" providerId="LiveId" clId="{B5556D21-C969-4FC1-9979-09AD791E5F4B}" dt="2021-12-04T21:34:02.700" v="3080" actId="21"/>
          <ac:picMkLst>
            <pc:docMk/>
            <pc:sldMk cId="782162221" sldId="430"/>
            <ac:picMk id="10" creationId="{16BD533A-FD4C-4E2F-84D0-564D73F5A13C}"/>
          </ac:picMkLst>
        </pc:picChg>
        <pc:picChg chg="add del">
          <ac:chgData name="신 주용" userId="ce306e5e72bceba6" providerId="LiveId" clId="{B5556D21-C969-4FC1-9979-09AD791E5F4B}" dt="2021-12-04T21:33:37.913" v="3074" actId="478"/>
          <ac:picMkLst>
            <pc:docMk/>
            <pc:sldMk cId="782162221" sldId="430"/>
            <ac:picMk id="18" creationId="{93F7D611-6E08-4B24-AA87-37AF512689BA}"/>
          </ac:picMkLst>
        </pc:picChg>
        <pc:picChg chg="add del mod">
          <ac:chgData name="신 주용" userId="ce306e5e72bceba6" providerId="LiveId" clId="{B5556D21-C969-4FC1-9979-09AD791E5F4B}" dt="2021-12-04T21:33:21.155" v="3064"/>
          <ac:picMkLst>
            <pc:docMk/>
            <pc:sldMk cId="782162221" sldId="430"/>
            <ac:picMk id="19" creationId="{EF089936-3EE8-47A7-AF07-E539E57CE867}"/>
          </ac:picMkLst>
        </pc:picChg>
        <pc:picChg chg="add del mod">
          <ac:chgData name="신 주용" userId="ce306e5e72bceba6" providerId="LiveId" clId="{B5556D21-C969-4FC1-9979-09AD791E5F4B}" dt="2021-12-04T21:33:18.329" v="3059"/>
          <ac:picMkLst>
            <pc:docMk/>
            <pc:sldMk cId="782162221" sldId="430"/>
            <ac:picMk id="20" creationId="{A662A6F5-FAA0-45F0-8F02-DA110377C0FE}"/>
          </ac:picMkLst>
        </pc:picChg>
        <pc:picChg chg="add del mod">
          <ac:chgData name="신 주용" userId="ce306e5e72bceba6" providerId="LiveId" clId="{B5556D21-C969-4FC1-9979-09AD791E5F4B}" dt="2021-12-04T21:33:17.095" v="3056"/>
          <ac:picMkLst>
            <pc:docMk/>
            <pc:sldMk cId="782162221" sldId="430"/>
            <ac:picMk id="21" creationId="{4F6797AE-3B5E-4CB7-A3D2-61278754B0E6}"/>
          </ac:picMkLst>
        </pc:picChg>
        <pc:picChg chg="add mod">
          <ac:chgData name="신 주용" userId="ce306e5e72bceba6" providerId="LiveId" clId="{B5556D21-C969-4FC1-9979-09AD791E5F4B}" dt="2021-12-04T21:33:37.987" v="3075"/>
          <ac:picMkLst>
            <pc:docMk/>
            <pc:sldMk cId="782162221" sldId="430"/>
            <ac:picMk id="22" creationId="{0A3FB6BE-BDD6-40A4-A5BC-F82F0E8E0C84}"/>
          </ac:picMkLst>
        </pc:picChg>
      </pc:sldChg>
      <pc:sldChg chg="addSp delSp modSp add mod">
        <pc:chgData name="신 주용" userId="ce306e5e72bceba6" providerId="LiveId" clId="{B5556D21-C969-4FC1-9979-09AD791E5F4B}" dt="2021-12-05T07:36:01.908" v="3891"/>
        <pc:sldMkLst>
          <pc:docMk/>
          <pc:sldMk cId="3846908224" sldId="431"/>
        </pc:sldMkLst>
        <pc:spChg chg="mod">
          <ac:chgData name="신 주용" userId="ce306e5e72bceba6" providerId="LiveId" clId="{B5556D21-C969-4FC1-9979-09AD791E5F4B}" dt="2021-12-05T07:36:01.908" v="3891"/>
          <ac:spMkLst>
            <pc:docMk/>
            <pc:sldMk cId="3846908224" sldId="431"/>
            <ac:spMk id="14" creationId="{7AA523DA-F32B-4AF2-A924-947D338998C0}"/>
          </ac:spMkLst>
        </pc:spChg>
        <pc:grpChg chg="mod">
          <ac:chgData name="신 주용" userId="ce306e5e72bceba6" providerId="LiveId" clId="{B5556D21-C969-4FC1-9979-09AD791E5F4B}" dt="2021-12-04T21:36:45.081" v="3148" actId="962"/>
          <ac:grpSpMkLst>
            <pc:docMk/>
            <pc:sldMk cId="3846908224" sldId="431"/>
            <ac:grpSpMk id="15" creationId="{00000000-0000-0000-0000-000000000000}"/>
          </ac:grpSpMkLst>
        </pc:grpChg>
        <pc:graphicFrameChg chg="modGraphic">
          <ac:chgData name="신 주용" userId="ce306e5e72bceba6" providerId="LiveId" clId="{B5556D21-C969-4FC1-9979-09AD791E5F4B}" dt="2021-12-04T21:46:21.269" v="3457" actId="207"/>
          <ac:graphicFrameMkLst>
            <pc:docMk/>
            <pc:sldMk cId="3846908224" sldId="431"/>
            <ac:graphicFrameMk id="26" creationId="{4BF3FF45-C7E4-47E9-BAFF-39F86FED6B9E}"/>
          </ac:graphicFrameMkLst>
        </pc:graphicFrameChg>
        <pc:picChg chg="del">
          <ac:chgData name="신 주용" userId="ce306e5e72bceba6" providerId="LiveId" clId="{B5556D21-C969-4FC1-9979-09AD791E5F4B}" dt="2021-12-04T21:37:07.419" v="3160" actId="478"/>
          <ac:picMkLst>
            <pc:docMk/>
            <pc:sldMk cId="3846908224" sldId="431"/>
            <ac:picMk id="3" creationId="{30A30AA3-E5E5-44BD-B7F4-CC6DA62A7A96}"/>
          </ac:picMkLst>
        </pc:picChg>
        <pc:picChg chg="add del mod">
          <ac:chgData name="신 주용" userId="ce306e5e72bceba6" providerId="LiveId" clId="{B5556D21-C969-4FC1-9979-09AD791E5F4B}" dt="2021-12-04T21:37:06.595" v="3159" actId="21"/>
          <ac:picMkLst>
            <pc:docMk/>
            <pc:sldMk cId="3846908224" sldId="431"/>
            <ac:picMk id="4" creationId="{3C66D157-3789-4944-801F-56E0405BEFCA}"/>
          </ac:picMkLst>
        </pc:picChg>
        <pc:picChg chg="add del mod">
          <ac:chgData name="신 주용" userId="ce306e5e72bceba6" providerId="LiveId" clId="{B5556D21-C969-4FC1-9979-09AD791E5F4B}" dt="2021-12-04T21:36:54.129" v="3152" actId="21"/>
          <ac:picMkLst>
            <pc:docMk/>
            <pc:sldMk cId="3846908224" sldId="431"/>
            <ac:picMk id="9" creationId="{6875DEF9-EDBD-4EE9-B50F-8699E74CFA7A}"/>
          </ac:picMkLst>
        </pc:picChg>
        <pc:picChg chg="add mod">
          <ac:chgData name="신 주용" userId="ce306e5e72bceba6" providerId="LiveId" clId="{B5556D21-C969-4FC1-9979-09AD791E5F4B}" dt="2021-12-04T21:36:54.986" v="3154"/>
          <ac:picMkLst>
            <pc:docMk/>
            <pc:sldMk cId="3846908224" sldId="431"/>
            <ac:picMk id="19" creationId="{A9AA8458-3C3F-4438-B2C3-33C22FF5EE16}"/>
          </ac:picMkLst>
        </pc:picChg>
        <pc:picChg chg="add mod">
          <ac:chgData name="신 주용" userId="ce306e5e72bceba6" providerId="LiveId" clId="{B5556D21-C969-4FC1-9979-09AD791E5F4B}" dt="2021-12-04T21:37:07.514" v="3161"/>
          <ac:picMkLst>
            <pc:docMk/>
            <pc:sldMk cId="3846908224" sldId="431"/>
            <ac:picMk id="20" creationId="{84FEF177-9BF2-4BF9-AE27-A36149D73E2A}"/>
          </ac:picMkLst>
        </pc:picChg>
        <pc:picChg chg="del">
          <ac:chgData name="신 주용" userId="ce306e5e72bceba6" providerId="LiveId" clId="{B5556D21-C969-4FC1-9979-09AD791E5F4B}" dt="2021-12-04T21:36:54.893" v="3153" actId="478"/>
          <ac:picMkLst>
            <pc:docMk/>
            <pc:sldMk cId="3846908224" sldId="431"/>
            <ac:picMk id="22" creationId="{0A3FB6BE-BDD6-40A4-A5BC-F82F0E8E0C84}"/>
          </ac:picMkLst>
        </pc:picChg>
      </pc:sldChg>
      <pc:sldChg chg="addSp delSp modSp add mod">
        <pc:chgData name="신 주용" userId="ce306e5e72bceba6" providerId="LiveId" clId="{B5556D21-C969-4FC1-9979-09AD791E5F4B}" dt="2021-12-05T07:36:03.830" v="3892"/>
        <pc:sldMkLst>
          <pc:docMk/>
          <pc:sldMk cId="4009530368" sldId="432"/>
        </pc:sldMkLst>
        <pc:spChg chg="mod">
          <ac:chgData name="신 주용" userId="ce306e5e72bceba6" providerId="LiveId" clId="{B5556D21-C969-4FC1-9979-09AD791E5F4B}" dt="2021-12-05T07:36:03.830" v="3892"/>
          <ac:spMkLst>
            <pc:docMk/>
            <pc:sldMk cId="4009530368" sldId="432"/>
            <ac:spMk id="14" creationId="{7AA523DA-F32B-4AF2-A924-947D338998C0}"/>
          </ac:spMkLst>
        </pc:spChg>
        <pc:graphicFrameChg chg="mod modGraphic">
          <ac:chgData name="신 주용" userId="ce306e5e72bceba6" providerId="LiveId" clId="{B5556D21-C969-4FC1-9979-09AD791E5F4B}" dt="2021-12-04T21:46:46.141" v="3465" actId="207"/>
          <ac:graphicFrameMkLst>
            <pc:docMk/>
            <pc:sldMk cId="4009530368" sldId="432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37:37.715" v="3175" actId="21"/>
          <ac:picMkLst>
            <pc:docMk/>
            <pc:sldMk cId="4009530368" sldId="432"/>
            <ac:picMk id="3" creationId="{7F580F56-E8EA-43A5-8BD2-876019B50AED}"/>
          </ac:picMkLst>
        </pc:picChg>
        <pc:picChg chg="add del mod">
          <ac:chgData name="신 주용" userId="ce306e5e72bceba6" providerId="LiveId" clId="{B5556D21-C969-4FC1-9979-09AD791E5F4B}" dt="2021-12-04T21:37:25.719" v="3169" actId="21"/>
          <ac:picMkLst>
            <pc:docMk/>
            <pc:sldMk cId="4009530368" sldId="432"/>
            <ac:picMk id="5" creationId="{19CA1399-CFDC-4894-B13D-ABD2C72C4E9B}"/>
          </ac:picMkLst>
        </pc:picChg>
        <pc:picChg chg="del">
          <ac:chgData name="신 주용" userId="ce306e5e72bceba6" providerId="LiveId" clId="{B5556D21-C969-4FC1-9979-09AD791E5F4B}" dt="2021-12-04T21:37:26.520" v="3170" actId="478"/>
          <ac:picMkLst>
            <pc:docMk/>
            <pc:sldMk cId="4009530368" sldId="432"/>
            <ac:picMk id="19" creationId="{A9AA8458-3C3F-4438-B2C3-33C22FF5EE16}"/>
          </ac:picMkLst>
        </pc:picChg>
        <pc:picChg chg="del">
          <ac:chgData name="신 주용" userId="ce306e5e72bceba6" providerId="LiveId" clId="{B5556D21-C969-4FC1-9979-09AD791E5F4B}" dt="2021-12-04T21:37:38.730" v="3176" actId="478"/>
          <ac:picMkLst>
            <pc:docMk/>
            <pc:sldMk cId="4009530368" sldId="432"/>
            <ac:picMk id="20" creationId="{84FEF177-9BF2-4BF9-AE27-A36149D73E2A}"/>
          </ac:picMkLst>
        </pc:picChg>
        <pc:picChg chg="add mod">
          <ac:chgData name="신 주용" userId="ce306e5e72bceba6" providerId="LiveId" clId="{B5556D21-C969-4FC1-9979-09AD791E5F4B}" dt="2021-12-04T21:37:26.631" v="3171"/>
          <ac:picMkLst>
            <pc:docMk/>
            <pc:sldMk cId="4009530368" sldId="432"/>
            <ac:picMk id="21" creationId="{07523C60-D77A-424D-98BD-325FDF502DA8}"/>
          </ac:picMkLst>
        </pc:picChg>
        <pc:picChg chg="add mod">
          <ac:chgData name="신 주용" userId="ce306e5e72bceba6" providerId="LiveId" clId="{B5556D21-C969-4FC1-9979-09AD791E5F4B}" dt="2021-12-04T21:37:38.867" v="3177"/>
          <ac:picMkLst>
            <pc:docMk/>
            <pc:sldMk cId="4009530368" sldId="432"/>
            <ac:picMk id="22" creationId="{B33DF381-1593-4C5D-8C66-D6F16892B3A6}"/>
          </ac:picMkLst>
        </pc:picChg>
      </pc:sldChg>
      <pc:sldChg chg="addSp delSp modSp add mod">
        <pc:chgData name="신 주용" userId="ce306e5e72bceba6" providerId="LiveId" clId="{B5556D21-C969-4FC1-9979-09AD791E5F4B}" dt="2021-12-05T07:58:41.065" v="4237"/>
        <pc:sldMkLst>
          <pc:docMk/>
          <pc:sldMk cId="4248322342" sldId="433"/>
        </pc:sldMkLst>
        <pc:spChg chg="mod">
          <ac:chgData name="신 주용" userId="ce306e5e72bceba6" providerId="LiveId" clId="{B5556D21-C969-4FC1-9979-09AD791E5F4B}" dt="2021-12-05T07:36:34.196" v="3945"/>
          <ac:spMkLst>
            <pc:docMk/>
            <pc:sldMk cId="4248322342" sldId="433"/>
            <ac:spMk id="14" creationId="{7AA523DA-F32B-4AF2-A924-947D338998C0}"/>
          </ac:spMkLst>
        </pc:spChg>
        <pc:spChg chg="add del mod">
          <ac:chgData name="신 주용" userId="ce306e5e72bceba6" providerId="LiveId" clId="{B5556D21-C969-4FC1-9979-09AD791E5F4B}" dt="2021-12-05T07:58:41.065" v="4237"/>
          <ac:spMkLst>
            <pc:docMk/>
            <pc:sldMk cId="4248322342" sldId="433"/>
            <ac:spMk id="16" creationId="{9FD04B04-B92B-47C4-BB57-AEBC24A278E1}"/>
          </ac:spMkLst>
        </pc:spChg>
        <pc:graphicFrameChg chg="mod modGraphic">
          <ac:chgData name="신 주용" userId="ce306e5e72bceba6" providerId="LiveId" clId="{B5556D21-C969-4FC1-9979-09AD791E5F4B}" dt="2021-12-04T21:47:53.523" v="3476"/>
          <ac:graphicFrameMkLst>
            <pc:docMk/>
            <pc:sldMk cId="4248322342" sldId="433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38:20.401" v="3205" actId="21"/>
          <ac:picMkLst>
            <pc:docMk/>
            <pc:sldMk cId="4248322342" sldId="433"/>
            <ac:picMk id="3" creationId="{856F5EFA-3886-4C0A-B0B7-7451F9C9DA51}"/>
          </ac:picMkLst>
        </pc:picChg>
        <pc:picChg chg="add del mod">
          <ac:chgData name="신 주용" userId="ce306e5e72bceba6" providerId="LiveId" clId="{B5556D21-C969-4FC1-9979-09AD791E5F4B}" dt="2021-12-04T21:38:08.703" v="3199" actId="21"/>
          <ac:picMkLst>
            <pc:docMk/>
            <pc:sldMk cId="4248322342" sldId="433"/>
            <ac:picMk id="5" creationId="{AB0C3790-F1D4-40EB-81EF-9D39621D5778}"/>
          </ac:picMkLst>
        </pc:picChg>
        <pc:picChg chg="add del mod">
          <ac:chgData name="신 주용" userId="ce306e5e72bceba6" providerId="LiveId" clId="{B5556D21-C969-4FC1-9979-09AD791E5F4B}" dt="2021-12-04T21:38:05.047" v="3191"/>
          <ac:picMkLst>
            <pc:docMk/>
            <pc:sldMk cId="4248322342" sldId="433"/>
            <ac:picMk id="19" creationId="{DCFA093D-4AC3-4DDC-A7C6-0945AE71F6F3}"/>
          </ac:picMkLst>
        </pc:picChg>
        <pc:picChg chg="add mod">
          <ac:chgData name="신 주용" userId="ce306e5e72bceba6" providerId="LiveId" clId="{B5556D21-C969-4FC1-9979-09AD791E5F4B}" dt="2021-12-04T21:38:10.166" v="3201"/>
          <ac:picMkLst>
            <pc:docMk/>
            <pc:sldMk cId="4248322342" sldId="433"/>
            <ac:picMk id="20" creationId="{880DB58A-646E-489C-804A-8447B4443851}"/>
          </ac:picMkLst>
        </pc:picChg>
        <pc:picChg chg="del">
          <ac:chgData name="신 주용" userId="ce306e5e72bceba6" providerId="LiveId" clId="{B5556D21-C969-4FC1-9979-09AD791E5F4B}" dt="2021-12-04T21:38:09.934" v="3200" actId="478"/>
          <ac:picMkLst>
            <pc:docMk/>
            <pc:sldMk cId="4248322342" sldId="433"/>
            <ac:picMk id="21" creationId="{07523C60-D77A-424D-98BD-325FDF502DA8}"/>
          </ac:picMkLst>
        </pc:picChg>
        <pc:picChg chg="del">
          <ac:chgData name="신 주용" userId="ce306e5e72bceba6" providerId="LiveId" clId="{B5556D21-C969-4FC1-9979-09AD791E5F4B}" dt="2021-12-04T21:38:21.375" v="3206" actId="478"/>
          <ac:picMkLst>
            <pc:docMk/>
            <pc:sldMk cId="4248322342" sldId="433"/>
            <ac:picMk id="22" creationId="{B33DF381-1593-4C5D-8C66-D6F16892B3A6}"/>
          </ac:picMkLst>
        </pc:picChg>
        <pc:picChg chg="add mod">
          <ac:chgData name="신 주용" userId="ce306e5e72bceba6" providerId="LiveId" clId="{B5556D21-C969-4FC1-9979-09AD791E5F4B}" dt="2021-12-04T21:38:21.480" v="3207"/>
          <ac:picMkLst>
            <pc:docMk/>
            <pc:sldMk cId="4248322342" sldId="433"/>
            <ac:picMk id="23" creationId="{FA1D76AC-6475-4F4B-9CB4-EC903B048BE1}"/>
          </ac:picMkLst>
        </pc:picChg>
      </pc:sldChg>
      <pc:sldChg chg="addSp delSp modSp add mod">
        <pc:chgData name="신 주용" userId="ce306e5e72bceba6" providerId="LiveId" clId="{B5556D21-C969-4FC1-9979-09AD791E5F4B}" dt="2021-12-05T08:04:00.937" v="4637" actId="208"/>
        <pc:sldMkLst>
          <pc:docMk/>
          <pc:sldMk cId="1495828917" sldId="434"/>
        </pc:sldMkLst>
        <pc:spChg chg="add del">
          <ac:chgData name="신 주용" userId="ce306e5e72bceba6" providerId="LiveId" clId="{B5556D21-C969-4FC1-9979-09AD791E5F4B}" dt="2021-12-05T08:03:46.702" v="4633" actId="11529"/>
          <ac:spMkLst>
            <pc:docMk/>
            <pc:sldMk cId="1495828917" sldId="434"/>
            <ac:spMk id="2" creationId="{06E4B424-3615-4413-A577-80156FD1C26E}"/>
          </ac:spMkLst>
        </pc:spChg>
        <pc:spChg chg="add mod">
          <ac:chgData name="신 주용" userId="ce306e5e72bceba6" providerId="LiveId" clId="{B5556D21-C969-4FC1-9979-09AD791E5F4B}" dt="2021-12-05T08:04:00.937" v="4637" actId="208"/>
          <ac:spMkLst>
            <pc:docMk/>
            <pc:sldMk cId="1495828917" sldId="434"/>
            <ac:spMk id="3" creationId="{F1EAF512-C45D-40E5-B7F7-CC652DD11FE8}"/>
          </ac:spMkLst>
        </pc:spChg>
        <pc:spChg chg="mod">
          <ac:chgData name="신 주용" userId="ce306e5e72bceba6" providerId="LiveId" clId="{B5556D21-C969-4FC1-9979-09AD791E5F4B}" dt="2021-12-05T07:36:36.367" v="3946"/>
          <ac:spMkLst>
            <pc:docMk/>
            <pc:sldMk cId="1495828917" sldId="434"/>
            <ac:spMk id="14" creationId="{7AA523DA-F32B-4AF2-A924-947D338998C0}"/>
          </ac:spMkLst>
        </pc:spChg>
        <pc:spChg chg="add mod">
          <ac:chgData name="신 주용" userId="ce306e5e72bceba6" providerId="LiveId" clId="{B5556D21-C969-4FC1-9979-09AD791E5F4B}" dt="2021-12-05T08:03:38.490" v="4631" actId="207"/>
          <ac:spMkLst>
            <pc:docMk/>
            <pc:sldMk cId="1495828917" sldId="434"/>
            <ac:spMk id="16" creationId="{F12A344C-9F90-4F1D-954F-1254E7749090}"/>
          </ac:spMkLst>
        </pc:spChg>
        <pc:graphicFrameChg chg="mod modGraphic">
          <ac:chgData name="신 주용" userId="ce306e5e72bceba6" providerId="LiveId" clId="{B5556D21-C969-4FC1-9979-09AD791E5F4B}" dt="2021-12-04T21:47:59.274" v="3478"/>
          <ac:graphicFrameMkLst>
            <pc:docMk/>
            <pc:sldMk cId="1495828917" sldId="434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39:21.779" v="3230" actId="21"/>
          <ac:picMkLst>
            <pc:docMk/>
            <pc:sldMk cId="1495828917" sldId="434"/>
            <ac:picMk id="3" creationId="{FC6157F7-AA75-4B89-8AEC-9FF9CE652A59}"/>
          </ac:picMkLst>
        </pc:picChg>
        <pc:picChg chg="add del mod">
          <ac:chgData name="신 주용" userId="ce306e5e72bceba6" providerId="LiveId" clId="{B5556D21-C969-4FC1-9979-09AD791E5F4B}" dt="2021-12-04T21:39:10.336" v="3225" actId="21"/>
          <ac:picMkLst>
            <pc:docMk/>
            <pc:sldMk cId="1495828917" sldId="434"/>
            <ac:picMk id="5" creationId="{887267D5-E18A-4DF4-A996-06FB7E446E5B}"/>
          </ac:picMkLst>
        </pc:picChg>
        <pc:picChg chg="add del mod">
          <ac:chgData name="신 주용" userId="ce306e5e72bceba6" providerId="LiveId" clId="{B5556D21-C969-4FC1-9979-09AD791E5F4B}" dt="2021-12-04T21:39:01.219" v="3219"/>
          <ac:picMkLst>
            <pc:docMk/>
            <pc:sldMk cId="1495828917" sldId="434"/>
            <ac:picMk id="19" creationId="{E77965FA-6104-431E-BFC2-4FB4686C172A}"/>
          </ac:picMkLst>
        </pc:picChg>
        <pc:picChg chg="add del">
          <ac:chgData name="신 주용" userId="ce306e5e72bceba6" providerId="LiveId" clId="{B5556D21-C969-4FC1-9979-09AD791E5F4B}" dt="2021-12-04T21:39:11.264" v="3226" actId="478"/>
          <ac:picMkLst>
            <pc:docMk/>
            <pc:sldMk cId="1495828917" sldId="434"/>
            <ac:picMk id="20" creationId="{880DB58A-646E-489C-804A-8447B4443851}"/>
          </ac:picMkLst>
        </pc:picChg>
        <pc:picChg chg="add mod">
          <ac:chgData name="신 주용" userId="ce306e5e72bceba6" providerId="LiveId" clId="{B5556D21-C969-4FC1-9979-09AD791E5F4B}" dt="2021-12-04T21:39:11.416" v="3227"/>
          <ac:picMkLst>
            <pc:docMk/>
            <pc:sldMk cId="1495828917" sldId="434"/>
            <ac:picMk id="21" creationId="{B8B82FAD-C4D9-4E07-83F8-00FC3B8E3BBE}"/>
          </ac:picMkLst>
        </pc:picChg>
        <pc:picChg chg="add mod">
          <ac:chgData name="신 주용" userId="ce306e5e72bceba6" providerId="LiveId" clId="{B5556D21-C969-4FC1-9979-09AD791E5F4B}" dt="2021-12-04T21:39:22.794" v="3232"/>
          <ac:picMkLst>
            <pc:docMk/>
            <pc:sldMk cId="1495828917" sldId="434"/>
            <ac:picMk id="22" creationId="{E1EDFF63-7669-46A0-8A27-73B0BCAC3DFB}"/>
          </ac:picMkLst>
        </pc:picChg>
        <pc:picChg chg="del">
          <ac:chgData name="신 주용" userId="ce306e5e72bceba6" providerId="LiveId" clId="{B5556D21-C969-4FC1-9979-09AD791E5F4B}" dt="2021-12-04T21:39:22.660" v="3231" actId="478"/>
          <ac:picMkLst>
            <pc:docMk/>
            <pc:sldMk cId="1495828917" sldId="434"/>
            <ac:picMk id="23" creationId="{FA1D76AC-6475-4F4B-9CB4-EC903B048BE1}"/>
          </ac:picMkLst>
        </pc:picChg>
      </pc:sldChg>
      <pc:sldChg chg="addSp delSp modSp add mod">
        <pc:chgData name="신 주용" userId="ce306e5e72bceba6" providerId="LiveId" clId="{B5556D21-C969-4FC1-9979-09AD791E5F4B}" dt="2021-12-05T08:15:03.307" v="5045" actId="14100"/>
        <pc:sldMkLst>
          <pc:docMk/>
          <pc:sldMk cId="2429623605" sldId="435"/>
        </pc:sldMkLst>
        <pc:spChg chg="add mod">
          <ac:chgData name="신 주용" userId="ce306e5e72bceba6" providerId="LiveId" clId="{B5556D21-C969-4FC1-9979-09AD791E5F4B}" dt="2021-12-05T07:40:34.817" v="3967" actId="208"/>
          <ac:spMkLst>
            <pc:docMk/>
            <pc:sldMk cId="2429623605" sldId="435"/>
            <ac:spMk id="2" creationId="{9FA671DA-FE65-4BB1-A278-D21DCD6B2575}"/>
          </ac:spMkLst>
        </pc:spChg>
        <pc:spChg chg="add mod">
          <ac:chgData name="신 주용" userId="ce306e5e72bceba6" providerId="LiveId" clId="{B5556D21-C969-4FC1-9979-09AD791E5F4B}" dt="2021-12-05T08:14:06.409" v="5037" actId="1037"/>
          <ac:spMkLst>
            <pc:docMk/>
            <pc:sldMk cId="2429623605" sldId="435"/>
            <ac:spMk id="3" creationId="{D5DA34D5-A02F-4426-A80D-ECCD6219D6EF}"/>
          </ac:spMkLst>
        </pc:spChg>
        <pc:spChg chg="mod">
          <ac:chgData name="신 주용" userId="ce306e5e72bceba6" providerId="LiveId" clId="{B5556D21-C969-4FC1-9979-09AD791E5F4B}" dt="2021-12-05T07:36:39.897" v="3947"/>
          <ac:spMkLst>
            <pc:docMk/>
            <pc:sldMk cId="2429623605" sldId="435"/>
            <ac:spMk id="14" creationId="{7AA523DA-F32B-4AF2-A924-947D338998C0}"/>
          </ac:spMkLst>
        </pc:spChg>
        <pc:spChg chg="add mod">
          <ac:chgData name="신 주용" userId="ce306e5e72bceba6" providerId="LiveId" clId="{B5556D21-C969-4FC1-9979-09AD791E5F4B}" dt="2021-12-05T07:40:39.394" v="3971" actId="1038"/>
          <ac:spMkLst>
            <pc:docMk/>
            <pc:sldMk cId="2429623605" sldId="435"/>
            <ac:spMk id="18" creationId="{4FD69CC9-F85B-4F82-AC26-DB13AC757A48}"/>
          </ac:spMkLst>
        </pc:spChg>
        <pc:spChg chg="add mod">
          <ac:chgData name="신 주용" userId="ce306e5e72bceba6" providerId="LiveId" clId="{B5556D21-C969-4FC1-9979-09AD791E5F4B}" dt="2021-12-05T08:15:03.307" v="5045" actId="14100"/>
          <ac:spMkLst>
            <pc:docMk/>
            <pc:sldMk cId="2429623605" sldId="435"/>
            <ac:spMk id="27" creationId="{243936A8-1534-4DD9-94D4-13D5D35DCD64}"/>
          </ac:spMkLst>
        </pc:spChg>
        <pc:spChg chg="add del mod">
          <ac:chgData name="신 주용" userId="ce306e5e72bceba6" providerId="LiveId" clId="{B5556D21-C969-4FC1-9979-09AD791E5F4B}" dt="2021-12-05T07:57:28.610" v="4211" actId="478"/>
          <ac:spMkLst>
            <pc:docMk/>
            <pc:sldMk cId="2429623605" sldId="435"/>
            <ac:spMk id="47" creationId="{DDCD5B65-84C5-4660-ACB3-B6583189ECCD}"/>
          </ac:spMkLst>
        </pc:spChg>
        <pc:spChg chg="add mod">
          <ac:chgData name="신 주용" userId="ce306e5e72bceba6" providerId="LiveId" clId="{B5556D21-C969-4FC1-9979-09AD791E5F4B}" dt="2021-12-05T08:13:37.870" v="5023" actId="207"/>
          <ac:spMkLst>
            <pc:docMk/>
            <pc:sldMk cId="2429623605" sldId="435"/>
            <ac:spMk id="53" creationId="{C640CA89-E3E6-486F-A9C6-919EDAC53F7C}"/>
          </ac:spMkLst>
        </pc:spChg>
        <pc:spChg chg="add del">
          <ac:chgData name="신 주용" userId="ce306e5e72bceba6" providerId="LiveId" clId="{B5556D21-C969-4FC1-9979-09AD791E5F4B}" dt="2021-12-05T08:05:57.009" v="4775" actId="22"/>
          <ac:spMkLst>
            <pc:docMk/>
            <pc:sldMk cId="2429623605" sldId="435"/>
            <ac:spMk id="55" creationId="{1C376CB3-3DD6-4811-B44E-0B28E5EFA7CC}"/>
          </ac:spMkLst>
        </pc:spChg>
        <pc:spChg chg="add mod">
          <ac:chgData name="신 주용" userId="ce306e5e72bceba6" providerId="LiveId" clId="{B5556D21-C969-4FC1-9979-09AD791E5F4B}" dt="2021-12-05T08:06:05.222" v="4778" actId="1076"/>
          <ac:spMkLst>
            <pc:docMk/>
            <pc:sldMk cId="2429623605" sldId="435"/>
            <ac:spMk id="57" creationId="{2A41C67F-4255-474E-9CCA-D07866CBA6D0}"/>
          </ac:spMkLst>
        </pc:spChg>
        <pc:spChg chg="add mod">
          <ac:chgData name="신 주용" userId="ce306e5e72bceba6" providerId="LiveId" clId="{B5556D21-C969-4FC1-9979-09AD791E5F4B}" dt="2021-12-05T08:09:26.287" v="4963" actId="1076"/>
          <ac:spMkLst>
            <pc:docMk/>
            <pc:sldMk cId="2429623605" sldId="435"/>
            <ac:spMk id="58" creationId="{8CEA0AFC-236E-4DDF-8D20-A6E289266259}"/>
          </ac:spMkLst>
        </pc:spChg>
        <pc:grpChg chg="mod">
          <ac:chgData name="신 주용" userId="ce306e5e72bceba6" providerId="LiveId" clId="{B5556D21-C969-4FC1-9979-09AD791E5F4B}" dt="2021-12-05T08:14:23.479" v="5039" actId="1076"/>
          <ac:grpSpMkLst>
            <pc:docMk/>
            <pc:sldMk cId="2429623605" sldId="435"/>
            <ac:grpSpMk id="15" creationId="{00000000-0000-0000-0000-000000000000}"/>
          </ac:grpSpMkLst>
        </pc:grpChg>
        <pc:graphicFrameChg chg="mod modGraphic">
          <ac:chgData name="신 주용" userId="ce306e5e72bceba6" providerId="LiveId" clId="{B5556D21-C969-4FC1-9979-09AD791E5F4B}" dt="2021-12-04T21:57:22.313" v="3699" actId="6549"/>
          <ac:graphicFrameMkLst>
            <pc:docMk/>
            <pc:sldMk cId="2429623605" sldId="435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39:49.040" v="3246" actId="21"/>
          <ac:picMkLst>
            <pc:docMk/>
            <pc:sldMk cId="2429623605" sldId="435"/>
            <ac:picMk id="3" creationId="{C5198AEA-D7EC-445C-8C78-92D61BE76B86}"/>
          </ac:picMkLst>
        </pc:picChg>
        <pc:picChg chg="add del mod">
          <ac:chgData name="신 주용" userId="ce306e5e72bceba6" providerId="LiveId" clId="{B5556D21-C969-4FC1-9979-09AD791E5F4B}" dt="2021-12-04T21:39:39.585" v="3239" actId="21"/>
          <ac:picMkLst>
            <pc:docMk/>
            <pc:sldMk cId="2429623605" sldId="435"/>
            <ac:picMk id="5" creationId="{9B810CB2-A004-4C93-BA9B-5FD3B297F5CD}"/>
          </ac:picMkLst>
        </pc:picChg>
        <pc:picChg chg="add mod">
          <ac:chgData name="신 주용" userId="ce306e5e72bceba6" providerId="LiveId" clId="{B5556D21-C969-4FC1-9979-09AD791E5F4B}" dt="2021-12-04T21:39:40.645" v="3241"/>
          <ac:picMkLst>
            <pc:docMk/>
            <pc:sldMk cId="2429623605" sldId="435"/>
            <ac:picMk id="19" creationId="{3D73659D-4593-465E-BF6B-7D74EFE7B4FB}"/>
          </ac:picMkLst>
        </pc:picChg>
        <pc:picChg chg="add mod">
          <ac:chgData name="신 주용" userId="ce306e5e72bceba6" providerId="LiveId" clId="{B5556D21-C969-4FC1-9979-09AD791E5F4B}" dt="2021-12-04T21:39:49.984" v="3248"/>
          <ac:picMkLst>
            <pc:docMk/>
            <pc:sldMk cId="2429623605" sldId="435"/>
            <ac:picMk id="20" creationId="{3D4F246C-886F-474E-8C35-E81DA5AECFA5}"/>
          </ac:picMkLst>
        </pc:picChg>
        <pc:picChg chg="del">
          <ac:chgData name="신 주용" userId="ce306e5e72bceba6" providerId="LiveId" clId="{B5556D21-C969-4FC1-9979-09AD791E5F4B}" dt="2021-12-04T21:39:40.489" v="3240" actId="478"/>
          <ac:picMkLst>
            <pc:docMk/>
            <pc:sldMk cId="2429623605" sldId="435"/>
            <ac:picMk id="21" creationId="{B8B82FAD-C4D9-4E07-83F8-00FC3B8E3BBE}"/>
          </ac:picMkLst>
        </pc:picChg>
        <pc:picChg chg="del">
          <ac:chgData name="신 주용" userId="ce306e5e72bceba6" providerId="LiveId" clId="{B5556D21-C969-4FC1-9979-09AD791E5F4B}" dt="2021-12-04T21:39:49.881" v="3247" actId="478"/>
          <ac:picMkLst>
            <pc:docMk/>
            <pc:sldMk cId="2429623605" sldId="435"/>
            <ac:picMk id="22" creationId="{E1EDFF63-7669-46A0-8A27-73B0BCAC3DFB}"/>
          </ac:picMkLst>
        </pc:picChg>
        <pc:cxnChg chg="add del mod">
          <ac:chgData name="신 주용" userId="ce306e5e72bceba6" providerId="LiveId" clId="{B5556D21-C969-4FC1-9979-09AD791E5F4B}" dt="2021-12-05T07:57:45.897" v="4221" actId="478"/>
          <ac:cxnSpMkLst>
            <pc:docMk/>
            <pc:sldMk cId="2429623605" sldId="435"/>
            <ac:cxnSpMk id="4" creationId="{54794327-5C41-4F87-9FB2-1FB72C509232}"/>
          </ac:cxnSpMkLst>
        </pc:cxnChg>
        <pc:cxnChg chg="add mod">
          <ac:chgData name="신 주용" userId="ce306e5e72bceba6" providerId="LiveId" clId="{B5556D21-C969-4FC1-9979-09AD791E5F4B}" dt="2021-12-04T21:57:53.424" v="3703" actId="14100"/>
          <ac:cxnSpMkLst>
            <pc:docMk/>
            <pc:sldMk cId="2429623605" sldId="435"/>
            <ac:cxnSpMk id="10" creationId="{2DD2FEFA-0841-4AE1-B3DA-A8CBCBE25CF9}"/>
          </ac:cxnSpMkLst>
        </pc:cxnChg>
        <pc:cxnChg chg="add del mod">
          <ac:chgData name="신 주용" userId="ce306e5e72bceba6" providerId="LiveId" clId="{B5556D21-C969-4FC1-9979-09AD791E5F4B}" dt="2021-12-05T07:57:44.926" v="4220" actId="478"/>
          <ac:cxnSpMkLst>
            <pc:docMk/>
            <pc:sldMk cId="2429623605" sldId="435"/>
            <ac:cxnSpMk id="21" creationId="{9156E74C-D86C-4186-BA9B-A17DD815BB00}"/>
          </ac:cxnSpMkLst>
        </pc:cxnChg>
        <pc:cxnChg chg="add del mod">
          <ac:chgData name="신 주용" userId="ce306e5e72bceba6" providerId="LiveId" clId="{B5556D21-C969-4FC1-9979-09AD791E5F4B}" dt="2021-12-05T07:43:14.785" v="3995" actId="11529"/>
          <ac:cxnSpMkLst>
            <pc:docMk/>
            <pc:sldMk cId="2429623605" sldId="435"/>
            <ac:cxnSpMk id="23" creationId="{267B5BBE-DDB5-4755-8E24-B92C3E970DE2}"/>
          </ac:cxnSpMkLst>
        </pc:cxnChg>
        <pc:cxnChg chg="add mod">
          <ac:chgData name="신 주용" userId="ce306e5e72bceba6" providerId="LiveId" clId="{B5556D21-C969-4FC1-9979-09AD791E5F4B}" dt="2021-12-04T21:57:58.070" v="3705" actId="1076"/>
          <ac:cxnSpMkLst>
            <pc:docMk/>
            <pc:sldMk cId="2429623605" sldId="435"/>
            <ac:cxnSpMk id="25" creationId="{AB35B1E4-B968-450D-9944-5996345F585A}"/>
          </ac:cxnSpMkLst>
        </pc:cxnChg>
        <pc:cxnChg chg="add del mod">
          <ac:chgData name="신 주용" userId="ce306e5e72bceba6" providerId="LiveId" clId="{B5556D21-C969-4FC1-9979-09AD791E5F4B}" dt="2021-12-05T07:57:48.294" v="4224" actId="478"/>
          <ac:cxnSpMkLst>
            <pc:docMk/>
            <pc:sldMk cId="2429623605" sldId="435"/>
            <ac:cxnSpMk id="27" creationId="{7245760F-928F-4D0A-ADA7-27A8BC66AB1B}"/>
          </ac:cxnSpMkLst>
        </pc:cxnChg>
        <pc:cxnChg chg="add del mod">
          <ac:chgData name="신 주용" userId="ce306e5e72bceba6" providerId="LiveId" clId="{B5556D21-C969-4FC1-9979-09AD791E5F4B}" dt="2021-12-05T07:43:09.179" v="3993" actId="478"/>
          <ac:cxnSpMkLst>
            <pc:docMk/>
            <pc:sldMk cId="2429623605" sldId="435"/>
            <ac:cxnSpMk id="28" creationId="{BAE4DF31-BBFC-44B9-A7EF-5F2807A016AB}"/>
          </ac:cxnSpMkLst>
        </pc:cxnChg>
        <pc:cxnChg chg="add del mod">
          <ac:chgData name="신 주용" userId="ce306e5e72bceba6" providerId="LiveId" clId="{B5556D21-C969-4FC1-9979-09AD791E5F4B}" dt="2021-12-05T07:43:22.135" v="3997" actId="11529"/>
          <ac:cxnSpMkLst>
            <pc:docMk/>
            <pc:sldMk cId="2429623605" sldId="435"/>
            <ac:cxnSpMk id="30" creationId="{2877FEF6-6D2C-4626-852C-AAB2CE82501C}"/>
          </ac:cxnSpMkLst>
        </pc:cxnChg>
        <pc:cxnChg chg="add del mod">
          <ac:chgData name="신 주용" userId="ce306e5e72bceba6" providerId="LiveId" clId="{B5556D21-C969-4FC1-9979-09AD791E5F4B}" dt="2021-12-05T07:57:51.078" v="4227" actId="478"/>
          <ac:cxnSpMkLst>
            <pc:docMk/>
            <pc:sldMk cId="2429623605" sldId="435"/>
            <ac:cxnSpMk id="32" creationId="{8F8F9AA4-2120-4A0E-9CE4-1900C7266975}"/>
          </ac:cxnSpMkLst>
        </pc:cxnChg>
        <pc:cxnChg chg="add del mod">
          <ac:chgData name="신 주용" userId="ce306e5e72bceba6" providerId="LiveId" clId="{B5556D21-C969-4FC1-9979-09AD791E5F4B}" dt="2021-12-05T07:57:46.710" v="4222" actId="478"/>
          <ac:cxnSpMkLst>
            <pc:docMk/>
            <pc:sldMk cId="2429623605" sldId="435"/>
            <ac:cxnSpMk id="36" creationId="{269E6BEA-2A0D-448D-B08C-B02344A91EF5}"/>
          </ac:cxnSpMkLst>
        </pc:cxnChg>
        <pc:cxnChg chg="add del mod">
          <ac:chgData name="신 주용" userId="ce306e5e72bceba6" providerId="LiveId" clId="{B5556D21-C969-4FC1-9979-09AD791E5F4B}" dt="2021-12-05T07:57:47.030" v="4223" actId="478"/>
          <ac:cxnSpMkLst>
            <pc:docMk/>
            <pc:sldMk cId="2429623605" sldId="435"/>
            <ac:cxnSpMk id="38" creationId="{82F92414-5BF1-48C7-9F23-20038FF1CDFA}"/>
          </ac:cxnSpMkLst>
        </pc:cxnChg>
        <pc:cxnChg chg="add del mod">
          <ac:chgData name="신 주용" userId="ce306e5e72bceba6" providerId="LiveId" clId="{B5556D21-C969-4FC1-9979-09AD791E5F4B}" dt="2021-12-05T07:57:49.620" v="4226" actId="478"/>
          <ac:cxnSpMkLst>
            <pc:docMk/>
            <pc:sldMk cId="2429623605" sldId="435"/>
            <ac:cxnSpMk id="43" creationId="{D2FD25AC-7090-4CEB-8F75-BFA47045967B}"/>
          </ac:cxnSpMkLst>
        </pc:cxnChg>
        <pc:cxnChg chg="add del mod">
          <ac:chgData name="신 주용" userId="ce306e5e72bceba6" providerId="LiveId" clId="{B5556D21-C969-4FC1-9979-09AD791E5F4B}" dt="2021-12-05T07:57:48.861" v="4225" actId="478"/>
          <ac:cxnSpMkLst>
            <pc:docMk/>
            <pc:sldMk cId="2429623605" sldId="435"/>
            <ac:cxnSpMk id="44" creationId="{E2D06193-62A7-4CB1-86AB-7F3575671AB8}"/>
          </ac:cxnSpMkLst>
        </pc:cxnChg>
        <pc:cxnChg chg="add mod">
          <ac:chgData name="신 주용" userId="ce306e5e72bceba6" providerId="LiveId" clId="{B5556D21-C969-4FC1-9979-09AD791E5F4B}" dt="2021-12-05T07:58:00.874" v="4229" actId="13822"/>
          <ac:cxnSpMkLst>
            <pc:docMk/>
            <pc:sldMk cId="2429623605" sldId="435"/>
            <ac:cxnSpMk id="48" creationId="{76285278-091E-49F4-9D76-5B043E634A82}"/>
          </ac:cxnSpMkLst>
        </pc:cxnChg>
        <pc:cxnChg chg="add mod">
          <ac:chgData name="신 주용" userId="ce306e5e72bceba6" providerId="LiveId" clId="{B5556D21-C969-4FC1-9979-09AD791E5F4B}" dt="2021-12-05T07:59:07.165" v="4249" actId="1036"/>
          <ac:cxnSpMkLst>
            <pc:docMk/>
            <pc:sldMk cId="2429623605" sldId="435"/>
            <ac:cxnSpMk id="51" creationId="{5C8ABAE7-55A5-4A3E-8E35-D4B2445DCEE2}"/>
          </ac:cxnSpMkLst>
        </pc:cxnChg>
      </pc:sldChg>
      <pc:sldChg chg="addSp delSp modSp add mod">
        <pc:chgData name="신 주용" userId="ce306e5e72bceba6" providerId="LiveId" clId="{B5556D21-C969-4FC1-9979-09AD791E5F4B}" dt="2021-12-05T07:36:41.784" v="3948"/>
        <pc:sldMkLst>
          <pc:docMk/>
          <pc:sldMk cId="1834891702" sldId="436"/>
        </pc:sldMkLst>
        <pc:spChg chg="mod">
          <ac:chgData name="신 주용" userId="ce306e5e72bceba6" providerId="LiveId" clId="{B5556D21-C969-4FC1-9979-09AD791E5F4B}" dt="2021-12-05T07:36:41.784" v="3948"/>
          <ac:spMkLst>
            <pc:docMk/>
            <pc:sldMk cId="1834891702" sldId="436"/>
            <ac:spMk id="14" creationId="{7AA523DA-F32B-4AF2-A924-947D338998C0}"/>
          </ac:spMkLst>
        </pc:spChg>
        <pc:graphicFrameChg chg="add del">
          <ac:chgData name="신 주용" userId="ce306e5e72bceba6" providerId="LiveId" clId="{B5556D21-C969-4FC1-9979-09AD791E5F4B}" dt="2021-12-04T21:56:07.935" v="3680"/>
          <ac:graphicFrameMkLst>
            <pc:docMk/>
            <pc:sldMk cId="1834891702" sldId="436"/>
            <ac:graphicFrameMk id="9" creationId="{FB0D4994-7491-4256-BFDB-72866351BB1C}"/>
          </ac:graphicFrameMkLst>
        </pc:graphicFrameChg>
        <pc:graphicFrameChg chg="add del">
          <ac:chgData name="신 주용" userId="ce306e5e72bceba6" providerId="LiveId" clId="{B5556D21-C969-4FC1-9979-09AD791E5F4B}" dt="2021-12-04T21:56:14.162" v="3684"/>
          <ac:graphicFrameMkLst>
            <pc:docMk/>
            <pc:sldMk cId="1834891702" sldId="436"/>
            <ac:graphicFrameMk id="10" creationId="{916F9289-5F0A-4B54-9393-8F4F40D675C3}"/>
          </ac:graphicFrameMkLst>
        </pc:graphicFrameChg>
        <pc:graphicFrameChg chg="add mod modGraphic">
          <ac:chgData name="신 주용" userId="ce306e5e72bceba6" providerId="LiveId" clId="{B5556D21-C969-4FC1-9979-09AD791E5F4B}" dt="2021-12-04T21:58:20.409" v="3711"/>
          <ac:graphicFrameMkLst>
            <pc:docMk/>
            <pc:sldMk cId="1834891702" sldId="436"/>
            <ac:graphicFrameMk id="23" creationId="{F7B9C28E-6257-4174-A647-1ABE95DD353F}"/>
          </ac:graphicFrameMkLst>
        </pc:graphicFrameChg>
        <pc:graphicFrameChg chg="del mod">
          <ac:chgData name="신 주용" userId="ce306e5e72bceba6" providerId="LiveId" clId="{B5556D21-C969-4FC1-9979-09AD791E5F4B}" dt="2021-12-04T21:56:13.315" v="3682" actId="478"/>
          <ac:graphicFrameMkLst>
            <pc:docMk/>
            <pc:sldMk cId="1834891702" sldId="436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40:20.518" v="3263" actId="21"/>
          <ac:picMkLst>
            <pc:docMk/>
            <pc:sldMk cId="1834891702" sldId="436"/>
            <ac:picMk id="3" creationId="{8BC7B42D-1E8D-4820-8C82-88D18B0C5BEF}"/>
          </ac:picMkLst>
        </pc:picChg>
        <pc:picChg chg="add del mod">
          <ac:chgData name="신 주용" userId="ce306e5e72bceba6" providerId="LiveId" clId="{B5556D21-C969-4FC1-9979-09AD791E5F4B}" dt="2021-12-04T21:40:12.558" v="3257" actId="21"/>
          <ac:picMkLst>
            <pc:docMk/>
            <pc:sldMk cId="1834891702" sldId="436"/>
            <ac:picMk id="5" creationId="{656CDAF2-C40F-493D-95F6-4FB21D9DC7EB}"/>
          </ac:picMkLst>
        </pc:picChg>
        <pc:picChg chg="del">
          <ac:chgData name="신 주용" userId="ce306e5e72bceba6" providerId="LiveId" clId="{B5556D21-C969-4FC1-9979-09AD791E5F4B}" dt="2021-12-04T21:40:13.489" v="3258" actId="478"/>
          <ac:picMkLst>
            <pc:docMk/>
            <pc:sldMk cId="1834891702" sldId="436"/>
            <ac:picMk id="19" creationId="{3D73659D-4593-465E-BF6B-7D74EFE7B4FB}"/>
          </ac:picMkLst>
        </pc:picChg>
        <pc:picChg chg="del">
          <ac:chgData name="신 주용" userId="ce306e5e72bceba6" providerId="LiveId" clId="{B5556D21-C969-4FC1-9979-09AD791E5F4B}" dt="2021-12-04T21:40:22.802" v="3264" actId="478"/>
          <ac:picMkLst>
            <pc:docMk/>
            <pc:sldMk cId="1834891702" sldId="436"/>
            <ac:picMk id="20" creationId="{3D4F246C-886F-474E-8C35-E81DA5AECFA5}"/>
          </ac:picMkLst>
        </pc:picChg>
        <pc:picChg chg="add mod">
          <ac:chgData name="신 주용" userId="ce306e5e72bceba6" providerId="LiveId" clId="{B5556D21-C969-4FC1-9979-09AD791E5F4B}" dt="2021-12-04T21:40:13.613" v="3259"/>
          <ac:picMkLst>
            <pc:docMk/>
            <pc:sldMk cId="1834891702" sldId="436"/>
            <ac:picMk id="21" creationId="{B90FAEBD-5AC2-4DDD-A4D1-32B10CF94D21}"/>
          </ac:picMkLst>
        </pc:picChg>
        <pc:picChg chg="add mod">
          <ac:chgData name="신 주용" userId="ce306e5e72bceba6" providerId="LiveId" clId="{B5556D21-C969-4FC1-9979-09AD791E5F4B}" dt="2021-12-04T21:40:22.950" v="3265"/>
          <ac:picMkLst>
            <pc:docMk/>
            <pc:sldMk cId="1834891702" sldId="436"/>
            <ac:picMk id="22" creationId="{0C1D0DF2-CF6F-4F4F-A140-AC4B9B2DD546}"/>
          </ac:picMkLst>
        </pc:picChg>
      </pc:sldChg>
      <pc:sldChg chg="addSp delSp modSp add mod">
        <pc:chgData name="신 주용" userId="ce306e5e72bceba6" providerId="LiveId" clId="{B5556D21-C969-4FC1-9979-09AD791E5F4B}" dt="2021-12-05T07:36:43.657" v="3949"/>
        <pc:sldMkLst>
          <pc:docMk/>
          <pc:sldMk cId="2263493061" sldId="437"/>
        </pc:sldMkLst>
        <pc:spChg chg="mod">
          <ac:chgData name="신 주용" userId="ce306e5e72bceba6" providerId="LiveId" clId="{B5556D21-C969-4FC1-9979-09AD791E5F4B}" dt="2021-12-05T07:36:43.657" v="3949"/>
          <ac:spMkLst>
            <pc:docMk/>
            <pc:sldMk cId="2263493061" sldId="437"/>
            <ac:spMk id="14" creationId="{7AA523DA-F32B-4AF2-A924-947D338998C0}"/>
          </ac:spMkLst>
        </pc:spChg>
        <pc:graphicFrameChg chg="del">
          <ac:chgData name="신 주용" userId="ce306e5e72bceba6" providerId="LiveId" clId="{B5556D21-C969-4FC1-9979-09AD791E5F4B}" dt="2021-12-04T21:58:39.383" v="3712" actId="478"/>
          <ac:graphicFrameMkLst>
            <pc:docMk/>
            <pc:sldMk cId="2263493061" sldId="437"/>
            <ac:graphicFrameMk id="26" creationId="{4BF3FF45-C7E4-47E9-BAFF-39F86FED6B9E}"/>
          </ac:graphicFrameMkLst>
        </pc:graphicFrameChg>
        <pc:graphicFrameChg chg="add del mod modGraphic">
          <ac:chgData name="신 주용" userId="ce306e5e72bceba6" providerId="LiveId" clId="{B5556D21-C969-4FC1-9979-09AD791E5F4B}" dt="2021-12-04T21:59:22.665" v="3722" actId="478"/>
          <ac:graphicFrameMkLst>
            <pc:docMk/>
            <pc:sldMk cId="2263493061" sldId="437"/>
            <ac:graphicFrameMk id="27" creationId="{D06DFB75-FA5E-42C4-92B0-A4C5262AD224}"/>
          </ac:graphicFrameMkLst>
        </pc:graphicFrameChg>
        <pc:picChg chg="add del mod">
          <ac:chgData name="신 주용" userId="ce306e5e72bceba6" providerId="LiveId" clId="{B5556D21-C969-4FC1-9979-09AD791E5F4B}" dt="2021-12-04T21:41:14.048" v="3295" actId="21"/>
          <ac:picMkLst>
            <pc:docMk/>
            <pc:sldMk cId="2263493061" sldId="437"/>
            <ac:picMk id="3" creationId="{D217C1DA-B0BB-45F7-8638-DF0017FFE1C2}"/>
          </ac:picMkLst>
        </pc:picChg>
        <pc:picChg chg="add del mod">
          <ac:chgData name="신 주용" userId="ce306e5e72bceba6" providerId="LiveId" clId="{B5556D21-C969-4FC1-9979-09AD791E5F4B}" dt="2021-12-04T21:41:00.405" v="3288" actId="21"/>
          <ac:picMkLst>
            <pc:docMk/>
            <pc:sldMk cId="2263493061" sldId="437"/>
            <ac:picMk id="5" creationId="{C742AC45-006D-45FC-9B62-D8A128D8071C}"/>
          </ac:picMkLst>
        </pc:picChg>
        <pc:picChg chg="add del mod">
          <ac:chgData name="신 주용" userId="ce306e5e72bceba6" providerId="LiveId" clId="{B5556D21-C969-4FC1-9979-09AD791E5F4B}" dt="2021-12-04T21:40:44.594" v="3279"/>
          <ac:picMkLst>
            <pc:docMk/>
            <pc:sldMk cId="2263493061" sldId="437"/>
            <ac:picMk id="19" creationId="{CAD2A6B7-974B-473A-A58E-8D863A480350}"/>
          </ac:picMkLst>
        </pc:picChg>
        <pc:picChg chg="add del mod">
          <ac:chgData name="신 주용" userId="ce306e5e72bceba6" providerId="LiveId" clId="{B5556D21-C969-4FC1-9979-09AD791E5F4B}" dt="2021-12-04T21:40:54.813" v="3284"/>
          <ac:picMkLst>
            <pc:docMk/>
            <pc:sldMk cId="2263493061" sldId="437"/>
            <ac:picMk id="20" creationId="{AAAE6B59-CC6F-4C14-BD72-7D858C2703D4}"/>
          </ac:picMkLst>
        </pc:picChg>
        <pc:picChg chg="add del mod">
          <ac:chgData name="신 주용" userId="ce306e5e72bceba6" providerId="LiveId" clId="{B5556D21-C969-4FC1-9979-09AD791E5F4B}" dt="2021-12-04T21:41:01.415" v="3289" actId="478"/>
          <ac:picMkLst>
            <pc:docMk/>
            <pc:sldMk cId="2263493061" sldId="437"/>
            <ac:picMk id="21" creationId="{B90FAEBD-5AC2-4DDD-A4D1-32B10CF94D21}"/>
          </ac:picMkLst>
        </pc:picChg>
        <pc:picChg chg="del">
          <ac:chgData name="신 주용" userId="ce306e5e72bceba6" providerId="LiveId" clId="{B5556D21-C969-4FC1-9979-09AD791E5F4B}" dt="2021-12-04T21:41:14.849" v="3296" actId="478"/>
          <ac:picMkLst>
            <pc:docMk/>
            <pc:sldMk cId="2263493061" sldId="437"/>
            <ac:picMk id="22" creationId="{0C1D0DF2-CF6F-4F4F-A140-AC4B9B2DD546}"/>
          </ac:picMkLst>
        </pc:picChg>
        <pc:picChg chg="add mod">
          <ac:chgData name="신 주용" userId="ce306e5e72bceba6" providerId="LiveId" clId="{B5556D21-C969-4FC1-9979-09AD791E5F4B}" dt="2021-12-04T21:41:07.597" v="3292" actId="1037"/>
          <ac:picMkLst>
            <pc:docMk/>
            <pc:sldMk cId="2263493061" sldId="437"/>
            <ac:picMk id="23" creationId="{3151404B-257B-486F-97B2-9EE0B2026153}"/>
          </ac:picMkLst>
        </pc:picChg>
        <pc:picChg chg="add mod">
          <ac:chgData name="신 주용" userId="ce306e5e72bceba6" providerId="LiveId" clId="{B5556D21-C969-4FC1-9979-09AD791E5F4B}" dt="2021-12-04T21:41:14.982" v="3297"/>
          <ac:picMkLst>
            <pc:docMk/>
            <pc:sldMk cId="2263493061" sldId="437"/>
            <ac:picMk id="25" creationId="{15BC40C0-6834-46DF-AAE5-B07C38DC05E6}"/>
          </ac:picMkLst>
        </pc:picChg>
      </pc:sldChg>
      <pc:sldChg chg="addSp delSp modSp add mod">
        <pc:chgData name="신 주용" userId="ce306e5e72bceba6" providerId="LiveId" clId="{B5556D21-C969-4FC1-9979-09AD791E5F4B}" dt="2021-12-05T07:46:07.305" v="4025" actId="6549"/>
        <pc:sldMkLst>
          <pc:docMk/>
          <pc:sldMk cId="2297717325" sldId="438"/>
        </pc:sldMkLst>
        <pc:spChg chg="mod">
          <ac:chgData name="신 주용" userId="ce306e5e72bceba6" providerId="LiveId" clId="{B5556D21-C969-4FC1-9979-09AD791E5F4B}" dt="2021-12-05T07:36:45.748" v="3950"/>
          <ac:spMkLst>
            <pc:docMk/>
            <pc:sldMk cId="2297717325" sldId="438"/>
            <ac:spMk id="14" creationId="{7AA523DA-F32B-4AF2-A924-947D338998C0}"/>
          </ac:spMkLst>
        </pc:spChg>
        <pc:graphicFrameChg chg="add del">
          <ac:chgData name="신 주용" userId="ce306e5e72bceba6" providerId="LiveId" clId="{B5556D21-C969-4FC1-9979-09AD791E5F4B}" dt="2021-12-04T22:20:30.278" v="3862"/>
          <ac:graphicFrameMkLst>
            <pc:docMk/>
            <pc:sldMk cId="2297717325" sldId="438"/>
            <ac:graphicFrameMk id="9" creationId="{9BBE9139-FB91-4F39-921C-8E335FD861B3}"/>
          </ac:graphicFrameMkLst>
        </pc:graphicFrameChg>
        <pc:graphicFrameChg chg="add mod modGraphic">
          <ac:chgData name="신 주용" userId="ce306e5e72bceba6" providerId="LiveId" clId="{B5556D21-C969-4FC1-9979-09AD791E5F4B}" dt="2021-12-05T07:46:07.305" v="4025" actId="6549"/>
          <ac:graphicFrameMkLst>
            <pc:docMk/>
            <pc:sldMk cId="2297717325" sldId="438"/>
            <ac:graphicFrameMk id="21" creationId="{0A4F1B83-AE44-4D8D-B514-4A96DCF607E5}"/>
          </ac:graphicFrameMkLst>
        </pc:graphicFrameChg>
        <pc:graphicFrameChg chg="del">
          <ac:chgData name="신 주용" userId="ce306e5e72bceba6" providerId="LiveId" clId="{B5556D21-C969-4FC1-9979-09AD791E5F4B}" dt="2021-12-04T21:59:27.739" v="3723" actId="478"/>
          <ac:graphicFrameMkLst>
            <pc:docMk/>
            <pc:sldMk cId="2297717325" sldId="438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41:46.565" v="3313" actId="21"/>
          <ac:picMkLst>
            <pc:docMk/>
            <pc:sldMk cId="2297717325" sldId="438"/>
            <ac:picMk id="3" creationId="{43FBC299-AD0A-4F8A-91F2-3ABDFA51C9B6}"/>
          </ac:picMkLst>
        </pc:picChg>
        <pc:picChg chg="add del mod">
          <ac:chgData name="신 주용" userId="ce306e5e72bceba6" providerId="LiveId" clId="{B5556D21-C969-4FC1-9979-09AD791E5F4B}" dt="2021-12-04T21:41:36.918" v="3305" actId="21"/>
          <ac:picMkLst>
            <pc:docMk/>
            <pc:sldMk cId="2297717325" sldId="438"/>
            <ac:picMk id="5" creationId="{CA70B6B7-2DBA-4B05-84F3-B6DE3A244F14}"/>
          </ac:picMkLst>
        </pc:picChg>
        <pc:picChg chg="add mod">
          <ac:chgData name="신 주용" userId="ce306e5e72bceba6" providerId="LiveId" clId="{B5556D21-C969-4FC1-9979-09AD791E5F4B}" dt="2021-12-04T21:41:40.722" v="3310" actId="1076"/>
          <ac:picMkLst>
            <pc:docMk/>
            <pc:sldMk cId="2297717325" sldId="438"/>
            <ac:picMk id="19" creationId="{773AD3ED-5586-4BF4-BE9D-190908C31BE5}"/>
          </ac:picMkLst>
        </pc:picChg>
        <pc:picChg chg="add mod">
          <ac:chgData name="신 주용" userId="ce306e5e72bceba6" providerId="LiveId" clId="{B5556D21-C969-4FC1-9979-09AD791E5F4B}" dt="2021-12-04T21:41:47.545" v="3315"/>
          <ac:picMkLst>
            <pc:docMk/>
            <pc:sldMk cId="2297717325" sldId="438"/>
            <ac:picMk id="20" creationId="{82D40EFB-8EE8-4EA7-9DEA-CA5BE99ED82A}"/>
          </ac:picMkLst>
        </pc:picChg>
        <pc:picChg chg="del">
          <ac:chgData name="신 주용" userId="ce306e5e72bceba6" providerId="LiveId" clId="{B5556D21-C969-4FC1-9979-09AD791E5F4B}" dt="2021-12-04T21:41:37.841" v="3306" actId="478"/>
          <ac:picMkLst>
            <pc:docMk/>
            <pc:sldMk cId="2297717325" sldId="438"/>
            <ac:picMk id="23" creationId="{3151404B-257B-486F-97B2-9EE0B2026153}"/>
          </ac:picMkLst>
        </pc:picChg>
        <pc:picChg chg="del">
          <ac:chgData name="신 주용" userId="ce306e5e72bceba6" providerId="LiveId" clId="{B5556D21-C969-4FC1-9979-09AD791E5F4B}" dt="2021-12-04T21:41:47.397" v="3314" actId="478"/>
          <ac:picMkLst>
            <pc:docMk/>
            <pc:sldMk cId="2297717325" sldId="438"/>
            <ac:picMk id="25" creationId="{15BC40C0-6834-46DF-AAE5-B07C38DC05E6}"/>
          </ac:picMkLst>
        </pc:picChg>
      </pc:sldChg>
      <pc:sldChg chg="addSp delSp modSp add mod">
        <pc:chgData name="신 주용" userId="ce306e5e72bceba6" providerId="LiveId" clId="{B5556D21-C969-4FC1-9979-09AD791E5F4B}" dt="2021-12-05T07:50:17.981" v="4078" actId="207"/>
        <pc:sldMkLst>
          <pc:docMk/>
          <pc:sldMk cId="1106353315" sldId="439"/>
        </pc:sldMkLst>
        <pc:spChg chg="mod">
          <ac:chgData name="신 주용" userId="ce306e5e72bceba6" providerId="LiveId" clId="{B5556D21-C969-4FC1-9979-09AD791E5F4B}" dt="2021-12-05T07:36:48.712" v="3951"/>
          <ac:spMkLst>
            <pc:docMk/>
            <pc:sldMk cId="1106353315" sldId="439"/>
            <ac:spMk id="14" creationId="{7AA523DA-F32B-4AF2-A924-947D338998C0}"/>
          </ac:spMkLst>
        </pc:spChg>
        <pc:graphicFrameChg chg="add mod modGraphic">
          <ac:chgData name="신 주용" userId="ce306e5e72bceba6" providerId="LiveId" clId="{B5556D21-C969-4FC1-9979-09AD791E5F4B}" dt="2021-12-05T07:50:17.981" v="4078" actId="207"/>
          <ac:graphicFrameMkLst>
            <pc:docMk/>
            <pc:sldMk cId="1106353315" sldId="439"/>
            <ac:graphicFrameMk id="22" creationId="{F6910FCA-1E28-4DF3-8CB4-DE16E7E4D9EA}"/>
          </ac:graphicFrameMkLst>
        </pc:graphicFrameChg>
        <pc:graphicFrameChg chg="del">
          <ac:chgData name="신 주용" userId="ce306e5e72bceba6" providerId="LiveId" clId="{B5556D21-C969-4FC1-9979-09AD791E5F4B}" dt="2021-12-04T22:00:07.639" v="3731" actId="478"/>
          <ac:graphicFrameMkLst>
            <pc:docMk/>
            <pc:sldMk cId="1106353315" sldId="439"/>
            <ac:graphicFrameMk id="26" creationId="{4BF3FF45-C7E4-47E9-BAFF-39F86FED6B9E}"/>
          </ac:graphicFrameMkLst>
        </pc:graphicFrameChg>
        <pc:picChg chg="add mod">
          <ac:chgData name="신 주용" userId="ce306e5e72bceba6" providerId="LiveId" clId="{B5556D21-C969-4FC1-9979-09AD791E5F4B}" dt="2021-12-04T21:42:10.612" v="3326" actId="14100"/>
          <ac:picMkLst>
            <pc:docMk/>
            <pc:sldMk cId="1106353315" sldId="439"/>
            <ac:picMk id="3" creationId="{E34B2AA1-5175-4473-B1A1-B0397E579DC7}"/>
          </ac:picMkLst>
        </pc:picChg>
        <pc:picChg chg="add del mod">
          <ac:chgData name="신 주용" userId="ce306e5e72bceba6" providerId="LiveId" clId="{B5556D21-C969-4FC1-9979-09AD791E5F4B}" dt="2021-12-04T21:42:03.520" v="3322" actId="21"/>
          <ac:picMkLst>
            <pc:docMk/>
            <pc:sldMk cId="1106353315" sldId="439"/>
            <ac:picMk id="5" creationId="{7C7E5389-D5FC-47C6-84BA-C124DE57A435}"/>
          </ac:picMkLst>
        </pc:picChg>
        <pc:picChg chg="del">
          <ac:chgData name="신 주용" userId="ce306e5e72bceba6" providerId="LiveId" clId="{B5556D21-C969-4FC1-9979-09AD791E5F4B}" dt="2021-12-04T21:42:04.356" v="3323" actId="478"/>
          <ac:picMkLst>
            <pc:docMk/>
            <pc:sldMk cId="1106353315" sldId="439"/>
            <ac:picMk id="19" creationId="{773AD3ED-5586-4BF4-BE9D-190908C31BE5}"/>
          </ac:picMkLst>
        </pc:picChg>
        <pc:picChg chg="add mod">
          <ac:chgData name="신 주용" userId="ce306e5e72bceba6" providerId="LiveId" clId="{B5556D21-C969-4FC1-9979-09AD791E5F4B}" dt="2021-12-04T21:42:04.509" v="3324"/>
          <ac:picMkLst>
            <pc:docMk/>
            <pc:sldMk cId="1106353315" sldId="439"/>
            <ac:picMk id="21" creationId="{9A6DEA25-D3BC-487B-8967-3D3B101903BB}"/>
          </ac:picMkLst>
        </pc:picChg>
      </pc:sldChg>
      <pc:sldChg chg="addSp delSp modSp add mod">
        <pc:chgData name="신 주용" userId="ce306e5e72bceba6" providerId="LiveId" clId="{B5556D21-C969-4FC1-9979-09AD791E5F4B}" dt="2021-12-05T07:50:21.566" v="4079" actId="207"/>
        <pc:sldMkLst>
          <pc:docMk/>
          <pc:sldMk cId="2195746491" sldId="440"/>
        </pc:sldMkLst>
        <pc:graphicFrameChg chg="modGraphic">
          <ac:chgData name="신 주용" userId="ce306e5e72bceba6" providerId="LiveId" clId="{B5556D21-C969-4FC1-9979-09AD791E5F4B}" dt="2021-12-05T07:50:21.566" v="4079" actId="207"/>
          <ac:graphicFrameMkLst>
            <pc:docMk/>
            <pc:sldMk cId="2195746491" sldId="440"/>
            <ac:graphicFrameMk id="22" creationId="{F6910FCA-1E28-4DF3-8CB4-DE16E7E4D9EA}"/>
          </ac:graphicFrameMkLst>
        </pc:graphicFrameChg>
        <pc:picChg chg="del">
          <ac:chgData name="신 주용" userId="ce306e5e72bceba6" providerId="LiveId" clId="{B5556D21-C969-4FC1-9979-09AD791E5F4B}" dt="2021-12-05T07:48:03.095" v="4045" actId="478"/>
          <ac:picMkLst>
            <pc:docMk/>
            <pc:sldMk cId="2195746491" sldId="440"/>
            <ac:picMk id="3" creationId="{E34B2AA1-5175-4473-B1A1-B0397E579DC7}"/>
          </ac:picMkLst>
        </pc:picChg>
        <pc:picChg chg="add del mod">
          <ac:chgData name="신 주용" userId="ce306e5e72bceba6" providerId="LiveId" clId="{B5556D21-C969-4FC1-9979-09AD791E5F4B}" dt="2021-12-05T07:48:02.245" v="4044" actId="21"/>
          <ac:picMkLst>
            <pc:docMk/>
            <pc:sldMk cId="2195746491" sldId="440"/>
            <ac:picMk id="4" creationId="{44561A05-77E2-4EEC-90CF-4F40117CD03F}"/>
          </ac:picMkLst>
        </pc:picChg>
        <pc:picChg chg="add del mod">
          <ac:chgData name="신 주용" userId="ce306e5e72bceba6" providerId="LiveId" clId="{B5556D21-C969-4FC1-9979-09AD791E5F4B}" dt="2021-12-05T07:47:45.133" v="4038" actId="21"/>
          <ac:picMkLst>
            <pc:docMk/>
            <pc:sldMk cId="2195746491" sldId="440"/>
            <ac:picMk id="9" creationId="{B5E1DE94-1156-43E7-9C9E-374209050796}"/>
          </ac:picMkLst>
        </pc:picChg>
        <pc:picChg chg="del">
          <ac:chgData name="신 주용" userId="ce306e5e72bceba6" providerId="LiveId" clId="{B5556D21-C969-4FC1-9979-09AD791E5F4B}" dt="2021-12-05T07:47:45.997" v="4039" actId="478"/>
          <ac:picMkLst>
            <pc:docMk/>
            <pc:sldMk cId="2195746491" sldId="440"/>
            <ac:picMk id="21" creationId="{9A6DEA25-D3BC-487B-8967-3D3B101903BB}"/>
          </ac:picMkLst>
        </pc:picChg>
        <pc:picChg chg="add mod">
          <ac:chgData name="신 주용" userId="ce306e5e72bceba6" providerId="LiveId" clId="{B5556D21-C969-4FC1-9979-09AD791E5F4B}" dt="2021-12-05T07:47:46.125" v="4040"/>
          <ac:picMkLst>
            <pc:docMk/>
            <pc:sldMk cId="2195746491" sldId="440"/>
            <ac:picMk id="23" creationId="{D96A937F-B34C-4BCF-B90D-5C149CB57EB2}"/>
          </ac:picMkLst>
        </pc:picChg>
        <pc:picChg chg="add mod">
          <ac:chgData name="신 주용" userId="ce306e5e72bceba6" providerId="LiveId" clId="{B5556D21-C969-4FC1-9979-09AD791E5F4B}" dt="2021-12-05T07:48:03.266" v="4046"/>
          <ac:picMkLst>
            <pc:docMk/>
            <pc:sldMk cId="2195746491" sldId="440"/>
            <ac:picMk id="25" creationId="{2CD4C584-3E8D-44DB-97D0-950184BC9C3F}"/>
          </ac:picMkLst>
        </pc:picChg>
      </pc:sldChg>
      <pc:sldChg chg="addSp delSp modSp add del mod">
        <pc:chgData name="신 주용" userId="ce306e5e72bceba6" providerId="LiveId" clId="{B5556D21-C969-4FC1-9979-09AD791E5F4B}" dt="2021-12-05T07:46:34.736" v="4032" actId="47"/>
        <pc:sldMkLst>
          <pc:docMk/>
          <pc:sldMk cId="2801013516" sldId="440"/>
        </pc:sldMkLst>
        <pc:spChg chg="mod">
          <ac:chgData name="신 주용" userId="ce306e5e72bceba6" providerId="LiveId" clId="{B5556D21-C969-4FC1-9979-09AD791E5F4B}" dt="2021-12-05T07:36:52.465" v="3954"/>
          <ac:spMkLst>
            <pc:docMk/>
            <pc:sldMk cId="2801013516" sldId="440"/>
            <ac:spMk id="14" creationId="{7AA523DA-F32B-4AF2-A924-947D338998C0}"/>
          </ac:spMkLst>
        </pc:spChg>
        <pc:graphicFrameChg chg="del">
          <ac:chgData name="신 주용" userId="ce306e5e72bceba6" providerId="LiveId" clId="{B5556D21-C969-4FC1-9979-09AD791E5F4B}" dt="2021-12-04T22:00:41.298" v="3739" actId="478"/>
          <ac:graphicFrameMkLst>
            <pc:docMk/>
            <pc:sldMk cId="2801013516" sldId="440"/>
            <ac:graphicFrameMk id="26" creationId="{4BF3FF45-C7E4-47E9-BAFF-39F86FED6B9E}"/>
          </ac:graphicFrameMkLst>
        </pc:graphicFrameChg>
        <pc:graphicFrameChg chg="add mod modGraphic">
          <ac:chgData name="신 주용" userId="ce306e5e72bceba6" providerId="LiveId" clId="{B5556D21-C969-4FC1-9979-09AD791E5F4B}" dt="2021-12-04T22:22:44.150" v="3874" actId="20577"/>
          <ac:graphicFrameMkLst>
            <pc:docMk/>
            <pc:sldMk cId="2801013516" sldId="440"/>
            <ac:graphicFrameMk id="28" creationId="{1C21D9B4-F36F-4F9F-8B92-09D7A06FED30}"/>
          </ac:graphicFrameMkLst>
        </pc:graphicFrameChg>
        <pc:picChg chg="del">
          <ac:chgData name="신 주용" userId="ce306e5e72bceba6" providerId="LiveId" clId="{B5556D21-C969-4FC1-9979-09AD791E5F4B}" dt="2021-12-04T21:42:33.684" v="3340" actId="478"/>
          <ac:picMkLst>
            <pc:docMk/>
            <pc:sldMk cId="2801013516" sldId="440"/>
            <ac:picMk id="3" creationId="{E34B2AA1-5175-4473-B1A1-B0397E579DC7}"/>
          </ac:picMkLst>
        </pc:picChg>
        <pc:picChg chg="add del mod">
          <ac:chgData name="신 주용" userId="ce306e5e72bceba6" providerId="LiveId" clId="{B5556D21-C969-4FC1-9979-09AD791E5F4B}" dt="2021-12-04T21:42:32.826" v="3339" actId="21"/>
          <ac:picMkLst>
            <pc:docMk/>
            <pc:sldMk cId="2801013516" sldId="440"/>
            <ac:picMk id="4" creationId="{0303BECB-37AB-49AC-84E1-A3A27B9F091C}"/>
          </ac:picMkLst>
        </pc:picChg>
        <pc:picChg chg="add del mod">
          <ac:chgData name="신 주용" userId="ce306e5e72bceba6" providerId="LiveId" clId="{B5556D21-C969-4FC1-9979-09AD791E5F4B}" dt="2021-12-04T21:42:25.756" v="3334" actId="21"/>
          <ac:picMkLst>
            <pc:docMk/>
            <pc:sldMk cId="2801013516" sldId="440"/>
            <ac:picMk id="9" creationId="{225CA84F-E1A3-43B1-9B5E-4A2C37CABEDF}"/>
          </ac:picMkLst>
        </pc:picChg>
        <pc:picChg chg="del">
          <ac:chgData name="신 주용" userId="ce306e5e72bceba6" providerId="LiveId" clId="{B5556D21-C969-4FC1-9979-09AD791E5F4B}" dt="2021-12-04T21:42:39.457" v="3345" actId="478"/>
          <ac:picMkLst>
            <pc:docMk/>
            <pc:sldMk cId="2801013516" sldId="440"/>
            <ac:picMk id="20" creationId="{82D40EFB-8EE8-4EA7-9DEA-CA5BE99ED82A}"/>
          </ac:picMkLst>
        </pc:picChg>
        <pc:picChg chg="del">
          <ac:chgData name="신 주용" userId="ce306e5e72bceba6" providerId="LiveId" clId="{B5556D21-C969-4FC1-9979-09AD791E5F4B}" dt="2021-12-04T21:42:26.595" v="3335" actId="478"/>
          <ac:picMkLst>
            <pc:docMk/>
            <pc:sldMk cId="2801013516" sldId="440"/>
            <ac:picMk id="21" creationId="{9A6DEA25-D3BC-487B-8967-3D3B101903BB}"/>
          </ac:picMkLst>
        </pc:picChg>
        <pc:picChg chg="add mod">
          <ac:chgData name="신 주용" userId="ce306e5e72bceba6" providerId="LiveId" clId="{B5556D21-C969-4FC1-9979-09AD791E5F4B}" dt="2021-12-04T21:42:26.710" v="3336"/>
          <ac:picMkLst>
            <pc:docMk/>
            <pc:sldMk cId="2801013516" sldId="440"/>
            <ac:picMk id="22" creationId="{4BCC7633-1D36-4634-89EE-BBCF2109EDBC}"/>
          </ac:picMkLst>
        </pc:picChg>
        <pc:picChg chg="add del mod">
          <ac:chgData name="신 주용" userId="ce306e5e72bceba6" providerId="LiveId" clId="{B5556D21-C969-4FC1-9979-09AD791E5F4B}" dt="2021-12-04T21:42:34.998" v="3342"/>
          <ac:picMkLst>
            <pc:docMk/>
            <pc:sldMk cId="2801013516" sldId="440"/>
            <ac:picMk id="23" creationId="{133C7011-4438-4311-93A2-AC248F931A57}"/>
          </ac:picMkLst>
        </pc:picChg>
        <pc:picChg chg="add del mod">
          <ac:chgData name="신 주용" userId="ce306e5e72bceba6" providerId="LiveId" clId="{B5556D21-C969-4FC1-9979-09AD791E5F4B}" dt="2021-12-04T21:42:37.791" v="3344"/>
          <ac:picMkLst>
            <pc:docMk/>
            <pc:sldMk cId="2801013516" sldId="440"/>
            <ac:picMk id="25" creationId="{C08A54A7-6B10-480D-995F-F231E19FEF6F}"/>
          </ac:picMkLst>
        </pc:picChg>
        <pc:picChg chg="add mod">
          <ac:chgData name="신 주용" userId="ce306e5e72bceba6" providerId="LiveId" clId="{B5556D21-C969-4FC1-9979-09AD791E5F4B}" dt="2021-12-04T21:42:39.689" v="3346"/>
          <ac:picMkLst>
            <pc:docMk/>
            <pc:sldMk cId="2801013516" sldId="440"/>
            <ac:picMk id="27" creationId="{6BDA5C74-7D9C-4DB6-9250-C4F3EE8CD32C}"/>
          </ac:picMkLst>
        </pc:picChg>
      </pc:sldChg>
      <pc:sldChg chg="addSp delSp modSp add del mod">
        <pc:chgData name="신 주용" userId="ce306e5e72bceba6" providerId="LiveId" clId="{B5556D21-C969-4FC1-9979-09AD791E5F4B}" dt="2021-12-05T07:46:37.209" v="4033" actId="47"/>
        <pc:sldMkLst>
          <pc:docMk/>
          <pc:sldMk cId="957128174" sldId="441"/>
        </pc:sldMkLst>
        <pc:spChg chg="mod">
          <ac:chgData name="신 주용" userId="ce306e5e72bceba6" providerId="LiveId" clId="{B5556D21-C969-4FC1-9979-09AD791E5F4B}" dt="2021-12-05T07:36:55.927" v="3955"/>
          <ac:spMkLst>
            <pc:docMk/>
            <pc:sldMk cId="957128174" sldId="441"/>
            <ac:spMk id="14" creationId="{7AA523DA-F32B-4AF2-A924-947D338998C0}"/>
          </ac:spMkLst>
        </pc:spChg>
        <pc:grpChg chg="mod">
          <ac:chgData name="신 주용" userId="ce306e5e72bceba6" providerId="LiveId" clId="{B5556D21-C969-4FC1-9979-09AD791E5F4B}" dt="2021-12-04T21:42:47.543" v="3350" actId="962"/>
          <ac:grpSpMkLst>
            <pc:docMk/>
            <pc:sldMk cId="957128174" sldId="441"/>
            <ac:grpSpMk id="15" creationId="{00000000-0000-0000-0000-000000000000}"/>
          </ac:grpSpMkLst>
        </pc:grpChg>
        <pc:graphicFrameChg chg="add mod modGraphic">
          <ac:chgData name="신 주용" userId="ce306e5e72bceba6" providerId="LiveId" clId="{B5556D21-C969-4FC1-9979-09AD791E5F4B}" dt="2021-12-04T22:19:50.868" v="3853" actId="20577"/>
          <ac:graphicFrameMkLst>
            <pc:docMk/>
            <pc:sldMk cId="957128174" sldId="441"/>
            <ac:graphicFrameMk id="21" creationId="{86CF1350-58F9-4B29-BC35-54AAA274F11C}"/>
          </ac:graphicFrameMkLst>
        </pc:graphicFrameChg>
        <pc:graphicFrameChg chg="del">
          <ac:chgData name="신 주용" userId="ce306e5e72bceba6" providerId="LiveId" clId="{B5556D21-C969-4FC1-9979-09AD791E5F4B}" dt="2021-12-04T22:02:40.678" v="3748" actId="478"/>
          <ac:graphicFrameMkLst>
            <pc:docMk/>
            <pc:sldMk cId="957128174" sldId="441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43:10.544" v="3360" actId="21"/>
          <ac:picMkLst>
            <pc:docMk/>
            <pc:sldMk cId="957128174" sldId="441"/>
            <ac:picMk id="3" creationId="{1C79366E-A9D5-41CC-983F-FF211733FBEB}"/>
          </ac:picMkLst>
        </pc:picChg>
        <pc:picChg chg="add del mod">
          <ac:chgData name="신 주용" userId="ce306e5e72bceba6" providerId="LiveId" clId="{B5556D21-C969-4FC1-9979-09AD791E5F4B}" dt="2021-12-04T21:42:58.272" v="3355" actId="21"/>
          <ac:picMkLst>
            <pc:docMk/>
            <pc:sldMk cId="957128174" sldId="441"/>
            <ac:picMk id="5" creationId="{FAA5F141-02AB-4B9A-80FC-BEEE4AE50334}"/>
          </ac:picMkLst>
        </pc:picChg>
        <pc:picChg chg="add mod">
          <ac:chgData name="신 주용" userId="ce306e5e72bceba6" providerId="LiveId" clId="{B5556D21-C969-4FC1-9979-09AD791E5F4B}" dt="2021-12-04T21:43:18.436" v="3364" actId="1037"/>
          <ac:picMkLst>
            <pc:docMk/>
            <pc:sldMk cId="957128174" sldId="441"/>
            <ac:picMk id="19" creationId="{27281E81-F9FA-47F5-9539-ABE8979D4CF8}"/>
          </ac:picMkLst>
        </pc:picChg>
        <pc:picChg chg="add mod">
          <ac:chgData name="신 주용" userId="ce306e5e72bceba6" providerId="LiveId" clId="{B5556D21-C969-4FC1-9979-09AD791E5F4B}" dt="2021-12-04T21:43:18.436" v="3364" actId="1037"/>
          <ac:picMkLst>
            <pc:docMk/>
            <pc:sldMk cId="957128174" sldId="441"/>
            <ac:picMk id="20" creationId="{C574F04F-37C0-4B52-B0C2-1A566B6E5664}"/>
          </ac:picMkLst>
        </pc:picChg>
        <pc:picChg chg="del">
          <ac:chgData name="신 주용" userId="ce306e5e72bceba6" providerId="LiveId" clId="{B5556D21-C969-4FC1-9979-09AD791E5F4B}" dt="2021-12-04T21:42:59.938" v="3356" actId="478"/>
          <ac:picMkLst>
            <pc:docMk/>
            <pc:sldMk cId="957128174" sldId="441"/>
            <ac:picMk id="22" creationId="{4BCC7633-1D36-4634-89EE-BBCF2109EDBC}"/>
          </ac:picMkLst>
        </pc:picChg>
        <pc:picChg chg="del">
          <ac:chgData name="신 주용" userId="ce306e5e72bceba6" providerId="LiveId" clId="{B5556D21-C969-4FC1-9979-09AD791E5F4B}" dt="2021-12-04T21:43:11.417" v="3361" actId="478"/>
          <ac:picMkLst>
            <pc:docMk/>
            <pc:sldMk cId="957128174" sldId="441"/>
            <ac:picMk id="27" creationId="{6BDA5C74-7D9C-4DB6-9250-C4F3EE8CD32C}"/>
          </ac:picMkLst>
        </pc:picChg>
      </pc:sldChg>
      <pc:sldChg chg="addSp delSp modSp add del mod">
        <pc:chgData name="신 주용" userId="ce306e5e72bceba6" providerId="LiveId" clId="{B5556D21-C969-4FC1-9979-09AD791E5F4B}" dt="2021-12-05T07:54:19.861" v="4159" actId="47"/>
        <pc:sldMkLst>
          <pc:docMk/>
          <pc:sldMk cId="1085601047" sldId="441"/>
        </pc:sldMkLst>
        <pc:graphicFrameChg chg="modGraphic">
          <ac:chgData name="신 주용" userId="ce306e5e72bceba6" providerId="LiveId" clId="{B5556D21-C969-4FC1-9979-09AD791E5F4B}" dt="2021-12-05T07:50:24.305" v="4080" actId="207"/>
          <ac:graphicFrameMkLst>
            <pc:docMk/>
            <pc:sldMk cId="1085601047" sldId="441"/>
            <ac:graphicFrameMk id="22" creationId="{F6910FCA-1E28-4DF3-8CB4-DE16E7E4D9EA}"/>
          </ac:graphicFrameMkLst>
        </pc:graphicFrameChg>
        <pc:picChg chg="add del mod">
          <ac:chgData name="신 주용" userId="ce306e5e72bceba6" providerId="LiveId" clId="{B5556D21-C969-4FC1-9979-09AD791E5F4B}" dt="2021-12-05T07:49:16.600" v="4066" actId="21"/>
          <ac:picMkLst>
            <pc:docMk/>
            <pc:sldMk cId="1085601047" sldId="441"/>
            <ac:picMk id="3" creationId="{EE474E6F-88D7-48AD-AB62-A36ECD6FB453}"/>
          </ac:picMkLst>
        </pc:picChg>
        <pc:picChg chg="add del mod">
          <ac:chgData name="신 주용" userId="ce306e5e72bceba6" providerId="LiveId" clId="{B5556D21-C969-4FC1-9979-09AD791E5F4B}" dt="2021-12-05T07:49:03.347" v="4060" actId="21"/>
          <ac:picMkLst>
            <pc:docMk/>
            <pc:sldMk cId="1085601047" sldId="441"/>
            <ac:picMk id="5" creationId="{49D5BA7B-A459-4535-B7D5-9722CC8C0E94}"/>
          </ac:picMkLst>
        </pc:picChg>
        <pc:picChg chg="add del mod">
          <ac:chgData name="신 주용" userId="ce306e5e72bceba6" providerId="LiveId" clId="{B5556D21-C969-4FC1-9979-09AD791E5F4B}" dt="2021-12-05T07:53:06.946" v="4132"/>
          <ac:picMkLst>
            <pc:docMk/>
            <pc:sldMk cId="1085601047" sldId="441"/>
            <ac:picMk id="10" creationId="{39CFAA96-80FE-43BF-BE8B-A5378DFD15A6}"/>
          </ac:picMkLst>
        </pc:picChg>
        <pc:picChg chg="add del mod">
          <ac:chgData name="신 주용" userId="ce306e5e72bceba6" providerId="LiveId" clId="{B5556D21-C969-4FC1-9979-09AD791E5F4B}" dt="2021-12-05T07:53:08.506" v="4135" actId="1076"/>
          <ac:picMkLst>
            <pc:docMk/>
            <pc:sldMk cId="1085601047" sldId="441"/>
            <ac:picMk id="20" creationId="{82D40EFB-8EE8-4EA7-9DEA-CA5BE99ED82A}"/>
          </ac:picMkLst>
        </pc:picChg>
        <pc:picChg chg="add del mod">
          <ac:chgData name="신 주용" userId="ce306e5e72bceba6" providerId="LiveId" clId="{B5556D21-C969-4FC1-9979-09AD791E5F4B}" dt="2021-12-05T07:53:09.764" v="4138" actId="478"/>
          <ac:picMkLst>
            <pc:docMk/>
            <pc:sldMk cId="1085601047" sldId="441"/>
            <ac:picMk id="21" creationId="{FD36F2A0-64C4-4CC0-BB5C-E1076D996895}"/>
          </ac:picMkLst>
        </pc:picChg>
        <pc:picChg chg="del">
          <ac:chgData name="신 주용" userId="ce306e5e72bceba6" providerId="LiveId" clId="{B5556D21-C969-4FC1-9979-09AD791E5F4B}" dt="2021-12-05T07:49:04.105" v="4061" actId="478"/>
          <ac:picMkLst>
            <pc:docMk/>
            <pc:sldMk cId="1085601047" sldId="441"/>
            <ac:picMk id="23" creationId="{D96A937F-B34C-4BCF-B90D-5C149CB57EB2}"/>
          </ac:picMkLst>
        </pc:picChg>
        <pc:picChg chg="del">
          <ac:chgData name="신 주용" userId="ce306e5e72bceba6" providerId="LiveId" clId="{B5556D21-C969-4FC1-9979-09AD791E5F4B}" dt="2021-12-05T07:49:17.450" v="4067" actId="478"/>
          <ac:picMkLst>
            <pc:docMk/>
            <pc:sldMk cId="1085601047" sldId="441"/>
            <ac:picMk id="25" creationId="{2CD4C584-3E8D-44DB-97D0-950184BC9C3F}"/>
          </ac:picMkLst>
        </pc:picChg>
        <pc:picChg chg="add del mod">
          <ac:chgData name="신 주용" userId="ce306e5e72bceba6" providerId="LiveId" clId="{B5556D21-C969-4FC1-9979-09AD791E5F4B}" dt="2021-12-05T07:53:08.843" v="4136" actId="1076"/>
          <ac:picMkLst>
            <pc:docMk/>
            <pc:sldMk cId="1085601047" sldId="441"/>
            <ac:picMk id="26" creationId="{716CEEF7-286A-4E82-9572-12906073B48C}"/>
          </ac:picMkLst>
        </pc:picChg>
        <pc:picChg chg="add del mod">
          <ac:chgData name="신 주용" userId="ce306e5e72bceba6" providerId="LiveId" clId="{B5556D21-C969-4FC1-9979-09AD791E5F4B}" dt="2021-12-05T07:53:09.250" v="4137"/>
          <ac:picMkLst>
            <pc:docMk/>
            <pc:sldMk cId="1085601047" sldId="441"/>
            <ac:picMk id="27" creationId="{9E0AB28E-432F-45EB-A7F2-D6A72B5BC6C7}"/>
          </ac:picMkLst>
        </pc:picChg>
      </pc:sldChg>
      <pc:sldChg chg="addSp delSp modSp add del mod">
        <pc:chgData name="신 주용" userId="ce306e5e72bceba6" providerId="LiveId" clId="{B5556D21-C969-4FC1-9979-09AD791E5F4B}" dt="2021-12-05T07:46:31.074" v="4031" actId="47"/>
        <pc:sldMkLst>
          <pc:docMk/>
          <pc:sldMk cId="848740577" sldId="442"/>
        </pc:sldMkLst>
        <pc:spChg chg="mod">
          <ac:chgData name="신 주용" userId="ce306e5e72bceba6" providerId="LiveId" clId="{B5556D21-C969-4FC1-9979-09AD791E5F4B}" dt="2021-12-05T07:37:00.668" v="3958"/>
          <ac:spMkLst>
            <pc:docMk/>
            <pc:sldMk cId="848740577" sldId="442"/>
            <ac:spMk id="14" creationId="{7AA523DA-F32B-4AF2-A924-947D338998C0}"/>
          </ac:spMkLst>
        </pc:spChg>
        <pc:graphicFrameChg chg="add del mod">
          <ac:chgData name="신 주용" userId="ce306e5e72bceba6" providerId="LiveId" clId="{B5556D21-C969-4FC1-9979-09AD791E5F4B}" dt="2021-12-04T22:07:01.065" v="3761" actId="21"/>
          <ac:graphicFrameMkLst>
            <pc:docMk/>
            <pc:sldMk cId="848740577" sldId="442"/>
            <ac:graphicFrameMk id="25" creationId="{68449639-7C7C-40E0-A9E7-6913193088AF}"/>
          </ac:graphicFrameMkLst>
        </pc:graphicFrameChg>
        <pc:graphicFrameChg chg="del">
          <ac:chgData name="신 주용" userId="ce306e5e72bceba6" providerId="LiveId" clId="{B5556D21-C969-4FC1-9979-09AD791E5F4B}" dt="2021-12-04T22:07:01.951" v="3762" actId="478"/>
          <ac:graphicFrameMkLst>
            <pc:docMk/>
            <pc:sldMk cId="848740577" sldId="442"/>
            <ac:graphicFrameMk id="26" creationId="{4BF3FF45-C7E4-47E9-BAFF-39F86FED6B9E}"/>
          </ac:graphicFrameMkLst>
        </pc:graphicFrameChg>
        <pc:graphicFrameChg chg="add mod modGraphic">
          <ac:chgData name="신 주용" userId="ce306e5e72bceba6" providerId="LiveId" clId="{B5556D21-C969-4FC1-9979-09AD791E5F4B}" dt="2021-12-04T22:20:14.921" v="3860"/>
          <ac:graphicFrameMkLst>
            <pc:docMk/>
            <pc:sldMk cId="848740577" sldId="442"/>
            <ac:graphicFrameMk id="27" creationId="{52CD7033-B3C7-47E4-92FD-C9017B8932BB}"/>
          </ac:graphicFrameMkLst>
        </pc:graphicFrameChg>
        <pc:picChg chg="add del mod">
          <ac:chgData name="신 주용" userId="ce306e5e72bceba6" providerId="LiveId" clId="{B5556D21-C969-4FC1-9979-09AD791E5F4B}" dt="2021-12-04T21:43:42.323" v="3377" actId="21"/>
          <ac:picMkLst>
            <pc:docMk/>
            <pc:sldMk cId="848740577" sldId="442"/>
            <ac:picMk id="3" creationId="{A7882691-BA49-4402-AF66-180381E4F860}"/>
          </ac:picMkLst>
        </pc:picChg>
        <pc:picChg chg="add del mod">
          <ac:chgData name="신 주용" userId="ce306e5e72bceba6" providerId="LiveId" clId="{B5556D21-C969-4FC1-9979-09AD791E5F4B}" dt="2021-12-04T21:43:37.651" v="3372" actId="21"/>
          <ac:picMkLst>
            <pc:docMk/>
            <pc:sldMk cId="848740577" sldId="442"/>
            <ac:picMk id="5" creationId="{DAA93D8B-EBFD-481F-81A3-A76F5D0DF1A9}"/>
          </ac:picMkLst>
        </pc:picChg>
        <pc:picChg chg="del">
          <ac:chgData name="신 주용" userId="ce306e5e72bceba6" providerId="LiveId" clId="{B5556D21-C969-4FC1-9979-09AD791E5F4B}" dt="2021-12-04T21:43:38.385" v="3373" actId="478"/>
          <ac:picMkLst>
            <pc:docMk/>
            <pc:sldMk cId="848740577" sldId="442"/>
            <ac:picMk id="19" creationId="{27281E81-F9FA-47F5-9539-ABE8979D4CF8}"/>
          </ac:picMkLst>
        </pc:picChg>
        <pc:picChg chg="del">
          <ac:chgData name="신 주용" userId="ce306e5e72bceba6" providerId="LiveId" clId="{B5556D21-C969-4FC1-9979-09AD791E5F4B}" dt="2021-12-04T21:43:47.964" v="3381" actId="478"/>
          <ac:picMkLst>
            <pc:docMk/>
            <pc:sldMk cId="848740577" sldId="442"/>
            <ac:picMk id="20" creationId="{C574F04F-37C0-4B52-B0C2-1A566B6E5664}"/>
          </ac:picMkLst>
        </pc:picChg>
        <pc:picChg chg="add mod">
          <ac:chgData name="신 주용" userId="ce306e5e72bceba6" providerId="LiveId" clId="{B5556D21-C969-4FC1-9979-09AD791E5F4B}" dt="2021-12-04T21:43:38.547" v="3374"/>
          <ac:picMkLst>
            <pc:docMk/>
            <pc:sldMk cId="848740577" sldId="442"/>
            <ac:picMk id="21" creationId="{F5608857-BACC-44D8-8176-08FBFABC926B}"/>
          </ac:picMkLst>
        </pc:picChg>
        <pc:picChg chg="add del mod">
          <ac:chgData name="신 주용" userId="ce306e5e72bceba6" providerId="LiveId" clId="{B5556D21-C969-4FC1-9979-09AD791E5F4B}" dt="2021-12-04T21:43:46.763" v="3380" actId="21"/>
          <ac:picMkLst>
            <pc:docMk/>
            <pc:sldMk cId="848740577" sldId="442"/>
            <ac:picMk id="22" creationId="{1A84A483-3275-4E5E-BCDB-E764941CB003}"/>
          </ac:picMkLst>
        </pc:picChg>
        <pc:picChg chg="add mod">
          <ac:chgData name="신 주용" userId="ce306e5e72bceba6" providerId="LiveId" clId="{B5556D21-C969-4FC1-9979-09AD791E5F4B}" dt="2021-12-04T21:43:48.211" v="3382"/>
          <ac:picMkLst>
            <pc:docMk/>
            <pc:sldMk cId="848740577" sldId="442"/>
            <ac:picMk id="23" creationId="{0653DF50-C85B-4D92-96C4-55B4D15B6B9F}"/>
          </ac:picMkLst>
        </pc:picChg>
      </pc:sldChg>
      <pc:sldChg chg="addSp delSp modSp add del mod">
        <pc:chgData name="신 주용" userId="ce306e5e72bceba6" providerId="LiveId" clId="{B5556D21-C969-4FC1-9979-09AD791E5F4B}" dt="2021-12-05T07:54:19.861" v="4159" actId="47"/>
        <pc:sldMkLst>
          <pc:docMk/>
          <pc:sldMk cId="906298260" sldId="442"/>
        </pc:sldMkLst>
        <pc:picChg chg="add del mod">
          <ac:chgData name="신 주용" userId="ce306e5e72bceba6" providerId="LiveId" clId="{B5556D21-C969-4FC1-9979-09AD791E5F4B}" dt="2021-12-05T07:53:41.420" v="4147" actId="478"/>
          <ac:picMkLst>
            <pc:docMk/>
            <pc:sldMk cId="906298260" sldId="442"/>
            <ac:picMk id="3" creationId="{3EE2D3D7-9A28-46E5-BF4F-DF996F078038}"/>
          </ac:picMkLst>
        </pc:picChg>
        <pc:picChg chg="add del mod">
          <ac:chgData name="신 주용" userId="ce306e5e72bceba6" providerId="LiveId" clId="{B5556D21-C969-4FC1-9979-09AD791E5F4B}" dt="2021-12-05T07:51:31.937" v="4086" actId="21"/>
          <ac:picMkLst>
            <pc:docMk/>
            <pc:sldMk cId="906298260" sldId="442"/>
            <ac:picMk id="5" creationId="{01842C3E-F40E-4A52-8B82-DB0CBAD23F68}"/>
          </ac:picMkLst>
        </pc:picChg>
        <pc:picChg chg="add del mod">
          <ac:chgData name="신 주용" userId="ce306e5e72bceba6" providerId="LiveId" clId="{B5556D21-C969-4FC1-9979-09AD791E5F4B}" dt="2021-12-05T07:53:12.031" v="4142"/>
          <ac:picMkLst>
            <pc:docMk/>
            <pc:sldMk cId="906298260" sldId="442"/>
            <ac:picMk id="10" creationId="{7D3E8757-8F8B-42D4-9BA2-B0BDE82559A9}"/>
          </ac:picMkLst>
        </pc:picChg>
        <pc:picChg chg="add del mod">
          <ac:chgData name="신 주용" userId="ce306e5e72bceba6" providerId="LiveId" clId="{B5556D21-C969-4FC1-9979-09AD791E5F4B}" dt="2021-12-05T07:53:12.031" v="4142"/>
          <ac:picMkLst>
            <pc:docMk/>
            <pc:sldMk cId="906298260" sldId="442"/>
            <ac:picMk id="16" creationId="{16FD04B6-677E-44C0-A064-F470F31E5182}"/>
          </ac:picMkLst>
        </pc:picChg>
        <pc:picChg chg="add del mod">
          <ac:chgData name="신 주용" userId="ce306e5e72bceba6" providerId="LiveId" clId="{B5556D21-C969-4FC1-9979-09AD791E5F4B}" dt="2021-12-05T07:53:55.717" v="4156" actId="21"/>
          <ac:picMkLst>
            <pc:docMk/>
            <pc:sldMk cId="906298260" sldId="442"/>
            <ac:picMk id="18" creationId="{33654BAA-2526-49BB-9B70-424379757A6B}"/>
          </ac:picMkLst>
        </pc:picChg>
        <pc:picChg chg="del mod">
          <ac:chgData name="신 주용" userId="ce306e5e72bceba6" providerId="LiveId" clId="{B5556D21-C969-4FC1-9979-09AD791E5F4B}" dt="2021-12-05T07:51:35.582" v="4091" actId="478"/>
          <ac:picMkLst>
            <pc:docMk/>
            <pc:sldMk cId="906298260" sldId="442"/>
            <ac:picMk id="20" creationId="{82D40EFB-8EE8-4EA7-9DEA-CA5BE99ED82A}"/>
          </ac:picMkLst>
        </pc:picChg>
        <pc:picChg chg="add del">
          <ac:chgData name="신 주용" userId="ce306e5e72bceba6" providerId="LiveId" clId="{B5556D21-C969-4FC1-9979-09AD791E5F4B}" dt="2021-12-05T07:53:43.278" v="4150" actId="478"/>
          <ac:picMkLst>
            <pc:docMk/>
            <pc:sldMk cId="906298260" sldId="442"/>
            <ac:picMk id="21" creationId="{FD36F2A0-64C4-4CC0-BB5C-E1076D996895}"/>
          </ac:picMkLst>
        </pc:picChg>
        <pc:picChg chg="add del mod">
          <ac:chgData name="신 주용" userId="ce306e5e72bceba6" providerId="LiveId" clId="{B5556D21-C969-4FC1-9979-09AD791E5F4B}" dt="2021-12-05T07:53:56.547" v="4157" actId="478"/>
          <ac:picMkLst>
            <pc:docMk/>
            <pc:sldMk cId="906298260" sldId="442"/>
            <ac:picMk id="23" creationId="{FF1A1765-25BC-445B-8078-54BD6875BFC8}"/>
          </ac:picMkLst>
        </pc:picChg>
        <pc:picChg chg="add del mod">
          <ac:chgData name="신 주용" userId="ce306e5e72bceba6" providerId="LiveId" clId="{B5556D21-C969-4FC1-9979-09AD791E5F4B}" dt="2021-12-05T07:52:01.287" v="4100"/>
          <ac:picMkLst>
            <pc:docMk/>
            <pc:sldMk cId="906298260" sldId="442"/>
            <ac:picMk id="25" creationId="{0C6577B5-F437-45F5-8B06-4BB6BE6EE5CC}"/>
          </ac:picMkLst>
        </pc:picChg>
        <pc:picChg chg="del mod">
          <ac:chgData name="신 주용" userId="ce306e5e72bceba6" providerId="LiveId" clId="{B5556D21-C969-4FC1-9979-09AD791E5F4B}" dt="2021-12-05T07:51:33.800" v="4089" actId="21"/>
          <ac:picMkLst>
            <pc:docMk/>
            <pc:sldMk cId="906298260" sldId="442"/>
            <ac:picMk id="26" creationId="{716CEEF7-286A-4E82-9572-12906073B48C}"/>
          </ac:picMkLst>
        </pc:picChg>
        <pc:picChg chg="add del mod">
          <ac:chgData name="신 주용" userId="ce306e5e72bceba6" providerId="LiveId" clId="{B5556D21-C969-4FC1-9979-09AD791E5F4B}" dt="2021-12-05T07:52:34.419" v="4113"/>
          <ac:picMkLst>
            <pc:docMk/>
            <pc:sldMk cId="906298260" sldId="442"/>
            <ac:picMk id="27" creationId="{1910E0B0-FC63-4F30-A42D-53832EE9D765}"/>
          </ac:picMkLst>
        </pc:picChg>
        <pc:picChg chg="add del mod">
          <ac:chgData name="신 주용" userId="ce306e5e72bceba6" providerId="LiveId" clId="{B5556D21-C969-4FC1-9979-09AD791E5F4B}" dt="2021-12-05T07:53:40.554" v="4146" actId="21"/>
          <ac:picMkLst>
            <pc:docMk/>
            <pc:sldMk cId="906298260" sldId="442"/>
            <ac:picMk id="28" creationId="{8F6BC27C-8BF9-4E74-8A26-A35722AD8583}"/>
          </ac:picMkLst>
        </pc:picChg>
        <pc:picChg chg="add del mod">
          <ac:chgData name="신 주용" userId="ce306e5e72bceba6" providerId="LiveId" clId="{B5556D21-C969-4FC1-9979-09AD791E5F4B}" dt="2021-12-05T07:53:42.251" v="4149"/>
          <ac:picMkLst>
            <pc:docMk/>
            <pc:sldMk cId="906298260" sldId="442"/>
            <ac:picMk id="31" creationId="{867D8A28-E076-4409-AB87-7D0032B7DD53}"/>
          </ac:picMkLst>
        </pc:picChg>
        <pc:picChg chg="add mod">
          <ac:chgData name="신 주용" userId="ce306e5e72bceba6" providerId="LiveId" clId="{B5556D21-C969-4FC1-9979-09AD791E5F4B}" dt="2021-12-05T07:53:43.596" v="4151"/>
          <ac:picMkLst>
            <pc:docMk/>
            <pc:sldMk cId="906298260" sldId="442"/>
            <ac:picMk id="32" creationId="{5C7C97CD-4C10-4638-A528-2C37EE09ECC0}"/>
          </ac:picMkLst>
        </pc:picChg>
        <pc:picChg chg="add mod">
          <ac:chgData name="신 주용" userId="ce306e5e72bceba6" providerId="LiveId" clId="{B5556D21-C969-4FC1-9979-09AD791E5F4B}" dt="2021-12-05T07:53:56.662" v="4158"/>
          <ac:picMkLst>
            <pc:docMk/>
            <pc:sldMk cId="906298260" sldId="442"/>
            <ac:picMk id="33" creationId="{2953E35C-2200-4C30-9F0A-512762474EF2}"/>
          </ac:picMkLst>
        </pc:picChg>
      </pc:sldChg>
      <pc:sldChg chg="addSp delSp modSp add del mod">
        <pc:chgData name="신 주용" userId="ce306e5e72bceba6" providerId="LiveId" clId="{B5556D21-C969-4FC1-9979-09AD791E5F4B}" dt="2021-12-05T07:46:30.092" v="4030" actId="47"/>
        <pc:sldMkLst>
          <pc:docMk/>
          <pc:sldMk cId="1524240825" sldId="443"/>
        </pc:sldMkLst>
        <pc:spChg chg="mod">
          <ac:chgData name="신 주용" userId="ce306e5e72bceba6" providerId="LiveId" clId="{B5556D21-C969-4FC1-9979-09AD791E5F4B}" dt="2021-12-05T07:37:03.072" v="3959"/>
          <ac:spMkLst>
            <pc:docMk/>
            <pc:sldMk cId="1524240825" sldId="443"/>
            <ac:spMk id="14" creationId="{7AA523DA-F32B-4AF2-A924-947D338998C0}"/>
          </ac:spMkLst>
        </pc:spChg>
        <pc:graphicFrameChg chg="add del mod">
          <ac:chgData name="신 주용" userId="ce306e5e72bceba6" providerId="LiveId" clId="{B5556D21-C969-4FC1-9979-09AD791E5F4B}" dt="2021-12-04T22:11:31.572" v="3784"/>
          <ac:graphicFrameMkLst>
            <pc:docMk/>
            <pc:sldMk cId="1524240825" sldId="443"/>
            <ac:graphicFrameMk id="22" creationId="{403973CA-94C8-42B0-A273-A4AC372B88AE}"/>
          </ac:graphicFrameMkLst>
        </pc:graphicFrameChg>
        <pc:graphicFrameChg chg="add mod modGraphic">
          <ac:chgData name="신 주용" userId="ce306e5e72bceba6" providerId="LiveId" clId="{B5556D21-C969-4FC1-9979-09AD791E5F4B}" dt="2021-12-04T22:15:09.406" v="3832" actId="20577"/>
          <ac:graphicFrameMkLst>
            <pc:docMk/>
            <pc:sldMk cId="1524240825" sldId="443"/>
            <ac:graphicFrameMk id="25" creationId="{91A6F83B-EE0E-411F-8C88-9A5C7167FDCF}"/>
          </ac:graphicFrameMkLst>
        </pc:graphicFrameChg>
        <pc:graphicFrameChg chg="del">
          <ac:chgData name="신 주용" userId="ce306e5e72bceba6" providerId="LiveId" clId="{B5556D21-C969-4FC1-9979-09AD791E5F4B}" dt="2021-12-04T22:11:33.051" v="3785" actId="478"/>
          <ac:graphicFrameMkLst>
            <pc:docMk/>
            <pc:sldMk cId="1524240825" sldId="443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44:16.755" v="3398" actId="21"/>
          <ac:picMkLst>
            <pc:docMk/>
            <pc:sldMk cId="1524240825" sldId="443"/>
            <ac:picMk id="3" creationId="{F61B5BA4-C9BB-4BA3-86C4-08D8B21CF925}"/>
          </ac:picMkLst>
        </pc:picChg>
        <pc:picChg chg="add del mod">
          <ac:chgData name="신 주용" userId="ce306e5e72bceba6" providerId="LiveId" clId="{B5556D21-C969-4FC1-9979-09AD791E5F4B}" dt="2021-12-04T21:44:08.805" v="3392" actId="21"/>
          <ac:picMkLst>
            <pc:docMk/>
            <pc:sldMk cId="1524240825" sldId="443"/>
            <ac:picMk id="5" creationId="{52C30219-70CE-4E6D-9170-31E07F24356D}"/>
          </ac:picMkLst>
        </pc:picChg>
        <pc:picChg chg="add mod">
          <ac:chgData name="신 주용" userId="ce306e5e72bceba6" providerId="LiveId" clId="{B5556D21-C969-4FC1-9979-09AD791E5F4B}" dt="2021-12-04T21:44:09.693" v="3394"/>
          <ac:picMkLst>
            <pc:docMk/>
            <pc:sldMk cId="1524240825" sldId="443"/>
            <ac:picMk id="19" creationId="{B28DC96A-F4A0-4391-9114-5593B43841D1}"/>
          </ac:picMkLst>
        </pc:picChg>
        <pc:picChg chg="add mod">
          <ac:chgData name="신 주용" userId="ce306e5e72bceba6" providerId="LiveId" clId="{B5556D21-C969-4FC1-9979-09AD791E5F4B}" dt="2021-12-04T21:44:21.792" v="3401" actId="14100"/>
          <ac:picMkLst>
            <pc:docMk/>
            <pc:sldMk cId="1524240825" sldId="443"/>
            <ac:picMk id="20" creationId="{8C132DDF-C8F0-4A8A-AA05-20521AD8B8C8}"/>
          </ac:picMkLst>
        </pc:picChg>
        <pc:picChg chg="del">
          <ac:chgData name="신 주용" userId="ce306e5e72bceba6" providerId="LiveId" clId="{B5556D21-C969-4FC1-9979-09AD791E5F4B}" dt="2021-12-04T21:44:09.578" v="3393" actId="478"/>
          <ac:picMkLst>
            <pc:docMk/>
            <pc:sldMk cId="1524240825" sldId="443"/>
            <ac:picMk id="21" creationId="{F5608857-BACC-44D8-8176-08FBFABC926B}"/>
          </ac:picMkLst>
        </pc:picChg>
        <pc:picChg chg="del">
          <ac:chgData name="신 주용" userId="ce306e5e72bceba6" providerId="LiveId" clId="{B5556D21-C969-4FC1-9979-09AD791E5F4B}" dt="2021-12-04T21:44:18.249" v="3399" actId="478"/>
          <ac:picMkLst>
            <pc:docMk/>
            <pc:sldMk cId="1524240825" sldId="443"/>
            <ac:picMk id="23" creationId="{0653DF50-C85B-4D92-96C4-55B4D15B6B9F}"/>
          </ac:picMkLst>
        </pc:picChg>
      </pc:sldChg>
      <pc:sldChg chg="addSp delSp modSp add del mod">
        <pc:chgData name="신 주용" userId="ce306e5e72bceba6" providerId="LiveId" clId="{B5556D21-C969-4FC1-9979-09AD791E5F4B}" dt="2021-12-04T22:11:49.530" v="3791" actId="47"/>
        <pc:sldMkLst>
          <pc:docMk/>
          <pc:sldMk cId="3478049312" sldId="444"/>
        </pc:sldMkLst>
        <pc:graphicFrameChg chg="add mod">
          <ac:chgData name="신 주용" userId="ce306e5e72bceba6" providerId="LiveId" clId="{B5556D21-C969-4FC1-9979-09AD791E5F4B}" dt="2021-12-04T22:11:37.272" v="3788"/>
          <ac:graphicFrameMkLst>
            <pc:docMk/>
            <pc:sldMk cId="3478049312" sldId="444"/>
            <ac:graphicFrameMk id="23" creationId="{F2A20682-2122-4881-9269-C370B2999572}"/>
          </ac:graphicFrameMkLst>
        </pc:graphicFrameChg>
        <pc:graphicFrameChg chg="del">
          <ac:chgData name="신 주용" userId="ce306e5e72bceba6" providerId="LiveId" clId="{B5556D21-C969-4FC1-9979-09AD791E5F4B}" dt="2021-12-04T22:11:36.779" v="3787" actId="478"/>
          <ac:graphicFrameMkLst>
            <pc:docMk/>
            <pc:sldMk cId="3478049312" sldId="444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44:45.947" v="3414" actId="21"/>
          <ac:picMkLst>
            <pc:docMk/>
            <pc:sldMk cId="3478049312" sldId="444"/>
            <ac:picMk id="3" creationId="{8DF48511-03AC-4D18-831A-7201F3034E67}"/>
          </ac:picMkLst>
        </pc:picChg>
        <pc:picChg chg="add del mod">
          <ac:chgData name="신 주용" userId="ce306e5e72bceba6" providerId="LiveId" clId="{B5556D21-C969-4FC1-9979-09AD791E5F4B}" dt="2021-12-04T21:44:38.342" v="3409" actId="21"/>
          <ac:picMkLst>
            <pc:docMk/>
            <pc:sldMk cId="3478049312" sldId="444"/>
            <ac:picMk id="5" creationId="{72204370-A96E-4E70-A038-3D31ADFD0CAB}"/>
          </ac:picMkLst>
        </pc:picChg>
        <pc:picChg chg="del">
          <ac:chgData name="신 주용" userId="ce306e5e72bceba6" providerId="LiveId" clId="{B5556D21-C969-4FC1-9979-09AD791E5F4B}" dt="2021-12-04T21:44:39.134" v="3410" actId="478"/>
          <ac:picMkLst>
            <pc:docMk/>
            <pc:sldMk cId="3478049312" sldId="444"/>
            <ac:picMk id="19" creationId="{B28DC96A-F4A0-4391-9114-5593B43841D1}"/>
          </ac:picMkLst>
        </pc:picChg>
        <pc:picChg chg="del">
          <ac:chgData name="신 주용" userId="ce306e5e72bceba6" providerId="LiveId" clId="{B5556D21-C969-4FC1-9979-09AD791E5F4B}" dt="2021-12-04T21:44:47.533" v="3415" actId="478"/>
          <ac:picMkLst>
            <pc:docMk/>
            <pc:sldMk cId="3478049312" sldId="444"/>
            <ac:picMk id="20" creationId="{8C132DDF-C8F0-4A8A-AA05-20521AD8B8C8}"/>
          </ac:picMkLst>
        </pc:picChg>
        <pc:picChg chg="add mod">
          <ac:chgData name="신 주용" userId="ce306e5e72bceba6" providerId="LiveId" clId="{B5556D21-C969-4FC1-9979-09AD791E5F4B}" dt="2021-12-04T21:44:39.241" v="3411"/>
          <ac:picMkLst>
            <pc:docMk/>
            <pc:sldMk cId="3478049312" sldId="444"/>
            <ac:picMk id="21" creationId="{C2A4F17C-8262-420A-A6A7-9650FE62BB87}"/>
          </ac:picMkLst>
        </pc:picChg>
        <pc:picChg chg="add mod">
          <ac:chgData name="신 주용" userId="ce306e5e72bceba6" providerId="LiveId" clId="{B5556D21-C969-4FC1-9979-09AD791E5F4B}" dt="2021-12-04T21:44:47.709" v="3416"/>
          <ac:picMkLst>
            <pc:docMk/>
            <pc:sldMk cId="3478049312" sldId="444"/>
            <ac:picMk id="22" creationId="{D6E9A219-203B-4836-8284-B1CB53686EBA}"/>
          </ac:picMkLst>
        </pc:picChg>
      </pc:sldChg>
      <pc:sldChg chg="addSp delSp modSp add del mod">
        <pc:chgData name="신 주용" userId="ce306e5e72bceba6" providerId="LiveId" clId="{B5556D21-C969-4FC1-9979-09AD791E5F4B}" dt="2021-12-05T07:46:27.380" v="4027" actId="47"/>
        <pc:sldMkLst>
          <pc:docMk/>
          <pc:sldMk cId="1446060145" sldId="445"/>
        </pc:sldMkLst>
        <pc:spChg chg="mod">
          <ac:chgData name="신 주용" userId="ce306e5e72bceba6" providerId="LiveId" clId="{B5556D21-C969-4FC1-9979-09AD791E5F4B}" dt="2021-12-05T07:37:05.028" v="3960"/>
          <ac:spMkLst>
            <pc:docMk/>
            <pc:sldMk cId="1446060145" sldId="445"/>
            <ac:spMk id="14" creationId="{7AA523DA-F32B-4AF2-A924-947D338998C0}"/>
          </ac:spMkLst>
        </pc:spChg>
        <pc:graphicFrameChg chg="add mod modGraphic">
          <ac:chgData name="신 주용" userId="ce306e5e72bceba6" providerId="LiveId" clId="{B5556D21-C969-4FC1-9979-09AD791E5F4B}" dt="2021-12-04T22:15:38.187" v="3840" actId="207"/>
          <ac:graphicFrameMkLst>
            <pc:docMk/>
            <pc:sldMk cId="1446060145" sldId="445"/>
            <ac:graphicFrameMk id="23" creationId="{46D86078-9CF2-4593-9609-6E9CC4FB58EA}"/>
          </ac:graphicFrameMkLst>
        </pc:graphicFrameChg>
        <pc:graphicFrameChg chg="del">
          <ac:chgData name="신 주용" userId="ce306e5e72bceba6" providerId="LiveId" clId="{B5556D21-C969-4FC1-9979-09AD791E5F4B}" dt="2021-12-04T22:11:39.751" v="3789" actId="478"/>
          <ac:graphicFrameMkLst>
            <pc:docMk/>
            <pc:sldMk cId="1446060145" sldId="445"/>
            <ac:graphicFrameMk id="26" creationId="{4BF3FF45-C7E4-47E9-BAFF-39F86FED6B9E}"/>
          </ac:graphicFrameMkLst>
        </pc:graphicFrameChg>
        <pc:picChg chg="add del mod">
          <ac:chgData name="신 주용" userId="ce306e5e72bceba6" providerId="LiveId" clId="{B5556D21-C969-4FC1-9979-09AD791E5F4B}" dt="2021-12-04T21:45:24.609" v="3430" actId="21"/>
          <ac:picMkLst>
            <pc:docMk/>
            <pc:sldMk cId="1446060145" sldId="445"/>
            <ac:picMk id="3" creationId="{B70AB33E-4042-4AB8-B903-1E4C92818A60}"/>
          </ac:picMkLst>
        </pc:picChg>
        <pc:picChg chg="add del mod">
          <ac:chgData name="신 주용" userId="ce306e5e72bceba6" providerId="LiveId" clId="{B5556D21-C969-4FC1-9979-09AD791E5F4B}" dt="2021-12-04T21:45:13.061" v="3424" actId="21"/>
          <ac:picMkLst>
            <pc:docMk/>
            <pc:sldMk cId="1446060145" sldId="445"/>
            <ac:picMk id="5" creationId="{068FEF1E-4E84-4F8F-A2E5-2FD866B34F0E}"/>
          </ac:picMkLst>
        </pc:picChg>
        <pc:picChg chg="add mod">
          <ac:chgData name="신 주용" userId="ce306e5e72bceba6" providerId="LiveId" clId="{B5556D21-C969-4FC1-9979-09AD791E5F4B}" dt="2021-12-04T21:45:13.929" v="3426"/>
          <ac:picMkLst>
            <pc:docMk/>
            <pc:sldMk cId="1446060145" sldId="445"/>
            <ac:picMk id="19" creationId="{6B51E603-3953-4DB4-AFCC-E750F147F871}"/>
          </ac:picMkLst>
        </pc:picChg>
        <pc:picChg chg="add mod">
          <ac:chgData name="신 주용" userId="ce306e5e72bceba6" providerId="LiveId" clId="{B5556D21-C969-4FC1-9979-09AD791E5F4B}" dt="2021-12-04T21:45:25.701" v="3432"/>
          <ac:picMkLst>
            <pc:docMk/>
            <pc:sldMk cId="1446060145" sldId="445"/>
            <ac:picMk id="20" creationId="{23785307-A6F0-4AAF-8722-DB3527CED0B8}"/>
          </ac:picMkLst>
        </pc:picChg>
        <pc:picChg chg="del">
          <ac:chgData name="신 주용" userId="ce306e5e72bceba6" providerId="LiveId" clId="{B5556D21-C969-4FC1-9979-09AD791E5F4B}" dt="2021-12-04T21:45:13.821" v="3425" actId="478"/>
          <ac:picMkLst>
            <pc:docMk/>
            <pc:sldMk cId="1446060145" sldId="445"/>
            <ac:picMk id="21" creationId="{C2A4F17C-8262-420A-A6A7-9650FE62BB87}"/>
          </ac:picMkLst>
        </pc:picChg>
        <pc:picChg chg="del">
          <ac:chgData name="신 주용" userId="ce306e5e72bceba6" providerId="LiveId" clId="{B5556D21-C969-4FC1-9979-09AD791E5F4B}" dt="2021-12-04T21:45:25.495" v="3431" actId="478"/>
          <ac:picMkLst>
            <pc:docMk/>
            <pc:sldMk cId="1446060145" sldId="445"/>
            <ac:picMk id="22" creationId="{D6E9A219-203B-4836-8284-B1CB53686E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5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9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2ED9A31-2C81-43F7-A031-2A8C4326E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5" y="2105890"/>
            <a:ext cx="3305133" cy="4275448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CFA6D53C-E5A2-4BCD-B941-5F34252D2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3" y="424923"/>
            <a:ext cx="2813637" cy="1680968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4C7016D-9BD1-4EBC-B6C5-F96EF856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35535"/>
              </p:ext>
            </p:extLst>
          </p:nvPr>
        </p:nvGraphicFramePr>
        <p:xfrm>
          <a:off x="4013650" y="1508447"/>
          <a:ext cx="407879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849">
                  <a:extLst>
                    <a:ext uri="{9D8B030D-6E8A-4147-A177-3AD203B41FA5}">
                      <a16:colId xmlns:a16="http://schemas.microsoft.com/office/drawing/2014/main" val="2359938457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99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48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17298F-10AD-4504-A77E-5E876CE3F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8" y="2088624"/>
            <a:ext cx="3318480" cy="4292713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FE3D3DCC-23DB-4A33-9CF3-10F8973B8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3" y="437466"/>
            <a:ext cx="2809774" cy="1678660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7EEC433-1E42-4CDA-A0B3-2122EDAA8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40817"/>
              </p:ext>
            </p:extLst>
          </p:nvPr>
        </p:nvGraphicFramePr>
        <p:xfrm>
          <a:off x="4013650" y="1508447"/>
          <a:ext cx="410927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659">
                  <a:extLst>
                    <a:ext uri="{9D8B030D-6E8A-4147-A177-3AD203B41FA5}">
                      <a16:colId xmlns:a16="http://schemas.microsoft.com/office/drawing/2014/main" val="2242299272"/>
                    </a:ext>
                  </a:extLst>
                </a:gridCol>
                <a:gridCol w="513659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3659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3659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3659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3659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3659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3659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1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8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B9E1F04-42C4-4F33-A3B2-0DC669F65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8" y="2087997"/>
            <a:ext cx="3318965" cy="429334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B7B11EE-3154-43B8-8951-9B8251442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7" y="445482"/>
            <a:ext cx="2800660" cy="1673215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FEFD12-FB77-4359-8250-6144C7C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48081"/>
              </p:ext>
            </p:extLst>
          </p:nvPr>
        </p:nvGraphicFramePr>
        <p:xfrm>
          <a:off x="4013650" y="1508447"/>
          <a:ext cx="407116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896">
                  <a:extLst>
                    <a:ext uri="{9D8B030D-6E8A-4147-A177-3AD203B41FA5}">
                      <a16:colId xmlns:a16="http://schemas.microsoft.com/office/drawing/2014/main" val="3670095022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1896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8FE2893-7142-45CC-B1F8-07BFEB9AA47E}"/>
              </a:ext>
            </a:extLst>
          </p:cNvPr>
          <p:cNvSpPr txBox="1"/>
          <p:nvPr/>
        </p:nvSpPr>
        <p:spPr>
          <a:xfrm>
            <a:off x="8411034" y="2914722"/>
            <a:ext cx="2923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부분까지는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작동합니다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36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2955" y="9274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3699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799F56-128E-4BC9-93C4-84DDAE2FB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8" y="2087997"/>
            <a:ext cx="3318965" cy="4293340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DFA6578-162D-4134-B905-2155B95A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8" y="445483"/>
            <a:ext cx="2796149" cy="1670520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F0A8008-562E-4AB2-9660-1FEDA0807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37131"/>
              </p:ext>
            </p:extLst>
          </p:nvPr>
        </p:nvGraphicFramePr>
        <p:xfrm>
          <a:off x="4013650" y="1508447"/>
          <a:ext cx="4055928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991">
                  <a:extLst>
                    <a:ext uri="{9D8B030D-6E8A-4147-A177-3AD203B41FA5}">
                      <a16:colId xmlns:a16="http://schemas.microsoft.com/office/drawing/2014/main" val="3245832687"/>
                    </a:ext>
                  </a:extLst>
                </a:gridCol>
                <a:gridCol w="506991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06991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06991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06991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06991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06991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06991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21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9377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stall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stall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138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F4F15-AE2D-47A2-BD5B-12A514837ED4}"/>
              </a:ext>
            </a:extLst>
          </p:cNvPr>
          <p:cNvSpPr/>
          <p:nvPr/>
        </p:nvSpPr>
        <p:spPr>
          <a:xfrm>
            <a:off x="1981200" y="3486912"/>
            <a:ext cx="60960" cy="17068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EB05F1-CFA3-4781-84CA-25EA59EB2670}"/>
              </a:ext>
            </a:extLst>
          </p:cNvPr>
          <p:cNvSpPr/>
          <p:nvPr/>
        </p:nvSpPr>
        <p:spPr>
          <a:xfrm>
            <a:off x="2133600" y="1219200"/>
            <a:ext cx="177496" cy="10972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B9C5DE-884B-4F79-AB02-51B193D598BF}"/>
              </a:ext>
            </a:extLst>
          </p:cNvPr>
          <p:cNvSpPr/>
          <p:nvPr/>
        </p:nvSpPr>
        <p:spPr>
          <a:xfrm>
            <a:off x="2609086" y="3401568"/>
            <a:ext cx="195074" cy="17068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63F3BE-9BEE-499E-A171-DFD7619FD0F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011680" y="3371088"/>
            <a:ext cx="670560" cy="1158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3B6FED-0B6D-42A1-8544-79B4C2CFB632}"/>
              </a:ext>
            </a:extLst>
          </p:cNvPr>
          <p:cNvSpPr/>
          <p:nvPr/>
        </p:nvSpPr>
        <p:spPr>
          <a:xfrm>
            <a:off x="1316734" y="4408931"/>
            <a:ext cx="164594" cy="17068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3510C1-F9A1-461E-B0A7-018D75133FBE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flipH="1">
            <a:off x="1399031" y="3572256"/>
            <a:ext cx="1307592" cy="8366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C258AD-1428-4373-BFAB-8B9D99B8730E}"/>
              </a:ext>
            </a:extLst>
          </p:cNvPr>
          <p:cNvSpPr/>
          <p:nvPr/>
        </p:nvSpPr>
        <p:spPr>
          <a:xfrm>
            <a:off x="1481328" y="4408931"/>
            <a:ext cx="164594" cy="1706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F2B96EF-219D-491D-A153-C1648E529238}"/>
              </a:ext>
            </a:extLst>
          </p:cNvPr>
          <p:cNvCxnSpPr>
            <a:cxnSpLocks/>
          </p:cNvCxnSpPr>
          <p:nvPr/>
        </p:nvCxnSpPr>
        <p:spPr>
          <a:xfrm flipV="1">
            <a:off x="1110497" y="4579619"/>
            <a:ext cx="453128" cy="912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7B909-19C6-4EE8-8876-FE9890E1667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645922" y="4494275"/>
            <a:ext cx="2421553" cy="992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755781-E4BD-4EBE-A2B4-DE6FFCE8F3B5}"/>
              </a:ext>
            </a:extLst>
          </p:cNvPr>
          <p:cNvSpPr txBox="1"/>
          <p:nvPr/>
        </p:nvSpPr>
        <p:spPr>
          <a:xfrm>
            <a:off x="3618351" y="5359161"/>
            <a:ext cx="4846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valB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전해진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R[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부분에서 에러가 발생하게 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36BE4-D37C-414C-9B98-418DB4F4F1FF}"/>
              </a:ext>
            </a:extLst>
          </p:cNvPr>
          <p:cNvSpPr txBox="1"/>
          <p:nvPr/>
        </p:nvSpPr>
        <p:spPr>
          <a:xfrm>
            <a:off x="7469231" y="1498213"/>
            <a:ext cx="48460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M_dstE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sz="2400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endParaRPr lang="en-US" altLang="ko-KR" sz="24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M_valE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값은 </a:t>
            </a:r>
            <a:r>
              <a:rPr lang="en-US" altLang="ko-KR" sz="24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M_valE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Decode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단계의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valA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전해집니다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 그림의 색상 구분과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화살표를 통해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보기 쉽게 설명하겠습니다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26D66E-97AE-4DEF-AF6B-CAE019D52C37}"/>
              </a:ext>
            </a:extLst>
          </p:cNvPr>
          <p:cNvSpPr txBox="1"/>
          <p:nvPr/>
        </p:nvSpPr>
        <p:spPr>
          <a:xfrm>
            <a:off x="7537562" y="5253732"/>
            <a:ext cx="484607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F,D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단계의 명령어들은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스톨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단계에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버블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삽입됩니다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688FB4-0A56-491E-A7BD-A2FF48D960E3}"/>
              </a:ext>
            </a:extLst>
          </p:cNvPr>
          <p:cNvCxnSpPr>
            <a:cxnSpLocks/>
          </p:cNvCxnSpPr>
          <p:nvPr/>
        </p:nvCxnSpPr>
        <p:spPr>
          <a:xfrm flipV="1">
            <a:off x="8215096" y="5492496"/>
            <a:ext cx="350170" cy="361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4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771F76-31C8-4ACC-996F-77690115D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8" y="2087369"/>
            <a:ext cx="3319449" cy="4293967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CAFF73BB-14A3-4200-8E3E-93FA9366D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0" y="447699"/>
            <a:ext cx="2782808" cy="1662550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8960DB2-166A-4532-935D-B541C674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20990"/>
              </p:ext>
            </p:extLst>
          </p:nvPr>
        </p:nvGraphicFramePr>
        <p:xfrm>
          <a:off x="4013648" y="1508447"/>
          <a:ext cx="4893757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431">
                  <a:extLst>
                    <a:ext uri="{9D8B030D-6E8A-4147-A177-3AD203B41FA5}">
                      <a16:colId xmlns:a16="http://schemas.microsoft.com/office/drawing/2014/main" val="1392235565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751615">
                  <a:extLst>
                    <a:ext uri="{9D8B030D-6E8A-4147-A177-3AD203B41FA5}">
                      <a16:colId xmlns:a16="http://schemas.microsoft.com/office/drawing/2014/main" val="3964112260"/>
                    </a:ext>
                  </a:extLst>
                </a:gridCol>
                <a:gridCol w="510183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33373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2457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25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4936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normal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0234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3CB15D4-4299-4B78-BB2D-21EE561E991D}"/>
              </a:ext>
            </a:extLst>
          </p:cNvPr>
          <p:cNvSpPr txBox="1"/>
          <p:nvPr/>
        </p:nvSpPr>
        <p:spPr>
          <a:xfrm>
            <a:off x="7432407" y="5133296"/>
            <a:ext cx="484607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클록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사이클에서 두 명령어가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겹치지 않도록 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5B5160-F1F8-4E77-819D-75379C979D6A}"/>
              </a:ext>
            </a:extLst>
          </p:cNvPr>
          <p:cNvSpPr txBox="1"/>
          <p:nvPr/>
        </p:nvSpPr>
        <p:spPr>
          <a:xfrm>
            <a:off x="2860505" y="5385862"/>
            <a:ext cx="6265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버블은 아무것도 수행하지 않지만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시간을 벌어주는 역할을 합니다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D7AC14-A539-435C-9EF1-C346B68F7AED}"/>
              </a:ext>
            </a:extLst>
          </p:cNvPr>
          <p:cNvSpPr txBox="1"/>
          <p:nvPr/>
        </p:nvSpPr>
        <p:spPr>
          <a:xfrm>
            <a:off x="7179252" y="5151787"/>
            <a:ext cx="6140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버블을 통해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stall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하여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70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5FEC9A4-814A-438D-BA12-E162517D7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8" y="2087368"/>
            <a:ext cx="3319449" cy="4293967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018DB3E-6DFB-4535-868C-3D20BF2E1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0" y="447073"/>
            <a:ext cx="2782808" cy="1662550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EEAA417-8250-49D3-B42D-5020BA158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20718"/>
              </p:ext>
            </p:extLst>
          </p:nvPr>
        </p:nvGraphicFramePr>
        <p:xfrm>
          <a:off x="4013648" y="1508447"/>
          <a:ext cx="490391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03">
                  <a:extLst>
                    <a:ext uri="{9D8B030D-6E8A-4147-A177-3AD203B41FA5}">
                      <a16:colId xmlns:a16="http://schemas.microsoft.com/office/drawing/2014/main" val="1476637157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753177">
                  <a:extLst>
                    <a:ext uri="{9D8B030D-6E8A-4147-A177-3AD203B41FA5}">
                      <a16:colId xmlns:a16="http://schemas.microsoft.com/office/drawing/2014/main" val="3964112260"/>
                    </a:ext>
                  </a:extLst>
                </a:gridCol>
                <a:gridCol w="511243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34480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8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25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94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9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08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942FDBB-BD87-4773-987B-C821A3B4E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0" y="2087367"/>
            <a:ext cx="3319449" cy="4293967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1C36AE3-0FD3-4D87-BC56-7859EFD75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0" y="447074"/>
            <a:ext cx="2782808" cy="1662550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46E9A0B-70A1-4C9E-AADF-004565889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50305"/>
              </p:ext>
            </p:extLst>
          </p:nvPr>
        </p:nvGraphicFramePr>
        <p:xfrm>
          <a:off x="4013648" y="1508447"/>
          <a:ext cx="4903916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03">
                  <a:extLst>
                    <a:ext uri="{9D8B030D-6E8A-4147-A177-3AD203B41FA5}">
                      <a16:colId xmlns:a16="http://schemas.microsoft.com/office/drawing/2014/main" val="522960198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753176">
                  <a:extLst>
                    <a:ext uri="{9D8B030D-6E8A-4147-A177-3AD203B41FA5}">
                      <a16:colId xmlns:a16="http://schemas.microsoft.com/office/drawing/2014/main" val="3964112260"/>
                    </a:ext>
                  </a:extLst>
                </a:gridCol>
                <a:gridCol w="511242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34480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20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25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9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82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355EF46-3CB8-4EBB-A84F-BDAD30D0B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" y="2087366"/>
            <a:ext cx="3319449" cy="4293967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57B17969-B02B-40AC-80A0-8E35C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0" y="447075"/>
            <a:ext cx="2782808" cy="1662550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7FF0A7B-0671-4808-8216-1FE0EAB5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79110"/>
              </p:ext>
            </p:extLst>
          </p:nvPr>
        </p:nvGraphicFramePr>
        <p:xfrm>
          <a:off x="4013648" y="1508447"/>
          <a:ext cx="4903916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03">
                  <a:extLst>
                    <a:ext uri="{9D8B030D-6E8A-4147-A177-3AD203B41FA5}">
                      <a16:colId xmlns:a16="http://schemas.microsoft.com/office/drawing/2014/main" val="2709929284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753177">
                  <a:extLst>
                    <a:ext uri="{9D8B030D-6E8A-4147-A177-3AD203B41FA5}">
                      <a16:colId xmlns:a16="http://schemas.microsoft.com/office/drawing/2014/main" val="3964112260"/>
                    </a:ext>
                  </a:extLst>
                </a:gridCol>
                <a:gridCol w="511242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34479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20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25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9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6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4E6E6A0-CF47-4E10-8FFC-53EEB20C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" y="2087365"/>
            <a:ext cx="3319449" cy="4293967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7175336-282B-4B10-B087-08FAE599A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0" y="446448"/>
            <a:ext cx="2783858" cy="1663177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1818398-C61D-48C0-8D22-C7A5F466C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57219"/>
              </p:ext>
            </p:extLst>
          </p:nvPr>
        </p:nvGraphicFramePr>
        <p:xfrm>
          <a:off x="4013648" y="1508447"/>
          <a:ext cx="4902867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392">
                  <a:extLst>
                    <a:ext uri="{9D8B030D-6E8A-4147-A177-3AD203B41FA5}">
                      <a16:colId xmlns:a16="http://schemas.microsoft.com/office/drawing/2014/main" val="1388580487"/>
                    </a:ext>
                  </a:extLst>
                </a:gridCol>
                <a:gridCol w="517392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7392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7392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7392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7392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753016">
                  <a:extLst>
                    <a:ext uri="{9D8B030D-6E8A-4147-A177-3AD203B41FA5}">
                      <a16:colId xmlns:a16="http://schemas.microsoft.com/office/drawing/2014/main" val="3964112260"/>
                    </a:ext>
                  </a:extLst>
                </a:gridCol>
                <a:gridCol w="511133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3436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202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25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9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62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분기 예측 실패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5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121314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 : PIPE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시뮬레이션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2679418" y="2668207"/>
            <a:ext cx="69700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앞의 다음 예에 대해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Y86-64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머신 상에서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어셈블리 프로그램을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PIPE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시뮬레이터로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실행하고 파이프라인 수행 분석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로드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/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사용 예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(demo-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luh.ys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분기 예측 실패 예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(demo-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j.ys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실습 강의노트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5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참조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6" name="표 22">
            <a:extLst>
              <a:ext uri="{FF2B5EF4-FFF2-40B4-BE49-F238E27FC236}">
                <a16:creationId xmlns:a16="http://schemas.microsoft.com/office/drawing/2014/main" id="{4BF3FF45-C7E4-47E9-BAFF-39F86FED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15820"/>
              </p:ext>
            </p:extLst>
          </p:nvPr>
        </p:nvGraphicFramePr>
        <p:xfrm>
          <a:off x="3901877" y="1380651"/>
          <a:ext cx="5701850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350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0A30AA3-E5E5-44BD-B7F4-CC6DA62A7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3" y="396058"/>
            <a:ext cx="2694126" cy="16900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A3FB6BE-BDD6-40A4-A5BC-F82F0E8E0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8" y="2086123"/>
            <a:ext cx="3320415" cy="4295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07C4D0-7D8D-431B-BC67-EB5E19C92FDA}"/>
              </a:ext>
            </a:extLst>
          </p:cNvPr>
          <p:cNvSpPr txBox="1"/>
          <p:nvPr/>
        </p:nvSpPr>
        <p:spPr>
          <a:xfrm>
            <a:off x="3706301" y="5583635"/>
            <a:ext cx="4846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초기상태입니다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16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6" name="표 22">
            <a:extLst>
              <a:ext uri="{FF2B5EF4-FFF2-40B4-BE49-F238E27FC236}">
                <a16:creationId xmlns:a16="http://schemas.microsoft.com/office/drawing/2014/main" id="{4BF3FF45-C7E4-47E9-BAFF-39F86FED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29617"/>
              </p:ext>
            </p:extLst>
          </p:nvPr>
        </p:nvGraphicFramePr>
        <p:xfrm>
          <a:off x="3901877" y="1380651"/>
          <a:ext cx="5701850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350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A9AA8458-3C3F-4438-B2C3-33C22FF5E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8" y="2086123"/>
            <a:ext cx="3320415" cy="4295216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4FEF177-9BF2-4BF9-AE27-A36149D73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3" y="396058"/>
            <a:ext cx="2694126" cy="169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0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6" name="표 22">
            <a:extLst>
              <a:ext uri="{FF2B5EF4-FFF2-40B4-BE49-F238E27FC236}">
                <a16:creationId xmlns:a16="http://schemas.microsoft.com/office/drawing/2014/main" id="{4BF3FF45-C7E4-47E9-BAFF-39F86FED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31953"/>
              </p:ext>
            </p:extLst>
          </p:nvPr>
        </p:nvGraphicFramePr>
        <p:xfrm>
          <a:off x="3901877" y="1380651"/>
          <a:ext cx="5701850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350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07523C60-D77A-424D-98BD-325FDF50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3" y="2096357"/>
            <a:ext cx="3312504" cy="4284982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33DF381-1593-4C5D-8C66-D6F16892B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3" y="395432"/>
            <a:ext cx="2695125" cy="16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30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6" name="표 22">
            <a:extLst>
              <a:ext uri="{FF2B5EF4-FFF2-40B4-BE49-F238E27FC236}">
                <a16:creationId xmlns:a16="http://schemas.microsoft.com/office/drawing/2014/main" id="{4BF3FF45-C7E4-47E9-BAFF-39F86FED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45006"/>
              </p:ext>
            </p:extLst>
          </p:nvPr>
        </p:nvGraphicFramePr>
        <p:xfrm>
          <a:off x="3901877" y="1380651"/>
          <a:ext cx="5701850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350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880DB58A-646E-489C-804A-8447B4443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" y="2105189"/>
            <a:ext cx="3305676" cy="427615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FA1D76AC-6475-4F4B-9CB4-EC903B04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" y="395433"/>
            <a:ext cx="2695125" cy="16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2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6" name="표 22">
            <a:extLst>
              <a:ext uri="{FF2B5EF4-FFF2-40B4-BE49-F238E27FC236}">
                <a16:creationId xmlns:a16="http://schemas.microsoft.com/office/drawing/2014/main" id="{4BF3FF45-C7E4-47E9-BAFF-39F86FED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22582"/>
              </p:ext>
            </p:extLst>
          </p:nvPr>
        </p:nvGraphicFramePr>
        <p:xfrm>
          <a:off x="3901877" y="1380651"/>
          <a:ext cx="5701850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350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B8B82FAD-C4D9-4E07-83F8-00FC3B8E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3" y="2105189"/>
            <a:ext cx="3305676" cy="4276150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E1EDFF63-7669-46A0-8A27-73B0BCAC3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" y="395434"/>
            <a:ext cx="2725515" cy="17097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A344C-9F90-4F1D-954F-1254E7749090}"/>
              </a:ext>
            </a:extLst>
          </p:cNvPr>
          <p:cNvSpPr txBox="1"/>
          <p:nvPr/>
        </p:nvSpPr>
        <p:spPr>
          <a:xfrm>
            <a:off x="3958137" y="5363807"/>
            <a:ext cx="7622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단계가 끝나기 전까지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taken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ko-KR" altLang="en-US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분기 예측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개의 명령이 실행됩니다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EAF512-C45D-40E5-B7F7-CC652DD11FE8}"/>
              </a:ext>
            </a:extLst>
          </p:cNvPr>
          <p:cNvSpPr/>
          <p:nvPr/>
        </p:nvSpPr>
        <p:spPr>
          <a:xfrm>
            <a:off x="423038" y="3863340"/>
            <a:ext cx="3412164" cy="37338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2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6" name="표 22">
            <a:extLst>
              <a:ext uri="{FF2B5EF4-FFF2-40B4-BE49-F238E27FC236}">
                <a16:creationId xmlns:a16="http://schemas.microsoft.com/office/drawing/2014/main" id="{4BF3FF45-C7E4-47E9-BAFF-39F86FED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30472"/>
              </p:ext>
            </p:extLst>
          </p:nvPr>
        </p:nvGraphicFramePr>
        <p:xfrm>
          <a:off x="3901876" y="1380651"/>
          <a:ext cx="6735638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26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917493706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9626977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satll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D73659D-4593-465E-BF6B-7D74EFE7B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" y="2115423"/>
            <a:ext cx="3297764" cy="4265915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D4F246C-886F-474E-8C35-E81DA5AEC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" y="401694"/>
            <a:ext cx="2731850" cy="17137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D2FEFA-0841-4AE1-B3DA-A8CBCBE25CF9}"/>
              </a:ext>
            </a:extLst>
          </p:cNvPr>
          <p:cNvCxnSpPr>
            <a:cxnSpLocks/>
          </p:cNvCxnSpPr>
          <p:nvPr/>
        </p:nvCxnSpPr>
        <p:spPr>
          <a:xfrm>
            <a:off x="8310282" y="2761129"/>
            <a:ext cx="251012" cy="179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B35B1E4-B968-450D-9944-5996345F585A}"/>
              </a:ext>
            </a:extLst>
          </p:cNvPr>
          <p:cNvCxnSpPr>
            <a:cxnSpLocks/>
          </p:cNvCxnSpPr>
          <p:nvPr/>
        </p:nvCxnSpPr>
        <p:spPr>
          <a:xfrm>
            <a:off x="9348392" y="2761129"/>
            <a:ext cx="251012" cy="179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A671DA-FE65-4BB1-A278-D21DCD6B2575}"/>
              </a:ext>
            </a:extLst>
          </p:cNvPr>
          <p:cNvSpPr/>
          <p:nvPr/>
        </p:nvSpPr>
        <p:spPr>
          <a:xfrm>
            <a:off x="957072" y="3925824"/>
            <a:ext cx="140208" cy="2560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D69CC9-F85B-4F82-AC26-DB13AC757A48}"/>
              </a:ext>
            </a:extLst>
          </p:cNvPr>
          <p:cNvSpPr/>
          <p:nvPr/>
        </p:nvSpPr>
        <p:spPr>
          <a:xfrm>
            <a:off x="959057" y="4431791"/>
            <a:ext cx="140208" cy="2560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6285278-091E-49F4-9D76-5B043E634A82}"/>
              </a:ext>
            </a:extLst>
          </p:cNvPr>
          <p:cNvCxnSpPr/>
          <p:nvPr/>
        </p:nvCxnSpPr>
        <p:spPr>
          <a:xfrm flipH="1">
            <a:off x="1097280" y="3925824"/>
            <a:ext cx="77131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8ABAE7-55A5-4A3E-8E35-D4B2445DCEE2}"/>
              </a:ext>
            </a:extLst>
          </p:cNvPr>
          <p:cNvCxnSpPr>
            <a:cxnSpLocks/>
          </p:cNvCxnSpPr>
          <p:nvPr/>
        </p:nvCxnSpPr>
        <p:spPr>
          <a:xfrm flipH="1">
            <a:off x="1118386" y="4477655"/>
            <a:ext cx="8696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640CA89-E3E6-486F-A9C6-919EDAC53F7C}"/>
              </a:ext>
            </a:extLst>
          </p:cNvPr>
          <p:cNvSpPr txBox="1"/>
          <p:nvPr/>
        </p:nvSpPr>
        <p:spPr>
          <a:xfrm>
            <a:off x="3898368" y="4532810"/>
            <a:ext cx="396486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단계의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icode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nop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변경되었습니다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41C67F-4255-474E-9CCA-D07866CBA6D0}"/>
              </a:ext>
            </a:extLst>
          </p:cNvPr>
          <p:cNvSpPr txBox="1"/>
          <p:nvPr/>
        </p:nvSpPr>
        <p:spPr>
          <a:xfrm>
            <a:off x="2832494" y="522113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잘못된 명령이 있는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단계에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버블로 대체하여 잘못된 명령을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중단시킵니다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EA0AFC-236E-4DDF-8D20-A6E289266259}"/>
              </a:ext>
            </a:extLst>
          </p:cNvPr>
          <p:cNvSpPr txBox="1"/>
          <p:nvPr/>
        </p:nvSpPr>
        <p:spPr>
          <a:xfrm>
            <a:off x="7537591" y="5231365"/>
            <a:ext cx="4156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분기예측을 위한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Fetch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폐기될 시점까지 분기명령을 지속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폐기후엔 명령어 처리가 진행됩니다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DA34D5-A02F-4426-A80D-ECCD6219D6EF}"/>
              </a:ext>
            </a:extLst>
          </p:cNvPr>
          <p:cNvSpPr/>
          <p:nvPr/>
        </p:nvSpPr>
        <p:spPr>
          <a:xfrm>
            <a:off x="1136674" y="3925824"/>
            <a:ext cx="140208" cy="2560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936A8-1534-4DD9-94D4-13D5D35DCD64}"/>
              </a:ext>
            </a:extLst>
          </p:cNvPr>
          <p:cNvSpPr/>
          <p:nvPr/>
        </p:nvSpPr>
        <p:spPr>
          <a:xfrm>
            <a:off x="1103998" y="4519027"/>
            <a:ext cx="172884" cy="773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23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90FAEBD-5AC2-4DDD-A4D1-32B10CF9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3" y="2114796"/>
            <a:ext cx="3298248" cy="4266542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0C1D0DF2-CF6F-4F4F-A140-AC4B9B2DD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" y="407228"/>
            <a:ext cx="2731850" cy="1713730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7B9C28E-6257-4174-A647-1ABE95DD3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05277"/>
              </p:ext>
            </p:extLst>
          </p:nvPr>
        </p:nvGraphicFramePr>
        <p:xfrm>
          <a:off x="3901876" y="1380651"/>
          <a:ext cx="6735638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26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917493706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9626977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21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satll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89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151404B-257B-486F-97B2-9EE0B2026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7" y="2114168"/>
            <a:ext cx="3298733" cy="4267169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15BC40C0-6834-46DF-AAE5-B07C38DC0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7" y="406601"/>
            <a:ext cx="2732850" cy="1714357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06DFB75-FA5E-42C4-92B0-A4C5262AD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02915"/>
              </p:ext>
            </p:extLst>
          </p:nvPr>
        </p:nvGraphicFramePr>
        <p:xfrm>
          <a:off x="3901876" y="1380651"/>
          <a:ext cx="6735638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26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917493706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9626977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21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satll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93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3AD3ED-5586-4BF4-BE9D-190908C31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9" y="2114167"/>
            <a:ext cx="3298733" cy="4267169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2D40EFB-8EE8-4EA7-9DEA-CA5BE99ED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7" y="406601"/>
            <a:ext cx="2732850" cy="1714357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A4F1B83-AE44-4D8D-B514-4A96DCF60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90784"/>
              </p:ext>
            </p:extLst>
          </p:nvPr>
        </p:nvGraphicFramePr>
        <p:xfrm>
          <a:off x="3901876" y="1380651"/>
          <a:ext cx="6735638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26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917493706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9626977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21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satll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71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2D40EFB-8EE8-4EA7-9DEA-CA5BE99ED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7" y="406601"/>
            <a:ext cx="2732850" cy="1714357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34B2AA1-5175-4473-B1A1-B0397E57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7" y="406601"/>
            <a:ext cx="2732850" cy="17143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A6DEA25-D3BC-487B-8967-3D3B10190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9" y="2113540"/>
            <a:ext cx="3299218" cy="426779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6910FCA-1E28-4DF3-8CB4-DE16E7E4D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62373"/>
              </p:ext>
            </p:extLst>
          </p:nvPr>
        </p:nvGraphicFramePr>
        <p:xfrm>
          <a:off x="3901876" y="1380651"/>
          <a:ext cx="6735638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26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917493706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9626977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21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satll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35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79829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실행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5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demo-j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2D40EFB-8EE8-4EA7-9DEA-CA5BE99ED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7" y="406601"/>
            <a:ext cx="2732850" cy="1714357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6910FCA-1E28-4DF3-8CB4-DE16E7E4D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41807"/>
              </p:ext>
            </p:extLst>
          </p:nvPr>
        </p:nvGraphicFramePr>
        <p:xfrm>
          <a:off x="3901876" y="1380651"/>
          <a:ext cx="6735638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26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108742201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3917493706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061469670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2962697722"/>
                    </a:ext>
                  </a:extLst>
                </a:gridCol>
                <a:gridCol w="518126">
                  <a:extLst>
                    <a:ext uri="{9D8B030D-6E8A-4147-A177-3AD203B41FA5}">
                      <a16:colId xmlns:a16="http://schemas.microsoft.com/office/drawing/2014/main" val="1872148251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21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41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satll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bubble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5384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D96A937F-B34C-4BCF-B90D-5C149CB5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9" y="2103306"/>
            <a:ext cx="3307129" cy="42780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CD4C584-3E8D-44DB-97D0-950184BC9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7" y="412637"/>
            <a:ext cx="2723228" cy="17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6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실행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DBE4B83-07CB-46C7-93CF-9A862BF6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88" y="1454622"/>
            <a:ext cx="1996360" cy="1022928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13AFE94A-B94C-4907-A207-A2515134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77" y="1410152"/>
            <a:ext cx="3794733" cy="10476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B7176EE-DB64-4F33-AF9D-2D30A24B1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9" y="3101166"/>
            <a:ext cx="1938613" cy="321727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DDCF6813-46C5-4260-8A61-FD0AE7B7B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" y="1458002"/>
            <a:ext cx="1938613" cy="384645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BE37251-E5F9-47D3-B562-4B645AE93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" y="4842026"/>
            <a:ext cx="4764282" cy="97972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58B2B5C8-75EE-40B0-9A87-7C618878A6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88" y="3100125"/>
            <a:ext cx="2466577" cy="1592138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2117C20F-E2E8-42BA-AEAA-09E9B8F32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77" y="3052991"/>
            <a:ext cx="4141208" cy="15756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C8B09D-4DB1-4FCB-AB28-B91EB626713E}"/>
              </a:ext>
            </a:extLst>
          </p:cNvPr>
          <p:cNvSpPr txBox="1"/>
          <p:nvPr/>
        </p:nvSpPr>
        <p:spPr>
          <a:xfrm>
            <a:off x="-122441" y="2086254"/>
            <a:ext cx="33016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ys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생성 후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yas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어셈블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BF8AA-4635-423C-A7B9-A7FEC6E77414}"/>
              </a:ext>
            </a:extLst>
          </p:cNvPr>
          <p:cNvSpPr txBox="1"/>
          <p:nvPr/>
        </p:nvSpPr>
        <p:spPr>
          <a:xfrm>
            <a:off x="2778323" y="2546956"/>
            <a:ext cx="2062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ys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B59899-3FE7-43A2-A284-D24F41427BB7}"/>
              </a:ext>
            </a:extLst>
          </p:cNvPr>
          <p:cNvSpPr txBox="1"/>
          <p:nvPr/>
        </p:nvSpPr>
        <p:spPr>
          <a:xfrm>
            <a:off x="5898494" y="2546955"/>
            <a:ext cx="2904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yas</a:t>
            </a:r>
            <a:r>
              <a:rPr lang="ko-KR" altLang="en-US" sz="2000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어셈블된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 파일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BB494A-86B8-4689-A118-80B554BF7FB3}"/>
              </a:ext>
            </a:extLst>
          </p:cNvPr>
          <p:cNvSpPr txBox="1"/>
          <p:nvPr/>
        </p:nvSpPr>
        <p:spPr>
          <a:xfrm>
            <a:off x="1499132" y="5824204"/>
            <a:ext cx="3094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파이프 시뮬레이터 실행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17371E-24C2-41A3-8DC1-2D6E1655F6DD}"/>
              </a:ext>
            </a:extLst>
          </p:cNvPr>
          <p:cNvSpPr txBox="1"/>
          <p:nvPr/>
        </p:nvSpPr>
        <p:spPr>
          <a:xfrm>
            <a:off x="5635133" y="4901740"/>
            <a:ext cx="58976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실습한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YAS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목적파일을 생성하고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생성된 목적파일을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PIPE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시뮬레이터를 통해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2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로드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6BD533A-FD4C-4E2F-84D0-564D73F5A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3" y="392317"/>
            <a:ext cx="2835125" cy="16938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F7D611-6E08-4B24-AA87-37AF51268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8" y="2086122"/>
            <a:ext cx="3320415" cy="4295217"/>
          </a:xfrm>
          <a:prstGeom prst="rect">
            <a:avLst/>
          </a:prstGeom>
        </p:spPr>
      </p:pic>
      <p:graphicFrame>
        <p:nvGraphicFramePr>
          <p:cNvPr id="26" name="표 22">
            <a:extLst>
              <a:ext uri="{FF2B5EF4-FFF2-40B4-BE49-F238E27FC236}">
                <a16:creationId xmlns:a16="http://schemas.microsoft.com/office/drawing/2014/main" id="{4BF3FF45-C7E4-47E9-BAFF-39F86FED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05695"/>
              </p:ext>
            </p:extLst>
          </p:nvPr>
        </p:nvGraphicFramePr>
        <p:xfrm>
          <a:off x="4013650" y="1508447"/>
          <a:ext cx="410164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706">
                  <a:extLst>
                    <a:ext uri="{9D8B030D-6E8A-4147-A177-3AD203B41FA5}">
                      <a16:colId xmlns:a16="http://schemas.microsoft.com/office/drawing/2014/main" val="393396472"/>
                    </a:ext>
                  </a:extLst>
                </a:gridCol>
                <a:gridCol w="512706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12706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12706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12706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12706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12706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1270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9934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7719F7-FC84-4AD7-8F7C-69CD84B0A777}"/>
              </a:ext>
            </a:extLst>
          </p:cNvPr>
          <p:cNvSpPr txBox="1"/>
          <p:nvPr/>
        </p:nvSpPr>
        <p:spPr>
          <a:xfrm>
            <a:off x="3636118" y="5377945"/>
            <a:ext cx="4846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초기상태입니다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AAF9E78-BD94-477B-AD18-571F1695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0" y="2096357"/>
            <a:ext cx="3312504" cy="4284982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5F29AD34-001A-4A40-A4DB-B73C9195D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3" y="402477"/>
            <a:ext cx="2835127" cy="1693807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4B6A658-4301-41D1-B49B-A7F8F132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27318"/>
              </p:ext>
            </p:extLst>
          </p:nvPr>
        </p:nvGraphicFramePr>
        <p:xfrm>
          <a:off x="4013650" y="1508447"/>
          <a:ext cx="406355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944">
                  <a:extLst>
                    <a:ext uri="{9D8B030D-6E8A-4147-A177-3AD203B41FA5}">
                      <a16:colId xmlns:a16="http://schemas.microsoft.com/office/drawing/2014/main" val="2193144220"/>
                    </a:ext>
                  </a:extLst>
                </a:gridCol>
                <a:gridCol w="507944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07944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07944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07944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07944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07944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07944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0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4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C81670-C509-4492-8CC4-8B501E286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3" y="2106517"/>
            <a:ext cx="3304649" cy="4274821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2ED64FB1-08F1-4D07-AE67-EA238AD1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3" y="412638"/>
            <a:ext cx="2826375" cy="1688578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A3AB779-64CD-48D3-9919-EE7B2C71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94950"/>
              </p:ext>
            </p:extLst>
          </p:nvPr>
        </p:nvGraphicFramePr>
        <p:xfrm>
          <a:off x="4013650" y="1508447"/>
          <a:ext cx="407116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896">
                  <a:extLst>
                    <a:ext uri="{9D8B030D-6E8A-4147-A177-3AD203B41FA5}">
                      <a16:colId xmlns:a16="http://schemas.microsoft.com/office/drawing/2014/main" val="1116515325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39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9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demo-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luh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PIPE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시뮬레이터 분석</a:t>
            </a:r>
            <a:endParaRPr lang="en-US" altLang="ko-KR" sz="2400" b="1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6CC409B-DF90-4A26-AF09-1E2CB0EC2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3" y="425549"/>
            <a:ext cx="2826375" cy="16885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50F287-2ACF-4701-B0B5-8735F92F0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5" y="2105890"/>
            <a:ext cx="3305133" cy="4275448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FC9EEE4-D842-4B47-9F86-521CE512B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9517"/>
              </p:ext>
            </p:extLst>
          </p:nvPr>
        </p:nvGraphicFramePr>
        <p:xfrm>
          <a:off x="4013650" y="1508447"/>
          <a:ext cx="407879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849">
                  <a:extLst>
                    <a:ext uri="{9D8B030D-6E8A-4147-A177-3AD203B41FA5}">
                      <a16:colId xmlns:a16="http://schemas.microsoft.com/office/drawing/2014/main" val="1559085971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415790338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2240962597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1784069010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2420524822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403671071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2853768851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4249666420"/>
                    </a:ext>
                  </a:extLst>
                </a:gridCol>
              </a:tblGrid>
              <a:tr h="118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78239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264332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2501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3530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1617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3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944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20745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842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58296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14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721574"/>
                  </a:ext>
                </a:extLst>
              </a:tr>
              <a:tr h="118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514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1602</Words>
  <Application>Microsoft Office PowerPoint</Application>
  <PresentationFormat>와이드스크린</PresentationFormat>
  <Paragraphs>1251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야놀자 야체 B</vt:lpstr>
      <vt:lpstr>배달의민족 주아</vt:lpstr>
      <vt:lpstr>맑은 고딕</vt:lpstr>
      <vt:lpstr>Arial</vt:lpstr>
      <vt:lpstr>배달의민족 한나체 Pro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주용</cp:lastModifiedBy>
  <cp:revision>75</cp:revision>
  <dcterms:created xsi:type="dcterms:W3CDTF">2021-09-22T03:36:31Z</dcterms:created>
  <dcterms:modified xsi:type="dcterms:W3CDTF">2021-12-10T00:21:14Z</dcterms:modified>
</cp:coreProperties>
</file>