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sldIdLst>
    <p:sldId id="368" r:id="rId2"/>
    <p:sldId id="376" r:id="rId3"/>
    <p:sldId id="407" r:id="rId4"/>
    <p:sldId id="408" r:id="rId5"/>
    <p:sldId id="409" r:id="rId6"/>
    <p:sldId id="410" r:id="rId7"/>
    <p:sldId id="411" r:id="rId8"/>
    <p:sldId id="412" r:id="rId9"/>
    <p:sldId id="284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배달의민족 주아" panose="02020603020101020101" pitchFamily="18" charset="-127"/>
      <p:regular r:id="rId14"/>
    </p:embeddedFont>
    <p:embeddedFont>
      <p:font typeface="배달의민족 한나체 Pro" panose="020B0600000101010101" pitchFamily="50" charset="-127"/>
      <p:regular r:id="rId15"/>
    </p:embeddedFont>
    <p:embeddedFont>
      <p:font typeface="야놀자 야체 B" panose="02020603020101020101" pitchFamily="18" charset="-127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3A5D5E-4B93-48AB-957A-31946C86D310}" v="141" dt="2022-05-17T07:34:41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1" autoAdjust="0"/>
    <p:restoredTop sz="96108" autoAdjust="0"/>
  </p:normalViewPr>
  <p:slideViewPr>
    <p:cSldViewPr snapToGrid="0">
      <p:cViewPr varScale="1">
        <p:scale>
          <a:sx n="70" d="100"/>
          <a:sy n="70" d="100"/>
        </p:scale>
        <p:origin x="96" y="936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8322BB67-8FC2-411A-B295-0362F4E73D1B}"/>
    <pc:docChg chg="undo custSel addSld delSld modSld sldOrd">
      <pc:chgData name="신 주용" userId="ce306e5e72bceba6" providerId="LiveId" clId="{8322BB67-8FC2-411A-B295-0362F4E73D1B}" dt="2022-04-26T15:40:15.488" v="4818" actId="1076"/>
      <pc:docMkLst>
        <pc:docMk/>
      </pc:docMkLst>
      <pc:sldChg chg="modSp mod">
        <pc:chgData name="신 주용" userId="ce306e5e72bceba6" providerId="LiveId" clId="{8322BB67-8FC2-411A-B295-0362F4E73D1B}" dt="2022-04-26T13:44:26.252" v="35" actId="20577"/>
        <pc:sldMkLst>
          <pc:docMk/>
          <pc:sldMk cId="109162043" sldId="368"/>
        </pc:sldMkLst>
        <pc:spChg chg="mod">
          <ac:chgData name="신 주용" userId="ce306e5e72bceba6" providerId="LiveId" clId="{8322BB67-8FC2-411A-B295-0362F4E73D1B}" dt="2022-04-26T13:44:26.252" v="35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8322BB67-8FC2-411A-B295-0362F4E73D1B}" dt="2022-04-26T13:44:36.630" v="63"/>
        <pc:sldMkLst>
          <pc:docMk/>
          <pc:sldMk cId="2782456046" sldId="376"/>
        </pc:sldMkLst>
        <pc:spChg chg="mod">
          <ac:chgData name="신 주용" userId="ce306e5e72bceba6" providerId="LiveId" clId="{8322BB67-8FC2-411A-B295-0362F4E73D1B}" dt="2022-04-26T13:44:36.630" v="63"/>
          <ac:spMkLst>
            <pc:docMk/>
            <pc:sldMk cId="2782456046" sldId="376"/>
            <ac:spMk id="14" creationId="{7AA523DA-F32B-4AF2-A924-947D338998C0}"/>
          </ac:spMkLst>
        </pc:spChg>
      </pc:sldChg>
      <pc:sldChg chg="modSp mod">
        <pc:chgData name="신 주용" userId="ce306e5e72bceba6" providerId="LiveId" clId="{8322BB67-8FC2-411A-B295-0362F4E73D1B}" dt="2022-04-26T13:44:50.073" v="101"/>
        <pc:sldMkLst>
          <pc:docMk/>
          <pc:sldMk cId="1342536853" sldId="407"/>
        </pc:sldMkLst>
        <pc:spChg chg="mod">
          <ac:chgData name="신 주용" userId="ce306e5e72bceba6" providerId="LiveId" clId="{8322BB67-8FC2-411A-B295-0362F4E73D1B}" dt="2022-04-26T13:44:50.073" v="101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8322BB67-8FC2-411A-B295-0362F4E73D1B}" dt="2022-04-26T13:48:59.744" v="349" actId="1036"/>
        <pc:sldMkLst>
          <pc:docMk/>
          <pc:sldMk cId="1291928749" sldId="408"/>
        </pc:sldMkLst>
        <pc:spChg chg="mod">
          <ac:chgData name="신 주용" userId="ce306e5e72bceba6" providerId="LiveId" clId="{8322BB67-8FC2-411A-B295-0362F4E73D1B}" dt="2022-04-26T13:45:44.257" v="193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3:48:59.744" v="349" actId="1036"/>
          <ac:spMkLst>
            <pc:docMk/>
            <pc:sldMk cId="1291928749" sldId="408"/>
            <ac:spMk id="22" creationId="{7DECE097-150E-43D5-89D5-9F61AE2C04C5}"/>
          </ac:spMkLst>
        </pc:spChg>
        <pc:spChg chg="del mod">
          <ac:chgData name="신 주용" userId="ce306e5e72bceba6" providerId="LiveId" clId="{8322BB67-8FC2-411A-B295-0362F4E73D1B}" dt="2022-04-26T13:48:41.364" v="301" actId="478"/>
          <ac:spMkLst>
            <pc:docMk/>
            <pc:sldMk cId="1291928749" sldId="408"/>
            <ac:spMk id="23" creationId="{D7BC307F-209C-47F5-81D2-65322FD85313}"/>
          </ac:spMkLst>
        </pc:spChg>
        <pc:grpChg chg="mod">
          <ac:chgData name="신 주용" userId="ce306e5e72bceba6" providerId="LiveId" clId="{8322BB67-8FC2-411A-B295-0362F4E73D1B}" dt="2022-04-26T13:46:07.944" v="201" actId="1076"/>
          <ac:grpSpMkLst>
            <pc:docMk/>
            <pc:sldMk cId="1291928749" sldId="408"/>
            <ac:grpSpMk id="15" creationId="{00000000-0000-0000-0000-000000000000}"/>
          </ac:grpSpMkLst>
        </pc:grpChg>
        <pc:picChg chg="add del mod">
          <ac:chgData name="신 주용" userId="ce306e5e72bceba6" providerId="LiveId" clId="{8322BB67-8FC2-411A-B295-0362F4E73D1B}" dt="2022-04-26T13:47:49.198" v="207" actId="478"/>
          <ac:picMkLst>
            <pc:docMk/>
            <pc:sldMk cId="1291928749" sldId="408"/>
            <ac:picMk id="3" creationId="{E195B2AA-B2B0-4F1F-AAE3-93EDE066CEDA}"/>
          </ac:picMkLst>
        </pc:picChg>
        <pc:picChg chg="add mod">
          <ac:chgData name="신 주용" userId="ce306e5e72bceba6" providerId="LiveId" clId="{8322BB67-8FC2-411A-B295-0362F4E73D1B}" dt="2022-04-26T13:48:59.744" v="349" actId="1036"/>
          <ac:picMkLst>
            <pc:docMk/>
            <pc:sldMk cId="1291928749" sldId="408"/>
            <ac:picMk id="5" creationId="{077EEC42-57CD-4760-84FD-C86B3DBEF051}"/>
          </ac:picMkLst>
        </pc:picChg>
        <pc:picChg chg="del">
          <ac:chgData name="신 주용" userId="ce306e5e72bceba6" providerId="LiveId" clId="{8322BB67-8FC2-411A-B295-0362F4E73D1B}" dt="2022-04-26T13:45:31.428" v="126" actId="478"/>
          <ac:picMkLst>
            <pc:docMk/>
            <pc:sldMk cId="1291928749" sldId="408"/>
            <ac:picMk id="9" creationId="{2273E2C1-0B65-4D8A-9CFE-A3051C748758}"/>
          </ac:picMkLst>
        </pc:picChg>
      </pc:sldChg>
      <pc:sldChg chg="addSp delSp modSp add mod">
        <pc:chgData name="신 주용" userId="ce306e5e72bceba6" providerId="LiveId" clId="{8322BB67-8FC2-411A-B295-0362F4E73D1B}" dt="2022-04-26T13:52:38.392" v="725" actId="1076"/>
        <pc:sldMkLst>
          <pc:docMk/>
          <pc:sldMk cId="2857458597" sldId="409"/>
        </pc:sldMkLst>
        <pc:spChg chg="mod">
          <ac:chgData name="신 주용" userId="ce306e5e72bceba6" providerId="LiveId" clId="{8322BB67-8FC2-411A-B295-0362F4E73D1B}" dt="2022-04-26T13:49:43.331" v="387"/>
          <ac:spMkLst>
            <pc:docMk/>
            <pc:sldMk cId="2857458597" sldId="409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3:52:38.392" v="725" actId="1076"/>
          <ac:spMkLst>
            <pc:docMk/>
            <pc:sldMk cId="2857458597" sldId="409"/>
            <ac:spMk id="22" creationId="{7DECE097-150E-43D5-89D5-9F61AE2C04C5}"/>
          </ac:spMkLst>
        </pc:spChg>
        <pc:picChg chg="add del mod">
          <ac:chgData name="신 주용" userId="ce306e5e72bceba6" providerId="LiveId" clId="{8322BB67-8FC2-411A-B295-0362F4E73D1B}" dt="2022-04-26T13:50:11.572" v="392" actId="478"/>
          <ac:picMkLst>
            <pc:docMk/>
            <pc:sldMk cId="2857458597" sldId="409"/>
            <ac:picMk id="3" creationId="{49D7EFBF-17ED-400F-BEBB-7BACB3FD7C1E}"/>
          </ac:picMkLst>
        </pc:picChg>
        <pc:picChg chg="del">
          <ac:chgData name="신 주용" userId="ce306e5e72bceba6" providerId="LiveId" clId="{8322BB67-8FC2-411A-B295-0362F4E73D1B}" dt="2022-04-26T13:49:44.095" v="388" actId="478"/>
          <ac:picMkLst>
            <pc:docMk/>
            <pc:sldMk cId="2857458597" sldId="409"/>
            <ac:picMk id="5" creationId="{077EEC42-57CD-4760-84FD-C86B3DBEF051}"/>
          </ac:picMkLst>
        </pc:picChg>
        <pc:picChg chg="add mod ord">
          <ac:chgData name="신 주용" userId="ce306e5e72bceba6" providerId="LiveId" clId="{8322BB67-8FC2-411A-B295-0362F4E73D1B}" dt="2022-04-26T13:50:57.114" v="408" actId="1076"/>
          <ac:picMkLst>
            <pc:docMk/>
            <pc:sldMk cId="2857458597" sldId="409"/>
            <ac:picMk id="9" creationId="{96087D33-48D3-4A5A-AECD-21BFC4AB4863}"/>
          </ac:picMkLst>
        </pc:picChg>
        <pc:picChg chg="add mod">
          <ac:chgData name="신 주용" userId="ce306e5e72bceba6" providerId="LiveId" clId="{8322BB67-8FC2-411A-B295-0362F4E73D1B}" dt="2022-04-26T13:50:57.114" v="408" actId="1076"/>
          <ac:picMkLst>
            <pc:docMk/>
            <pc:sldMk cId="2857458597" sldId="409"/>
            <ac:picMk id="12" creationId="{F26D3ED4-D823-4682-B705-F7F975C31BB4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782387135" sldId="410"/>
        </pc:sldMkLst>
      </pc:sldChg>
      <pc:sldChg chg="addSp delSp modSp add mod">
        <pc:chgData name="신 주용" userId="ce306e5e72bceba6" providerId="LiveId" clId="{8322BB67-8FC2-411A-B295-0362F4E73D1B}" dt="2022-04-26T13:56:40.781" v="1103"/>
        <pc:sldMkLst>
          <pc:docMk/>
          <pc:sldMk cId="2491371868" sldId="410"/>
        </pc:sldMkLst>
        <pc:spChg chg="mod">
          <ac:chgData name="신 주용" userId="ce306e5e72bceba6" providerId="LiveId" clId="{8322BB67-8FC2-411A-B295-0362F4E73D1B}" dt="2022-04-26T13:56:40.781" v="1103"/>
          <ac:spMkLst>
            <pc:docMk/>
            <pc:sldMk cId="2491371868" sldId="410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3:56:09.626" v="1086" actId="1035"/>
          <ac:spMkLst>
            <pc:docMk/>
            <pc:sldMk cId="2491371868" sldId="410"/>
            <ac:spMk id="22" creationId="{7DECE097-150E-43D5-89D5-9F61AE2C04C5}"/>
          </ac:spMkLst>
        </pc:spChg>
        <pc:picChg chg="add mod modCrop">
          <ac:chgData name="신 주용" userId="ce306e5e72bceba6" providerId="LiveId" clId="{8322BB67-8FC2-411A-B295-0362F4E73D1B}" dt="2022-04-26T13:53:34.168" v="745" actId="1076"/>
          <ac:picMkLst>
            <pc:docMk/>
            <pc:sldMk cId="2491371868" sldId="410"/>
            <ac:picMk id="3" creationId="{ED7F79B3-E628-47B6-8184-0B95BCB9AFFE}"/>
          </ac:picMkLst>
        </pc:picChg>
        <pc:picChg chg="add del mod">
          <ac:chgData name="신 주용" userId="ce306e5e72bceba6" providerId="LiveId" clId="{8322BB67-8FC2-411A-B295-0362F4E73D1B}" dt="2022-04-26T13:55:27.322" v="929" actId="478"/>
          <ac:picMkLst>
            <pc:docMk/>
            <pc:sldMk cId="2491371868" sldId="410"/>
            <ac:picMk id="5" creationId="{25A1039F-8CC8-48EA-A43A-AEA6496DBFF7}"/>
          </ac:picMkLst>
        </pc:picChg>
        <pc:picChg chg="del">
          <ac:chgData name="신 주용" userId="ce306e5e72bceba6" providerId="LiveId" clId="{8322BB67-8FC2-411A-B295-0362F4E73D1B}" dt="2022-04-26T13:52:56.727" v="730" actId="478"/>
          <ac:picMkLst>
            <pc:docMk/>
            <pc:sldMk cId="2491371868" sldId="410"/>
            <ac:picMk id="9" creationId="{96087D33-48D3-4A5A-AECD-21BFC4AB4863}"/>
          </ac:picMkLst>
        </pc:picChg>
        <pc:picChg chg="del">
          <ac:chgData name="신 주용" userId="ce306e5e72bceba6" providerId="LiveId" clId="{8322BB67-8FC2-411A-B295-0362F4E73D1B}" dt="2022-04-26T13:52:55.987" v="729" actId="478"/>
          <ac:picMkLst>
            <pc:docMk/>
            <pc:sldMk cId="2491371868" sldId="410"/>
            <ac:picMk id="12" creationId="{F26D3ED4-D823-4682-B705-F7F975C31BB4}"/>
          </ac:picMkLst>
        </pc:picChg>
        <pc:picChg chg="add mod">
          <ac:chgData name="신 주용" userId="ce306e5e72bceba6" providerId="LiveId" clId="{8322BB67-8FC2-411A-B295-0362F4E73D1B}" dt="2022-04-26T13:55:40.059" v="934" actId="1076"/>
          <ac:picMkLst>
            <pc:docMk/>
            <pc:sldMk cId="2491371868" sldId="410"/>
            <ac:picMk id="16" creationId="{6C238121-6D2E-49B9-9DEE-3F52844F5DD4}"/>
          </ac:picMkLst>
        </pc:picChg>
      </pc:sldChg>
      <pc:sldChg chg="addSp delSp modSp add mod">
        <pc:chgData name="신 주용" userId="ce306e5e72bceba6" providerId="LiveId" clId="{8322BB67-8FC2-411A-B295-0362F4E73D1B}" dt="2022-04-26T14:00:55.291" v="1452" actId="1076"/>
        <pc:sldMkLst>
          <pc:docMk/>
          <pc:sldMk cId="2587615138" sldId="411"/>
        </pc:sldMkLst>
        <pc:spChg chg="mod">
          <ac:chgData name="신 주용" userId="ce306e5e72bceba6" providerId="LiveId" clId="{8322BB67-8FC2-411A-B295-0362F4E73D1B}" dt="2022-04-26T13:56:42.398" v="1104"/>
          <ac:spMkLst>
            <pc:docMk/>
            <pc:sldMk cId="2587615138" sldId="411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0:55.291" v="1452" actId="1076"/>
          <ac:spMkLst>
            <pc:docMk/>
            <pc:sldMk cId="2587615138" sldId="411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3:56:55.194" v="1105" actId="478"/>
          <ac:picMkLst>
            <pc:docMk/>
            <pc:sldMk cId="2587615138" sldId="411"/>
            <ac:picMk id="3" creationId="{ED7F79B3-E628-47B6-8184-0B95BCB9AFFE}"/>
          </ac:picMkLst>
        </pc:picChg>
        <pc:picChg chg="add mod">
          <ac:chgData name="신 주용" userId="ce306e5e72bceba6" providerId="LiveId" clId="{8322BB67-8FC2-411A-B295-0362F4E73D1B}" dt="2022-04-26T13:58:37.731" v="1274" actId="1076"/>
          <ac:picMkLst>
            <pc:docMk/>
            <pc:sldMk cId="2587615138" sldId="411"/>
            <ac:picMk id="4" creationId="{43117004-BA7B-466E-8041-C8C5483FA368}"/>
          </ac:picMkLst>
        </pc:picChg>
        <pc:picChg chg="del">
          <ac:chgData name="신 주용" userId="ce306e5e72bceba6" providerId="LiveId" clId="{8322BB67-8FC2-411A-B295-0362F4E73D1B}" dt="2022-04-26T13:56:55.194" v="1105" actId="478"/>
          <ac:picMkLst>
            <pc:docMk/>
            <pc:sldMk cId="2587615138" sldId="411"/>
            <ac:picMk id="16" creationId="{6C238121-6D2E-49B9-9DEE-3F52844F5DD4}"/>
          </ac:picMkLst>
        </pc:picChg>
      </pc:sldChg>
      <pc:sldChg chg="add del">
        <pc:chgData name="신 주용" userId="ce306e5e72bceba6" providerId="LiveId" clId="{8322BB67-8FC2-411A-B295-0362F4E73D1B}" dt="2022-04-26T13:52:53.518" v="728" actId="2890"/>
        <pc:sldMkLst>
          <pc:docMk/>
          <pc:sldMk cId="2753075975" sldId="411"/>
        </pc:sldMkLst>
      </pc:sldChg>
      <pc:sldChg chg="addSp delSp modSp add mod">
        <pc:chgData name="신 주용" userId="ce306e5e72bceba6" providerId="LiveId" clId="{8322BB67-8FC2-411A-B295-0362F4E73D1B}" dt="2022-04-26T14:01:16.204" v="1538" actId="1076"/>
        <pc:sldMkLst>
          <pc:docMk/>
          <pc:sldMk cId="171621502" sldId="412"/>
        </pc:sldMkLst>
        <pc:spChg chg="mod">
          <ac:chgData name="신 주용" userId="ce306e5e72bceba6" providerId="LiveId" clId="{8322BB67-8FC2-411A-B295-0362F4E73D1B}" dt="2022-04-26T13:58:56.461" v="1300"/>
          <ac:spMkLst>
            <pc:docMk/>
            <pc:sldMk cId="171621502" sldId="412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1:16.204" v="1538" actId="1076"/>
          <ac:spMkLst>
            <pc:docMk/>
            <pc:sldMk cId="171621502" sldId="412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01:05.234" v="1461" actId="1076"/>
          <ac:picMkLst>
            <pc:docMk/>
            <pc:sldMk cId="171621502" sldId="412"/>
            <ac:picMk id="3" creationId="{4429F147-640D-4570-A491-C78E5108C095}"/>
          </ac:picMkLst>
        </pc:picChg>
        <pc:picChg chg="del">
          <ac:chgData name="신 주용" userId="ce306e5e72bceba6" providerId="LiveId" clId="{8322BB67-8FC2-411A-B295-0362F4E73D1B}" dt="2022-04-26T13:58:58.173" v="1301" actId="478"/>
          <ac:picMkLst>
            <pc:docMk/>
            <pc:sldMk cId="171621502" sldId="412"/>
            <ac:picMk id="4" creationId="{43117004-BA7B-466E-8041-C8C5483FA368}"/>
          </ac:picMkLst>
        </pc:picChg>
        <pc:picChg chg="add del mod">
          <ac:chgData name="신 주용" userId="ce306e5e72bceba6" providerId="LiveId" clId="{8322BB67-8FC2-411A-B295-0362F4E73D1B}" dt="2022-04-26T14:00:47.365" v="1449" actId="21"/>
          <ac:picMkLst>
            <pc:docMk/>
            <pc:sldMk cId="171621502" sldId="412"/>
            <ac:picMk id="9" creationId="{5DDF2133-C058-4095-A4C9-F62B51FD863B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039359693" sldId="413"/>
        </pc:sldMkLst>
      </pc:sldChg>
      <pc:sldChg chg="addSp delSp modSp add mod">
        <pc:chgData name="신 주용" userId="ce306e5e72bceba6" providerId="LiveId" clId="{8322BB67-8FC2-411A-B295-0362F4E73D1B}" dt="2022-04-26T14:03:11.023" v="1785" actId="20577"/>
        <pc:sldMkLst>
          <pc:docMk/>
          <pc:sldMk cId="3678051441" sldId="413"/>
        </pc:sldMkLst>
        <pc:spChg chg="mod">
          <ac:chgData name="신 주용" userId="ce306e5e72bceba6" providerId="LiveId" clId="{8322BB67-8FC2-411A-B295-0362F4E73D1B}" dt="2022-04-26T14:03:11.023" v="1785" actId="20577"/>
          <ac:spMkLst>
            <pc:docMk/>
            <pc:sldMk cId="3678051441" sldId="413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2:32.877" v="1749" actId="1076"/>
          <ac:spMkLst>
            <pc:docMk/>
            <pc:sldMk cId="3678051441" sldId="413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01:36.850" v="1566" actId="478"/>
          <ac:picMkLst>
            <pc:docMk/>
            <pc:sldMk cId="3678051441" sldId="413"/>
            <ac:picMk id="3" creationId="{4429F147-640D-4570-A491-C78E5108C095}"/>
          </ac:picMkLst>
        </pc:picChg>
        <pc:picChg chg="add mod">
          <ac:chgData name="신 주용" userId="ce306e5e72bceba6" providerId="LiveId" clId="{8322BB67-8FC2-411A-B295-0362F4E73D1B}" dt="2022-04-26T14:02:32.877" v="1749" actId="1076"/>
          <ac:picMkLst>
            <pc:docMk/>
            <pc:sldMk cId="3678051441" sldId="413"/>
            <ac:picMk id="4" creationId="{C042F0C3-53EA-493A-A379-D00ACF0E4982}"/>
          </ac:picMkLst>
        </pc:picChg>
        <pc:picChg chg="add mod">
          <ac:chgData name="신 주용" userId="ce306e5e72bceba6" providerId="LiveId" clId="{8322BB67-8FC2-411A-B295-0362F4E73D1B}" dt="2022-04-26T14:02:32.877" v="1749" actId="1076"/>
          <ac:picMkLst>
            <pc:docMk/>
            <pc:sldMk cId="3678051441" sldId="413"/>
            <ac:picMk id="9" creationId="{6F8566E4-A3AA-482A-9787-9B7B451846F9}"/>
          </ac:picMkLst>
        </pc:picChg>
      </pc:sldChg>
      <pc:sldChg chg="addSp delSp modSp add mod">
        <pc:chgData name="신 주용" userId="ce306e5e72bceba6" providerId="LiveId" clId="{8322BB67-8FC2-411A-B295-0362F4E73D1B}" dt="2022-04-26T14:04:02.189" v="1922" actId="20577"/>
        <pc:sldMkLst>
          <pc:docMk/>
          <pc:sldMk cId="1387540284" sldId="414"/>
        </pc:sldMkLst>
        <pc:spChg chg="mod">
          <ac:chgData name="신 주용" userId="ce306e5e72bceba6" providerId="LiveId" clId="{8322BB67-8FC2-411A-B295-0362F4E73D1B}" dt="2022-04-26T14:04:02.189" v="1922" actId="20577"/>
          <ac:spMkLst>
            <pc:docMk/>
            <pc:sldMk cId="1387540284" sldId="414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4:00.025" v="1916" actId="1035"/>
          <ac:spMkLst>
            <pc:docMk/>
            <pc:sldMk cId="1387540284" sldId="414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03:25.671" v="1791" actId="1076"/>
          <ac:picMkLst>
            <pc:docMk/>
            <pc:sldMk cId="1387540284" sldId="414"/>
            <ac:picMk id="3" creationId="{D916F06D-A6BF-4385-9DB8-08F1D6B7A0DE}"/>
          </ac:picMkLst>
        </pc:picChg>
        <pc:picChg chg="del">
          <ac:chgData name="신 주용" userId="ce306e5e72bceba6" providerId="LiveId" clId="{8322BB67-8FC2-411A-B295-0362F4E73D1B}" dt="2022-04-26T14:03:03.217" v="1774" actId="478"/>
          <ac:picMkLst>
            <pc:docMk/>
            <pc:sldMk cId="1387540284" sldId="414"/>
            <ac:picMk id="4" creationId="{C042F0C3-53EA-493A-A379-D00ACF0E4982}"/>
          </ac:picMkLst>
        </pc:picChg>
        <pc:picChg chg="del">
          <ac:chgData name="신 주용" userId="ce306e5e72bceba6" providerId="LiveId" clId="{8322BB67-8FC2-411A-B295-0362F4E73D1B}" dt="2022-04-26T14:03:03.217" v="1774" actId="478"/>
          <ac:picMkLst>
            <pc:docMk/>
            <pc:sldMk cId="1387540284" sldId="414"/>
            <ac:picMk id="9" creationId="{6F8566E4-A3AA-482A-9787-9B7B451846F9}"/>
          </ac:picMkLst>
        </pc:picChg>
        <pc:picChg chg="add mod">
          <ac:chgData name="신 주용" userId="ce306e5e72bceba6" providerId="LiveId" clId="{8322BB67-8FC2-411A-B295-0362F4E73D1B}" dt="2022-04-26T14:03:27.301" v="1792" actId="1076"/>
          <ac:picMkLst>
            <pc:docMk/>
            <pc:sldMk cId="1387540284" sldId="414"/>
            <ac:picMk id="10" creationId="{82B82A8A-A963-4584-9072-8D4F0E4AE608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671493490" sldId="414"/>
        </pc:sldMkLst>
      </pc:sldChg>
      <pc:sldChg chg="addSp delSp modSp add mod">
        <pc:chgData name="신 주용" userId="ce306e5e72bceba6" providerId="LiveId" clId="{8322BB67-8FC2-411A-B295-0362F4E73D1B}" dt="2022-04-26T14:05:02.842" v="1986" actId="1038"/>
        <pc:sldMkLst>
          <pc:docMk/>
          <pc:sldMk cId="1091827798" sldId="415"/>
        </pc:sldMkLst>
        <pc:spChg chg="mod">
          <ac:chgData name="신 주용" userId="ce306e5e72bceba6" providerId="LiveId" clId="{8322BB67-8FC2-411A-B295-0362F4E73D1B}" dt="2022-04-26T14:04:24.622" v="1942" actId="6549"/>
          <ac:spMkLst>
            <pc:docMk/>
            <pc:sldMk cId="1091827798" sldId="415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5:02.842" v="1986" actId="1038"/>
          <ac:spMkLst>
            <pc:docMk/>
            <pc:sldMk cId="1091827798" sldId="415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04:26.582" v="1943" actId="478"/>
          <ac:picMkLst>
            <pc:docMk/>
            <pc:sldMk cId="1091827798" sldId="415"/>
            <ac:picMk id="3" creationId="{D916F06D-A6BF-4385-9DB8-08F1D6B7A0DE}"/>
          </ac:picMkLst>
        </pc:picChg>
        <pc:picChg chg="add mod">
          <ac:chgData name="신 주용" userId="ce306e5e72bceba6" providerId="LiveId" clId="{8322BB67-8FC2-411A-B295-0362F4E73D1B}" dt="2022-04-26T14:05:02.842" v="1986" actId="1038"/>
          <ac:picMkLst>
            <pc:docMk/>
            <pc:sldMk cId="1091827798" sldId="415"/>
            <ac:picMk id="4" creationId="{9BFDE21D-C39F-49E2-8AD3-4DF98554DB3F}"/>
          </ac:picMkLst>
        </pc:picChg>
        <pc:picChg chg="del">
          <ac:chgData name="신 주용" userId="ce306e5e72bceba6" providerId="LiveId" clId="{8322BB67-8FC2-411A-B295-0362F4E73D1B}" dt="2022-04-26T14:04:26.582" v="1943" actId="478"/>
          <ac:picMkLst>
            <pc:docMk/>
            <pc:sldMk cId="1091827798" sldId="415"/>
            <ac:picMk id="10" creationId="{82B82A8A-A963-4584-9072-8D4F0E4AE608}"/>
          </ac:picMkLst>
        </pc:picChg>
      </pc:sldChg>
      <pc:sldChg chg="add del">
        <pc:chgData name="신 주용" userId="ce306e5e72bceba6" providerId="LiveId" clId="{8322BB67-8FC2-411A-B295-0362F4E73D1B}" dt="2022-04-26T14:05:18.350" v="1991" actId="47"/>
        <pc:sldMkLst>
          <pc:docMk/>
          <pc:sldMk cId="1970306314" sldId="416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628842612" sldId="416"/>
        </pc:sldMkLst>
      </pc:sldChg>
      <pc:sldChg chg="modSp add mod ord">
        <pc:chgData name="신 주용" userId="ce306e5e72bceba6" providerId="LiveId" clId="{8322BB67-8FC2-411A-B295-0362F4E73D1B}" dt="2022-04-26T14:05:23.851" v="2022"/>
        <pc:sldMkLst>
          <pc:docMk/>
          <pc:sldMk cId="2472239469" sldId="417"/>
        </pc:sldMkLst>
        <pc:spChg chg="mod">
          <ac:chgData name="신 주용" userId="ce306e5e72bceba6" providerId="LiveId" clId="{8322BB67-8FC2-411A-B295-0362F4E73D1B}" dt="2022-04-26T14:05:23.851" v="2022"/>
          <ac:spMkLst>
            <pc:docMk/>
            <pc:sldMk cId="2472239469" sldId="417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8322BB67-8FC2-411A-B295-0362F4E73D1B}" dt="2022-04-26T14:47:25.436" v="3660" actId="20577"/>
        <pc:sldMkLst>
          <pc:docMk/>
          <pc:sldMk cId="397957214" sldId="418"/>
        </pc:sldMkLst>
        <pc:spChg chg="mod">
          <ac:chgData name="신 주용" userId="ce306e5e72bceba6" providerId="LiveId" clId="{8322BB67-8FC2-411A-B295-0362F4E73D1B}" dt="2022-04-26T14:05:46.841" v="2052"/>
          <ac:spMkLst>
            <pc:docMk/>
            <pc:sldMk cId="397957214" sldId="418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47:25.436" v="3660" actId="20577"/>
          <ac:spMkLst>
            <pc:docMk/>
            <pc:sldMk cId="397957214" sldId="418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06:43.822" v="2308" actId="1076"/>
          <ac:picMkLst>
            <pc:docMk/>
            <pc:sldMk cId="397957214" sldId="418"/>
            <ac:picMk id="3" creationId="{D5DF7E0E-EB77-4311-886A-DE3B880765D5}"/>
          </ac:picMkLst>
        </pc:picChg>
        <pc:picChg chg="del">
          <ac:chgData name="신 주용" userId="ce306e5e72bceba6" providerId="LiveId" clId="{8322BB67-8FC2-411A-B295-0362F4E73D1B}" dt="2022-04-26T14:05:48.401" v="2053" actId="478"/>
          <ac:picMkLst>
            <pc:docMk/>
            <pc:sldMk cId="397957214" sldId="418"/>
            <ac:picMk id="4" creationId="{9BFDE21D-C39F-49E2-8AD3-4DF98554DB3F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25818693" sldId="418"/>
        </pc:sldMkLst>
      </pc:sldChg>
      <pc:sldChg chg="addSp delSp modSp add mod">
        <pc:chgData name="신 주용" userId="ce306e5e72bceba6" providerId="LiveId" clId="{8322BB67-8FC2-411A-B295-0362F4E73D1B}" dt="2022-04-26T14:24:44.710" v="2391" actId="478"/>
        <pc:sldMkLst>
          <pc:docMk/>
          <pc:sldMk cId="3059417814" sldId="419"/>
        </pc:sldMkLst>
        <pc:spChg chg="del mod">
          <ac:chgData name="신 주용" userId="ce306e5e72bceba6" providerId="LiveId" clId="{8322BB67-8FC2-411A-B295-0362F4E73D1B}" dt="2022-04-26T14:24:44.710" v="2391" actId="478"/>
          <ac:spMkLst>
            <pc:docMk/>
            <pc:sldMk cId="3059417814" sldId="419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07:03.719" v="2310" actId="478"/>
          <ac:picMkLst>
            <pc:docMk/>
            <pc:sldMk cId="3059417814" sldId="419"/>
            <ac:picMk id="3" creationId="{D5DF7E0E-EB77-4311-886A-DE3B880765D5}"/>
          </ac:picMkLst>
        </pc:picChg>
        <pc:picChg chg="add mod ord modCrop">
          <ac:chgData name="신 주용" userId="ce306e5e72bceba6" providerId="LiveId" clId="{8322BB67-8FC2-411A-B295-0362F4E73D1B}" dt="2022-04-26T14:23:28.882" v="2387" actId="1038"/>
          <ac:picMkLst>
            <pc:docMk/>
            <pc:sldMk cId="3059417814" sldId="419"/>
            <ac:picMk id="4" creationId="{F34AF9A1-7D5D-4141-BEF6-1802B37CE6B1}"/>
          </ac:picMkLst>
        </pc:picChg>
        <pc:picChg chg="add mod modCrop">
          <ac:chgData name="신 주용" userId="ce306e5e72bceba6" providerId="LiveId" clId="{8322BB67-8FC2-411A-B295-0362F4E73D1B}" dt="2022-04-26T14:22:31.178" v="2382" actId="1076"/>
          <ac:picMkLst>
            <pc:docMk/>
            <pc:sldMk cId="3059417814" sldId="419"/>
            <ac:picMk id="9" creationId="{B482507E-1719-4668-A389-0B3FB3CE0DC1}"/>
          </ac:picMkLst>
        </pc:picChg>
        <pc:picChg chg="add del mod">
          <ac:chgData name="신 주용" userId="ce306e5e72bceba6" providerId="LiveId" clId="{8322BB67-8FC2-411A-B295-0362F4E73D1B}" dt="2022-04-26T14:16:49.890" v="2323" actId="478"/>
          <ac:picMkLst>
            <pc:docMk/>
            <pc:sldMk cId="3059417814" sldId="419"/>
            <ac:picMk id="12" creationId="{B222BC8C-BA16-4D25-968E-C71A590D7567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450284746" sldId="419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501937099" sldId="420"/>
        </pc:sldMkLst>
      </pc:sldChg>
      <pc:sldChg chg="addSp delSp modSp add mod">
        <pc:chgData name="신 주용" userId="ce306e5e72bceba6" providerId="LiveId" clId="{8322BB67-8FC2-411A-B295-0362F4E73D1B}" dt="2022-04-26T14:28:52.881" v="2476" actId="14100"/>
        <pc:sldMkLst>
          <pc:docMk/>
          <pc:sldMk cId="2932347331" sldId="420"/>
        </pc:sldMkLst>
        <pc:spChg chg="mod ord">
          <ac:chgData name="신 주용" userId="ce306e5e72bceba6" providerId="LiveId" clId="{8322BB67-8FC2-411A-B295-0362F4E73D1B}" dt="2022-04-26T14:28:52.881" v="2476" actId="14100"/>
          <ac:spMkLst>
            <pc:docMk/>
            <pc:sldMk cId="2932347331" sldId="420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17:43.088" v="2346" actId="1035"/>
          <ac:picMkLst>
            <pc:docMk/>
            <pc:sldMk cId="2932347331" sldId="420"/>
            <ac:picMk id="3" creationId="{5CB0F47A-B989-4E3D-91E2-9B0BAD2F50D2}"/>
          </ac:picMkLst>
        </pc:picChg>
        <pc:picChg chg="del">
          <ac:chgData name="신 주용" userId="ce306e5e72bceba6" providerId="LiveId" clId="{8322BB67-8FC2-411A-B295-0362F4E73D1B}" dt="2022-04-26T14:16:43.070" v="2322" actId="478"/>
          <ac:picMkLst>
            <pc:docMk/>
            <pc:sldMk cId="2932347331" sldId="420"/>
            <ac:picMk id="4" creationId="{F34AF9A1-7D5D-4141-BEF6-1802B37CE6B1}"/>
          </ac:picMkLst>
        </pc:picChg>
        <pc:picChg chg="del">
          <ac:chgData name="신 주용" userId="ce306e5e72bceba6" providerId="LiveId" clId="{8322BB67-8FC2-411A-B295-0362F4E73D1B}" dt="2022-04-26T14:16:43.070" v="2322" actId="478"/>
          <ac:picMkLst>
            <pc:docMk/>
            <pc:sldMk cId="2932347331" sldId="420"/>
            <ac:picMk id="9" creationId="{B482507E-1719-4668-A389-0B3FB3CE0DC1}"/>
          </ac:picMkLst>
        </pc:picChg>
        <pc:picChg chg="mod">
          <ac:chgData name="신 주용" userId="ce306e5e72bceba6" providerId="LiveId" clId="{8322BB67-8FC2-411A-B295-0362F4E73D1B}" dt="2022-04-26T14:17:30.716" v="2335" actId="1076"/>
          <ac:picMkLst>
            <pc:docMk/>
            <pc:sldMk cId="2932347331" sldId="420"/>
            <ac:picMk id="12" creationId="{B222BC8C-BA16-4D25-968E-C71A590D7567}"/>
          </ac:picMkLst>
        </pc:picChg>
      </pc:sldChg>
      <pc:sldChg chg="modSp add mod ord">
        <pc:chgData name="신 주용" userId="ce306e5e72bceba6" providerId="LiveId" clId="{8322BB67-8FC2-411A-B295-0362F4E73D1B}" dt="2022-04-26T14:29:23.034" v="2502" actId="20577"/>
        <pc:sldMkLst>
          <pc:docMk/>
          <pc:sldMk cId="1223236262" sldId="421"/>
        </pc:sldMkLst>
        <pc:spChg chg="mod">
          <ac:chgData name="신 주용" userId="ce306e5e72bceba6" providerId="LiveId" clId="{8322BB67-8FC2-411A-B295-0362F4E73D1B}" dt="2022-04-26T14:29:23.034" v="2502" actId="20577"/>
          <ac:spMkLst>
            <pc:docMk/>
            <pc:sldMk cId="1223236262" sldId="421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8322BB67-8FC2-411A-B295-0362F4E73D1B}" dt="2022-04-26T14:32:38.308" v="2733" actId="1035"/>
        <pc:sldMkLst>
          <pc:docMk/>
          <pc:sldMk cId="1889996610" sldId="422"/>
        </pc:sldMkLst>
        <pc:spChg chg="mod">
          <ac:chgData name="신 주용" userId="ce306e5e72bceba6" providerId="LiveId" clId="{8322BB67-8FC2-411A-B295-0362F4E73D1B}" dt="2022-04-26T14:31:49.316" v="2580" actId="20577"/>
          <ac:spMkLst>
            <pc:docMk/>
            <pc:sldMk cId="1889996610" sldId="422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4:32:38.308" v="2733" actId="1035"/>
          <ac:spMkLst>
            <pc:docMk/>
            <pc:sldMk cId="1889996610" sldId="422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29:36.453" v="2506" actId="478"/>
          <ac:picMkLst>
            <pc:docMk/>
            <pc:sldMk cId="1889996610" sldId="422"/>
            <ac:picMk id="3" creationId="{5CB0F47A-B989-4E3D-91E2-9B0BAD2F50D2}"/>
          </ac:picMkLst>
        </pc:picChg>
        <pc:picChg chg="add mod">
          <ac:chgData name="신 주용" userId="ce306e5e72bceba6" providerId="LiveId" clId="{8322BB67-8FC2-411A-B295-0362F4E73D1B}" dt="2022-04-26T14:30:37.335" v="2540" actId="1037"/>
          <ac:picMkLst>
            <pc:docMk/>
            <pc:sldMk cId="1889996610" sldId="422"/>
            <ac:picMk id="4" creationId="{310C9F5F-EBA8-4716-99F4-9AF1B19C0AF9}"/>
          </ac:picMkLst>
        </pc:picChg>
        <pc:picChg chg="add mod">
          <ac:chgData name="신 주용" userId="ce306e5e72bceba6" providerId="LiveId" clId="{8322BB67-8FC2-411A-B295-0362F4E73D1B}" dt="2022-04-26T14:30:27.638" v="2534" actId="1036"/>
          <ac:picMkLst>
            <pc:docMk/>
            <pc:sldMk cId="1889996610" sldId="422"/>
            <ac:picMk id="9" creationId="{5B6B5004-CEE6-43A2-B2D9-E6CEAFA67AF3}"/>
          </ac:picMkLst>
        </pc:picChg>
        <pc:picChg chg="del">
          <ac:chgData name="신 주용" userId="ce306e5e72bceba6" providerId="LiveId" clId="{8322BB67-8FC2-411A-B295-0362F4E73D1B}" dt="2022-04-26T14:29:36.453" v="2506" actId="478"/>
          <ac:picMkLst>
            <pc:docMk/>
            <pc:sldMk cId="1889996610" sldId="422"/>
            <ac:picMk id="12" creationId="{B222BC8C-BA16-4D25-968E-C71A590D7567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876699185" sldId="422"/>
        </pc:sldMkLst>
      </pc:sldChg>
      <pc:sldChg chg="addSp delSp modSp add mod">
        <pc:chgData name="신 주용" userId="ce306e5e72bceba6" providerId="LiveId" clId="{8322BB67-8FC2-411A-B295-0362F4E73D1B}" dt="2022-04-26T14:39:43.496" v="3050" actId="1036"/>
        <pc:sldMkLst>
          <pc:docMk/>
          <pc:sldMk cId="508047986" sldId="423"/>
        </pc:sldMkLst>
        <pc:spChg chg="mod">
          <ac:chgData name="신 주용" userId="ce306e5e72bceba6" providerId="LiveId" clId="{8322BB67-8FC2-411A-B295-0362F4E73D1B}" dt="2022-04-26T14:39:19.628" v="3032"/>
          <ac:spMkLst>
            <pc:docMk/>
            <pc:sldMk cId="508047986" sldId="423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4:39:43.496" v="3050" actId="1036"/>
          <ac:spMkLst>
            <pc:docMk/>
            <pc:sldMk cId="508047986" sldId="423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39:35.406" v="3047" actId="1035"/>
          <ac:picMkLst>
            <pc:docMk/>
            <pc:sldMk cId="508047986" sldId="423"/>
            <ac:picMk id="3" creationId="{A37C1DB9-760B-4870-91FB-21A4F929AB78}"/>
          </ac:picMkLst>
        </pc:picChg>
        <pc:picChg chg="del">
          <ac:chgData name="신 주용" userId="ce306e5e72bceba6" providerId="LiveId" clId="{8322BB67-8FC2-411A-B295-0362F4E73D1B}" dt="2022-04-26T14:33:59.449" v="2735" actId="478"/>
          <ac:picMkLst>
            <pc:docMk/>
            <pc:sldMk cId="508047986" sldId="423"/>
            <ac:picMk id="4" creationId="{310C9F5F-EBA8-4716-99F4-9AF1B19C0AF9}"/>
          </ac:picMkLst>
        </pc:picChg>
        <pc:picChg chg="del">
          <ac:chgData name="신 주용" userId="ce306e5e72bceba6" providerId="LiveId" clId="{8322BB67-8FC2-411A-B295-0362F4E73D1B}" dt="2022-04-26T14:34:02.147" v="2738" actId="478"/>
          <ac:picMkLst>
            <pc:docMk/>
            <pc:sldMk cId="508047986" sldId="423"/>
            <ac:picMk id="9" creationId="{5B6B5004-CEE6-43A2-B2D9-E6CEAFA67AF3}"/>
          </ac:picMkLst>
        </pc:picChg>
        <pc:picChg chg="add mod">
          <ac:chgData name="신 주용" userId="ce306e5e72bceba6" providerId="LiveId" clId="{8322BB67-8FC2-411A-B295-0362F4E73D1B}" dt="2022-04-26T14:39:38.070" v="3048" actId="1076"/>
          <ac:picMkLst>
            <pc:docMk/>
            <pc:sldMk cId="508047986" sldId="423"/>
            <ac:picMk id="10" creationId="{748EE837-2700-4D7F-80B3-26FE6255B524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85393787" sldId="423"/>
        </pc:sldMkLst>
      </pc:sldChg>
      <pc:sldChg chg="modSp add mod ord">
        <pc:chgData name="신 주용" userId="ce306e5e72bceba6" providerId="LiveId" clId="{8322BB67-8FC2-411A-B295-0362F4E73D1B}" dt="2022-04-26T14:40:06.684" v="3070"/>
        <pc:sldMkLst>
          <pc:docMk/>
          <pc:sldMk cId="1380053645" sldId="424"/>
        </pc:sldMkLst>
        <pc:spChg chg="mod">
          <ac:chgData name="신 주용" userId="ce306e5e72bceba6" providerId="LiveId" clId="{8322BB67-8FC2-411A-B295-0362F4E73D1B}" dt="2022-04-26T14:40:06.684" v="3070"/>
          <ac:spMkLst>
            <pc:docMk/>
            <pc:sldMk cId="1380053645" sldId="424"/>
            <ac:spMk id="36" creationId="{C87EE3C9-854B-49A6-99D9-2933E19EAD82}"/>
          </ac:spMkLst>
        </pc:sp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820412508" sldId="424"/>
        </pc:sldMkLst>
      </pc:sldChg>
      <pc:sldChg chg="addSp delSp modSp add mod ord">
        <pc:chgData name="신 주용" userId="ce306e5e72bceba6" providerId="LiveId" clId="{8322BB67-8FC2-411A-B295-0362F4E73D1B}" dt="2022-04-26T14:46:39.751" v="3651" actId="1036"/>
        <pc:sldMkLst>
          <pc:docMk/>
          <pc:sldMk cId="1967179235" sldId="425"/>
        </pc:sldMkLst>
        <pc:spChg chg="mod">
          <ac:chgData name="신 주용" userId="ce306e5e72bceba6" providerId="LiveId" clId="{8322BB67-8FC2-411A-B295-0362F4E73D1B}" dt="2022-04-26T14:40:54.010" v="3096"/>
          <ac:spMkLst>
            <pc:docMk/>
            <pc:sldMk cId="1967179235" sldId="425"/>
            <ac:spMk id="14" creationId="{7AA523DA-F32B-4AF2-A924-947D338998C0}"/>
          </ac:spMkLst>
        </pc:spChg>
        <pc:spChg chg="add del mod">
          <ac:chgData name="신 주용" userId="ce306e5e72bceba6" providerId="LiveId" clId="{8322BB67-8FC2-411A-B295-0362F4E73D1B}" dt="2022-04-26T14:46:39.751" v="3651" actId="1036"/>
          <ac:spMkLst>
            <pc:docMk/>
            <pc:sldMk cId="1967179235" sldId="425"/>
            <ac:spMk id="19" creationId="{B4A81FE3-9140-4DE4-9BBD-E19DB8875F0A}"/>
          </ac:spMkLst>
        </pc:spChg>
        <pc:spChg chg="del">
          <ac:chgData name="신 주용" userId="ce306e5e72bceba6" providerId="LiveId" clId="{8322BB67-8FC2-411A-B295-0362F4E73D1B}" dt="2022-04-26T14:41:09.193" v="3102" actId="478"/>
          <ac:spMkLst>
            <pc:docMk/>
            <pc:sldMk cId="1967179235" sldId="425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40:24.400" v="3074" actId="478"/>
          <ac:picMkLst>
            <pc:docMk/>
            <pc:sldMk cId="1967179235" sldId="425"/>
            <ac:picMk id="3" creationId="{A37C1DB9-760B-4870-91FB-21A4F929AB78}"/>
          </ac:picMkLst>
        </pc:picChg>
        <pc:picChg chg="add del mod">
          <ac:chgData name="신 주용" userId="ce306e5e72bceba6" providerId="LiveId" clId="{8322BB67-8FC2-411A-B295-0362F4E73D1B}" dt="2022-04-26T14:43:32.678" v="3430" actId="478"/>
          <ac:picMkLst>
            <pc:docMk/>
            <pc:sldMk cId="1967179235" sldId="425"/>
            <ac:picMk id="4" creationId="{1EF920F9-6370-40AB-BD35-8D32C8FFCB30}"/>
          </ac:picMkLst>
        </pc:picChg>
        <pc:picChg chg="add del mod">
          <ac:chgData name="신 주용" userId="ce306e5e72bceba6" providerId="LiveId" clId="{8322BB67-8FC2-411A-B295-0362F4E73D1B}" dt="2022-04-26T14:43:32.678" v="3430" actId="478"/>
          <ac:picMkLst>
            <pc:docMk/>
            <pc:sldMk cId="1967179235" sldId="425"/>
            <ac:picMk id="9" creationId="{9348E9C0-C706-4C5C-9A0A-678CEF129D26}"/>
          </ac:picMkLst>
        </pc:picChg>
        <pc:picChg chg="del">
          <ac:chgData name="신 주용" userId="ce306e5e72bceba6" providerId="LiveId" clId="{8322BB67-8FC2-411A-B295-0362F4E73D1B}" dt="2022-04-26T14:40:24.400" v="3074" actId="478"/>
          <ac:picMkLst>
            <pc:docMk/>
            <pc:sldMk cId="1967179235" sldId="425"/>
            <ac:picMk id="10" creationId="{748EE837-2700-4D7F-80B3-26FE6255B524}"/>
          </ac:picMkLst>
        </pc:picChg>
        <pc:picChg chg="add del mod">
          <ac:chgData name="신 주용" userId="ce306e5e72bceba6" providerId="LiveId" clId="{8322BB67-8FC2-411A-B295-0362F4E73D1B}" dt="2022-04-26T14:44:52.798" v="3446" actId="478"/>
          <ac:picMkLst>
            <pc:docMk/>
            <pc:sldMk cId="1967179235" sldId="425"/>
            <ac:picMk id="16" creationId="{08BF9AFF-AE63-4E17-B7B3-1FD186A62B39}"/>
          </ac:picMkLst>
        </pc:picChg>
        <pc:picChg chg="add del mod">
          <ac:chgData name="신 주용" userId="ce306e5e72bceba6" providerId="LiveId" clId="{8322BB67-8FC2-411A-B295-0362F4E73D1B}" dt="2022-04-26T14:45:40.641" v="3454" actId="478"/>
          <ac:picMkLst>
            <pc:docMk/>
            <pc:sldMk cId="1967179235" sldId="425"/>
            <ac:picMk id="18" creationId="{D63ED869-2D2D-4691-9DE9-0245AECDD249}"/>
          </ac:picMkLst>
        </pc:picChg>
        <pc:picChg chg="add mod">
          <ac:chgData name="신 주용" userId="ce306e5e72bceba6" providerId="LiveId" clId="{8322BB67-8FC2-411A-B295-0362F4E73D1B}" dt="2022-04-26T14:46:39.751" v="3651" actId="1036"/>
          <ac:picMkLst>
            <pc:docMk/>
            <pc:sldMk cId="1967179235" sldId="425"/>
            <ac:picMk id="21" creationId="{F28A4E66-26D8-42FC-AEFE-4FC0A3F26A06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323971002" sldId="426"/>
        </pc:sldMkLst>
      </pc:sldChg>
      <pc:sldChg chg="modSp add mod">
        <pc:chgData name="신 주용" userId="ce306e5e72bceba6" providerId="LiveId" clId="{8322BB67-8FC2-411A-B295-0362F4E73D1B}" dt="2022-04-26T14:43:23.933" v="3427" actId="1076"/>
        <pc:sldMkLst>
          <pc:docMk/>
          <pc:sldMk cId="3892490133" sldId="426"/>
        </pc:sldMkLst>
        <pc:picChg chg="mod">
          <ac:chgData name="신 주용" userId="ce306e5e72bceba6" providerId="LiveId" clId="{8322BB67-8FC2-411A-B295-0362F4E73D1B}" dt="2022-04-26T14:43:15.861" v="3426" actId="1076"/>
          <ac:picMkLst>
            <pc:docMk/>
            <pc:sldMk cId="3892490133" sldId="426"/>
            <ac:picMk id="4" creationId="{1EF920F9-6370-40AB-BD35-8D32C8FFCB30}"/>
          </ac:picMkLst>
        </pc:picChg>
        <pc:picChg chg="mod">
          <ac:chgData name="신 주용" userId="ce306e5e72bceba6" providerId="LiveId" clId="{8322BB67-8FC2-411A-B295-0362F4E73D1B}" dt="2022-04-26T14:43:23.933" v="3427" actId="1076"/>
          <ac:picMkLst>
            <pc:docMk/>
            <pc:sldMk cId="3892490133" sldId="426"/>
            <ac:picMk id="9" creationId="{9348E9C0-C706-4C5C-9A0A-678CEF129D26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573543342" sldId="427"/>
        </pc:sldMkLst>
      </pc:sldChg>
      <pc:sldChg chg="modSp add mod ord">
        <pc:chgData name="신 주용" userId="ce306e5e72bceba6" providerId="LiveId" clId="{8322BB67-8FC2-411A-B295-0362F4E73D1B}" dt="2022-04-26T14:48:57.628" v="3683" actId="20577"/>
        <pc:sldMkLst>
          <pc:docMk/>
          <pc:sldMk cId="1402461356" sldId="427"/>
        </pc:sldMkLst>
        <pc:spChg chg="mod">
          <ac:chgData name="신 주용" userId="ce306e5e72bceba6" providerId="LiveId" clId="{8322BB67-8FC2-411A-B295-0362F4E73D1B}" dt="2022-04-26T14:48:57.628" v="3683" actId="20577"/>
          <ac:spMkLst>
            <pc:docMk/>
            <pc:sldMk cId="1402461356" sldId="427"/>
            <ac:spMk id="42" creationId="{00000000-0000-0000-0000-000000000000}"/>
          </ac:spMkLst>
        </pc:sp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524449496" sldId="428"/>
        </pc:sldMkLst>
      </pc:sldChg>
      <pc:sldChg chg="modSp add mod ord replId">
        <pc:chgData name="신 주용" userId="ce306e5e72bceba6" providerId="LiveId" clId="{8322BB67-8FC2-411A-B295-0362F4E73D1B}" dt="2022-04-26T14:51:56.966" v="3714"/>
        <pc:sldMkLst>
          <pc:docMk/>
          <pc:sldMk cId="3856065507" sldId="428"/>
        </pc:sldMkLst>
        <pc:spChg chg="mod">
          <ac:chgData name="신 주용" userId="ce306e5e72bceba6" providerId="LiveId" clId="{8322BB67-8FC2-411A-B295-0362F4E73D1B}" dt="2022-04-26T14:51:56.966" v="3714"/>
          <ac:spMkLst>
            <pc:docMk/>
            <pc:sldMk cId="3856065507" sldId="428"/>
            <ac:spMk id="14" creationId="{7AA523DA-F32B-4AF2-A924-947D338998C0}"/>
          </ac:spMkLst>
        </pc:sp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4265058" sldId="429"/>
        </pc:sldMkLst>
      </pc:sldChg>
      <pc:sldChg chg="modSp add mod ord">
        <pc:chgData name="신 주용" userId="ce306e5e72bceba6" providerId="LiveId" clId="{8322BB67-8FC2-411A-B295-0362F4E73D1B}" dt="2022-04-26T14:55:12.607" v="3793"/>
        <pc:sldMkLst>
          <pc:docMk/>
          <pc:sldMk cId="3464584602" sldId="429"/>
        </pc:sldMkLst>
        <pc:spChg chg="mod">
          <ac:chgData name="신 주용" userId="ce306e5e72bceba6" providerId="LiveId" clId="{8322BB67-8FC2-411A-B295-0362F4E73D1B}" dt="2022-04-26T14:55:12.607" v="3793"/>
          <ac:spMkLst>
            <pc:docMk/>
            <pc:sldMk cId="3464584602" sldId="429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8322BB67-8FC2-411A-B295-0362F4E73D1B}" dt="2022-04-26T15:06:21.065" v="4218" actId="22"/>
        <pc:sldMkLst>
          <pc:docMk/>
          <pc:sldMk cId="3217407063" sldId="430"/>
        </pc:sldMkLst>
        <pc:spChg chg="mod">
          <ac:chgData name="신 주용" userId="ce306e5e72bceba6" providerId="LiveId" clId="{8322BB67-8FC2-411A-B295-0362F4E73D1B}" dt="2022-04-26T14:55:03.635" v="3773"/>
          <ac:spMkLst>
            <pc:docMk/>
            <pc:sldMk cId="3217407063" sldId="430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5:04:29.966" v="4189" actId="20577"/>
          <ac:spMkLst>
            <pc:docMk/>
            <pc:sldMk cId="3217407063" sldId="430"/>
            <ac:spMk id="19" creationId="{B4A81FE3-9140-4DE4-9BBD-E19DB8875F0A}"/>
          </ac:spMkLst>
        </pc:spChg>
        <pc:picChg chg="add del mod">
          <ac:chgData name="신 주용" userId="ce306e5e72bceba6" providerId="LiveId" clId="{8322BB67-8FC2-411A-B295-0362F4E73D1B}" dt="2022-04-26T15:05:55.403" v="4191" actId="478"/>
          <ac:picMkLst>
            <pc:docMk/>
            <pc:sldMk cId="3217407063" sldId="430"/>
            <ac:picMk id="3" creationId="{42DC26F0-990C-4CEE-8AC3-A7FDCF286495}"/>
          </ac:picMkLst>
        </pc:picChg>
        <pc:picChg chg="add del mod">
          <ac:chgData name="신 주용" userId="ce306e5e72bceba6" providerId="LiveId" clId="{8322BB67-8FC2-411A-B295-0362F4E73D1B}" dt="2022-04-26T15:05:55.403" v="4191" actId="478"/>
          <ac:picMkLst>
            <pc:docMk/>
            <pc:sldMk cId="3217407063" sldId="430"/>
            <ac:picMk id="5" creationId="{19A9C9B7-DF7D-48E3-88F0-6B469824CD65}"/>
          </ac:picMkLst>
        </pc:picChg>
        <pc:picChg chg="add del">
          <ac:chgData name="신 주용" userId="ce306e5e72bceba6" providerId="LiveId" clId="{8322BB67-8FC2-411A-B295-0362F4E73D1B}" dt="2022-04-26T15:06:21.065" v="4218" actId="22"/>
          <ac:picMkLst>
            <pc:docMk/>
            <pc:sldMk cId="3217407063" sldId="430"/>
            <ac:picMk id="10" creationId="{D26CC408-3860-43FB-823A-1AA57EFCA653}"/>
          </ac:picMkLst>
        </pc:picChg>
        <pc:picChg chg="del">
          <ac:chgData name="신 주용" userId="ce306e5e72bceba6" providerId="LiveId" clId="{8322BB67-8FC2-411A-B295-0362F4E73D1B}" dt="2022-04-26T14:54:40.023" v="3726" actId="478"/>
          <ac:picMkLst>
            <pc:docMk/>
            <pc:sldMk cId="3217407063" sldId="430"/>
            <ac:picMk id="21" creationId="{F28A4E66-26D8-42FC-AEFE-4FC0A3F26A06}"/>
          </ac:picMkLst>
        </pc:picChg>
      </pc:sldChg>
      <pc:sldChg chg="addSp delSp modSp add mod">
        <pc:chgData name="신 주용" userId="ce306e5e72bceba6" providerId="LiveId" clId="{8322BB67-8FC2-411A-B295-0362F4E73D1B}" dt="2022-04-26T15:29:36.228" v="4432" actId="1076"/>
        <pc:sldMkLst>
          <pc:docMk/>
          <pc:sldMk cId="1744793508" sldId="431"/>
        </pc:sldMkLst>
        <pc:spChg chg="mod">
          <ac:chgData name="신 주용" userId="ce306e5e72bceba6" providerId="LiveId" clId="{8322BB67-8FC2-411A-B295-0362F4E73D1B}" dt="2022-04-26T15:06:05.848" v="4216"/>
          <ac:spMkLst>
            <pc:docMk/>
            <pc:sldMk cId="1744793508" sldId="431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5:29:31.545" v="4431" actId="20577"/>
          <ac:spMkLst>
            <pc:docMk/>
            <pc:sldMk cId="1744793508" sldId="431"/>
            <ac:spMk id="19" creationId="{B4A81FE3-9140-4DE4-9BBD-E19DB8875F0A}"/>
          </ac:spMkLst>
        </pc:spChg>
        <pc:picChg chg="del">
          <ac:chgData name="신 주용" userId="ce306e5e72bceba6" providerId="LiveId" clId="{8322BB67-8FC2-411A-B295-0362F4E73D1B}" dt="2022-04-26T15:06:01.747" v="4192" actId="478"/>
          <ac:picMkLst>
            <pc:docMk/>
            <pc:sldMk cId="1744793508" sldId="431"/>
            <ac:picMk id="3" creationId="{42DC26F0-990C-4CEE-8AC3-A7FDCF286495}"/>
          </ac:picMkLst>
        </pc:picChg>
        <pc:picChg chg="add mod">
          <ac:chgData name="신 주용" userId="ce306e5e72bceba6" providerId="LiveId" clId="{8322BB67-8FC2-411A-B295-0362F4E73D1B}" dt="2022-04-26T15:29:36.228" v="4432" actId="1076"/>
          <ac:picMkLst>
            <pc:docMk/>
            <pc:sldMk cId="1744793508" sldId="431"/>
            <ac:picMk id="4" creationId="{3AD22A7E-DD1D-440A-A47D-F338BA0DCF1E}"/>
          </ac:picMkLst>
        </pc:picChg>
        <pc:picChg chg="del">
          <ac:chgData name="신 주용" userId="ce306e5e72bceba6" providerId="LiveId" clId="{8322BB67-8FC2-411A-B295-0362F4E73D1B}" dt="2022-04-26T15:06:01.747" v="4192" actId="478"/>
          <ac:picMkLst>
            <pc:docMk/>
            <pc:sldMk cId="1744793508" sldId="431"/>
            <ac:picMk id="5" creationId="{19A9C9B7-DF7D-48E3-88F0-6B469824CD65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4268563117" sldId="431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378588051" sldId="432"/>
        </pc:sldMkLst>
      </pc:sldChg>
      <pc:sldChg chg="addSp delSp modSp add mod">
        <pc:chgData name="신 주용" userId="ce306e5e72bceba6" providerId="LiveId" clId="{8322BB67-8FC2-411A-B295-0362F4E73D1B}" dt="2022-04-26T15:37:04.464" v="4638" actId="1076"/>
        <pc:sldMkLst>
          <pc:docMk/>
          <pc:sldMk cId="4234794425" sldId="432"/>
        </pc:sldMkLst>
        <pc:spChg chg="mod">
          <ac:chgData name="신 주용" userId="ce306e5e72bceba6" providerId="LiveId" clId="{8322BB67-8FC2-411A-B295-0362F4E73D1B}" dt="2022-04-26T15:35:18.429" v="4446"/>
          <ac:spMkLst>
            <pc:docMk/>
            <pc:sldMk cId="4234794425" sldId="432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5:36:35.442" v="4535" actId="1076"/>
          <ac:spMkLst>
            <pc:docMk/>
            <pc:sldMk cId="4234794425" sldId="432"/>
            <ac:spMk id="19" creationId="{B4A81FE3-9140-4DE4-9BBD-E19DB8875F0A}"/>
          </ac:spMkLst>
        </pc:spChg>
        <pc:spChg chg="add mod">
          <ac:chgData name="신 주용" userId="ce306e5e72bceba6" providerId="LiveId" clId="{8322BB67-8FC2-411A-B295-0362F4E73D1B}" dt="2022-04-26T15:36:49.513" v="4601" actId="1076"/>
          <ac:spMkLst>
            <pc:docMk/>
            <pc:sldMk cId="4234794425" sldId="432"/>
            <ac:spMk id="20" creationId="{193CEDC2-E971-41A3-A4AA-EFBAACAE4403}"/>
          </ac:spMkLst>
        </pc:spChg>
        <pc:spChg chg="add mod">
          <ac:chgData name="신 주용" userId="ce306e5e72bceba6" providerId="LiveId" clId="{8322BB67-8FC2-411A-B295-0362F4E73D1B}" dt="2022-04-26T15:37:04.464" v="4638" actId="1076"/>
          <ac:spMkLst>
            <pc:docMk/>
            <pc:sldMk cId="4234794425" sldId="432"/>
            <ac:spMk id="21" creationId="{071ADDFF-83AE-4662-856B-0C5B7EE35AEF}"/>
          </ac:spMkLst>
        </pc:spChg>
        <pc:picChg chg="add mod">
          <ac:chgData name="신 주용" userId="ce306e5e72bceba6" providerId="LiveId" clId="{8322BB67-8FC2-411A-B295-0362F4E73D1B}" dt="2022-04-26T15:36:18.608" v="4462" actId="1076"/>
          <ac:picMkLst>
            <pc:docMk/>
            <pc:sldMk cId="4234794425" sldId="432"/>
            <ac:picMk id="3" creationId="{24EF6EF6-EA29-489F-9F96-36C2CCAED129}"/>
          </ac:picMkLst>
        </pc:picChg>
        <pc:picChg chg="del">
          <ac:chgData name="신 주용" userId="ce306e5e72bceba6" providerId="LiveId" clId="{8322BB67-8FC2-411A-B295-0362F4E73D1B}" dt="2022-04-26T15:35:19.041" v="4447" actId="478"/>
          <ac:picMkLst>
            <pc:docMk/>
            <pc:sldMk cId="4234794425" sldId="432"/>
            <ac:picMk id="4" creationId="{3AD22A7E-DD1D-440A-A47D-F338BA0DCF1E}"/>
          </ac:picMkLst>
        </pc:picChg>
        <pc:picChg chg="add mod">
          <ac:chgData name="신 주용" userId="ce306e5e72bceba6" providerId="LiveId" clId="{8322BB67-8FC2-411A-B295-0362F4E73D1B}" dt="2022-04-26T15:36:18.608" v="4462" actId="1076"/>
          <ac:picMkLst>
            <pc:docMk/>
            <pc:sldMk cId="4234794425" sldId="432"/>
            <ac:picMk id="9" creationId="{FDE4CB3C-8C1F-40C9-85E5-9E9A4B931A25}"/>
          </ac:picMkLst>
        </pc:picChg>
        <pc:picChg chg="add mod">
          <ac:chgData name="신 주용" userId="ce306e5e72bceba6" providerId="LiveId" clId="{8322BB67-8FC2-411A-B295-0362F4E73D1B}" dt="2022-04-26T15:36:18.608" v="4462" actId="1076"/>
          <ac:picMkLst>
            <pc:docMk/>
            <pc:sldMk cId="4234794425" sldId="432"/>
            <ac:picMk id="12" creationId="{B0FF6459-C402-4C5F-8C43-1A5288E989F0}"/>
          </ac:picMkLst>
        </pc:picChg>
      </pc:sldChg>
      <pc:sldChg chg="addSp delSp modSp add mod">
        <pc:chgData name="신 주용" userId="ce306e5e72bceba6" providerId="LiveId" clId="{8322BB67-8FC2-411A-B295-0362F4E73D1B}" dt="2022-04-26T15:40:15.488" v="4818" actId="1076"/>
        <pc:sldMkLst>
          <pc:docMk/>
          <pc:sldMk cId="562845882" sldId="433"/>
        </pc:sldMkLst>
        <pc:spChg chg="mod">
          <ac:chgData name="신 주용" userId="ce306e5e72bceba6" providerId="LiveId" clId="{8322BB67-8FC2-411A-B295-0362F4E73D1B}" dt="2022-04-26T15:38:02.290" v="4650"/>
          <ac:spMkLst>
            <pc:docMk/>
            <pc:sldMk cId="562845882" sldId="433"/>
            <ac:spMk id="14" creationId="{7AA523DA-F32B-4AF2-A924-947D338998C0}"/>
          </ac:spMkLst>
        </pc:spChg>
        <pc:spChg chg="del">
          <ac:chgData name="신 주용" userId="ce306e5e72bceba6" providerId="LiveId" clId="{8322BB67-8FC2-411A-B295-0362F4E73D1B}" dt="2022-04-26T15:38:11.624" v="4652" actId="478"/>
          <ac:spMkLst>
            <pc:docMk/>
            <pc:sldMk cId="562845882" sldId="433"/>
            <ac:spMk id="19" creationId="{B4A81FE3-9140-4DE4-9BBD-E19DB8875F0A}"/>
          </ac:spMkLst>
        </pc:spChg>
        <pc:spChg chg="del">
          <ac:chgData name="신 주용" userId="ce306e5e72bceba6" providerId="LiveId" clId="{8322BB67-8FC2-411A-B295-0362F4E73D1B}" dt="2022-04-26T15:38:11.624" v="4652" actId="478"/>
          <ac:spMkLst>
            <pc:docMk/>
            <pc:sldMk cId="562845882" sldId="433"/>
            <ac:spMk id="20" creationId="{193CEDC2-E971-41A3-A4AA-EFBAACAE4403}"/>
          </ac:spMkLst>
        </pc:spChg>
        <pc:spChg chg="mod">
          <ac:chgData name="신 주용" userId="ce306e5e72bceba6" providerId="LiveId" clId="{8322BB67-8FC2-411A-B295-0362F4E73D1B}" dt="2022-04-26T15:40:11.379" v="4817" actId="1076"/>
          <ac:spMkLst>
            <pc:docMk/>
            <pc:sldMk cId="562845882" sldId="433"/>
            <ac:spMk id="21" creationId="{071ADDFF-83AE-4662-856B-0C5B7EE35AEF}"/>
          </ac:spMkLst>
        </pc:spChg>
        <pc:spChg chg="add mod">
          <ac:chgData name="신 주용" userId="ce306e5e72bceba6" providerId="LiveId" clId="{8322BB67-8FC2-411A-B295-0362F4E73D1B}" dt="2022-04-26T15:40:15.488" v="4818" actId="1076"/>
          <ac:spMkLst>
            <pc:docMk/>
            <pc:sldMk cId="562845882" sldId="433"/>
            <ac:spMk id="22" creationId="{947AB3BC-6260-46A0-9F32-FD2B412EC6DB}"/>
          </ac:spMkLst>
        </pc:spChg>
        <pc:picChg chg="del">
          <ac:chgData name="신 주용" userId="ce306e5e72bceba6" providerId="LiveId" clId="{8322BB67-8FC2-411A-B295-0362F4E73D1B}" dt="2022-04-26T15:38:07.257" v="4651" actId="478"/>
          <ac:picMkLst>
            <pc:docMk/>
            <pc:sldMk cId="562845882" sldId="433"/>
            <ac:picMk id="3" creationId="{24EF6EF6-EA29-489F-9F96-36C2CCAED129}"/>
          </ac:picMkLst>
        </pc:picChg>
        <pc:picChg chg="add mod">
          <ac:chgData name="신 주용" userId="ce306e5e72bceba6" providerId="LiveId" clId="{8322BB67-8FC2-411A-B295-0362F4E73D1B}" dt="2022-04-26T15:38:42.394" v="4658" actId="1076"/>
          <ac:picMkLst>
            <pc:docMk/>
            <pc:sldMk cId="562845882" sldId="433"/>
            <ac:picMk id="4" creationId="{039BFF15-AD70-4E98-8B6B-E01050970D37}"/>
          </ac:picMkLst>
        </pc:picChg>
        <pc:picChg chg="del">
          <ac:chgData name="신 주용" userId="ce306e5e72bceba6" providerId="LiveId" clId="{8322BB67-8FC2-411A-B295-0362F4E73D1B}" dt="2022-04-26T15:38:07.257" v="4651" actId="478"/>
          <ac:picMkLst>
            <pc:docMk/>
            <pc:sldMk cId="562845882" sldId="433"/>
            <ac:picMk id="9" creationId="{FDE4CB3C-8C1F-40C9-85E5-9E9A4B931A25}"/>
          </ac:picMkLst>
        </pc:picChg>
        <pc:picChg chg="add mod">
          <ac:chgData name="신 주용" userId="ce306e5e72bceba6" providerId="LiveId" clId="{8322BB67-8FC2-411A-B295-0362F4E73D1B}" dt="2022-04-26T15:38:42.394" v="4658" actId="1076"/>
          <ac:picMkLst>
            <pc:docMk/>
            <pc:sldMk cId="562845882" sldId="433"/>
            <ac:picMk id="10" creationId="{7EB43D99-1591-45F6-9CB4-262AA97E76D2}"/>
          </ac:picMkLst>
        </pc:picChg>
        <pc:picChg chg="del">
          <ac:chgData name="신 주용" userId="ce306e5e72bceba6" providerId="LiveId" clId="{8322BB67-8FC2-411A-B295-0362F4E73D1B}" dt="2022-04-26T15:38:07.257" v="4651" actId="478"/>
          <ac:picMkLst>
            <pc:docMk/>
            <pc:sldMk cId="562845882" sldId="433"/>
            <ac:picMk id="12" creationId="{B0FF6459-C402-4C5F-8C43-1A5288E989F0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390189450" sldId="433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696535046" sldId="434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18780421" sldId="435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1979678" sldId="436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393921476" sldId="437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4221363383" sldId="438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059004992" sldId="439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16550493" sldId="440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979694466" sldId="441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984646781" sldId="442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982553412" sldId="443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207724826" sldId="444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4209031635" sldId="445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02122312" sldId="446"/>
        </pc:sldMkLst>
      </pc:sldChg>
    </pc:docChg>
  </pc:docChgLst>
  <pc:docChgLst>
    <pc:chgData name="신 주용" userId="ce306e5e72bceba6" providerId="LiveId" clId="{EF3A5D5E-4B93-48AB-957A-31946C86D310}"/>
    <pc:docChg chg="undo redo custSel addSld delSld modSld sldOrd">
      <pc:chgData name="신 주용" userId="ce306e5e72bceba6" providerId="LiveId" clId="{EF3A5D5E-4B93-48AB-957A-31946C86D310}" dt="2022-05-17T07:35:05.959" v="2518" actId="1076"/>
      <pc:docMkLst>
        <pc:docMk/>
      </pc:docMkLst>
      <pc:sldChg chg="modSp mod">
        <pc:chgData name="신 주용" userId="ce306e5e72bceba6" providerId="LiveId" clId="{EF3A5D5E-4B93-48AB-957A-31946C86D310}" dt="2022-05-17T07:08:29.278" v="31"/>
        <pc:sldMkLst>
          <pc:docMk/>
          <pc:sldMk cId="109162043" sldId="368"/>
        </pc:sldMkLst>
        <pc:spChg chg="mod">
          <ac:chgData name="신 주용" userId="ce306e5e72bceba6" providerId="LiveId" clId="{EF3A5D5E-4B93-48AB-957A-31946C86D310}" dt="2022-05-17T07:08:29.278" v="31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EF3A5D5E-4B93-48AB-957A-31946C86D310}" dt="2022-05-17T07:08:49.030" v="69" actId="20577"/>
        <pc:sldMkLst>
          <pc:docMk/>
          <pc:sldMk cId="2782456046" sldId="376"/>
        </pc:sldMkLst>
        <pc:spChg chg="mod">
          <ac:chgData name="신 주용" userId="ce306e5e72bceba6" providerId="LiveId" clId="{EF3A5D5E-4B93-48AB-957A-31946C86D310}" dt="2022-05-17T07:08:34.745" v="61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EF3A5D5E-4B93-48AB-957A-31946C86D310}" dt="2022-05-17T07:08:49.030" v="69" actId="20577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EF3A5D5E-4B93-48AB-957A-31946C86D310}" dt="2022-05-17T07:09:47.191" v="96"/>
        <pc:sldMkLst>
          <pc:docMk/>
          <pc:sldMk cId="1342536853" sldId="407"/>
        </pc:sldMkLst>
        <pc:spChg chg="mod">
          <ac:chgData name="신 주용" userId="ce306e5e72bceba6" providerId="LiveId" clId="{EF3A5D5E-4B93-48AB-957A-31946C86D310}" dt="2022-05-17T07:09:47.191" v="96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EF3A5D5E-4B93-48AB-957A-31946C86D310}" dt="2022-05-17T07:25:19.878" v="887" actId="20577"/>
        <pc:sldMkLst>
          <pc:docMk/>
          <pc:sldMk cId="1291928749" sldId="408"/>
        </pc:sldMkLst>
        <pc:spChg chg="mod">
          <ac:chgData name="신 주용" userId="ce306e5e72bceba6" providerId="LiveId" clId="{EF3A5D5E-4B93-48AB-957A-31946C86D310}" dt="2022-05-17T07:10:17.054" v="102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EF3A5D5E-4B93-48AB-957A-31946C86D310}" dt="2022-05-17T07:25:19.878" v="887" actId="20577"/>
          <ac:spMkLst>
            <pc:docMk/>
            <pc:sldMk cId="1291928749" sldId="408"/>
            <ac:spMk id="22" creationId="{7DECE097-150E-43D5-89D5-9F61AE2C04C5}"/>
          </ac:spMkLst>
        </pc:spChg>
        <pc:spChg chg="add del mod">
          <ac:chgData name="신 주용" userId="ce306e5e72bceba6" providerId="LiveId" clId="{EF3A5D5E-4B93-48AB-957A-31946C86D310}" dt="2022-05-17T07:23:50.480" v="826"/>
          <ac:spMkLst>
            <pc:docMk/>
            <pc:sldMk cId="1291928749" sldId="408"/>
            <ac:spMk id="23" creationId="{852FC085-F923-349D-FAF0-4EBA45C5E6F5}"/>
          </ac:spMkLst>
        </pc:spChg>
        <pc:spChg chg="add mod">
          <ac:chgData name="신 주용" userId="ce306e5e72bceba6" providerId="LiveId" clId="{EF3A5D5E-4B93-48AB-957A-31946C86D310}" dt="2022-05-17T07:24:49.344" v="850" actId="20577"/>
          <ac:spMkLst>
            <pc:docMk/>
            <pc:sldMk cId="1291928749" sldId="408"/>
            <ac:spMk id="25" creationId="{08D027ED-C57B-7185-3257-50D158DA9908}"/>
          </ac:spMkLst>
        </pc:spChg>
        <pc:picChg chg="del">
          <ac:chgData name="신 주용" userId="ce306e5e72bceba6" providerId="LiveId" clId="{EF3A5D5E-4B93-48AB-957A-31946C86D310}" dt="2022-05-17T07:10:06.861" v="97" actId="478"/>
          <ac:picMkLst>
            <pc:docMk/>
            <pc:sldMk cId="1291928749" sldId="408"/>
            <ac:picMk id="3" creationId="{B4DB2052-D522-4E3A-A3AC-C108989D48EB}"/>
          </ac:picMkLst>
        </pc:picChg>
        <pc:picChg chg="add mod modCrop">
          <ac:chgData name="신 주용" userId="ce306e5e72bceba6" providerId="LiveId" clId="{EF3A5D5E-4B93-48AB-957A-31946C86D310}" dt="2022-05-17T07:23:57.025" v="833" actId="1036"/>
          <ac:picMkLst>
            <pc:docMk/>
            <pc:sldMk cId="1291928749" sldId="408"/>
            <ac:picMk id="4" creationId="{0C8530FB-F3BC-D391-1C31-935CF28B2D49}"/>
          </ac:picMkLst>
        </pc:picChg>
        <pc:picChg chg="add mod">
          <ac:chgData name="신 주용" userId="ce306e5e72bceba6" providerId="LiveId" clId="{EF3A5D5E-4B93-48AB-957A-31946C86D310}" dt="2022-05-17T07:24:37.759" v="835" actId="1036"/>
          <ac:picMkLst>
            <pc:docMk/>
            <pc:sldMk cId="1291928749" sldId="408"/>
            <ac:picMk id="9" creationId="{1BB9FD80-763E-2C6E-9FC4-15B11A6FBA73}"/>
          </ac:picMkLst>
        </pc:picChg>
        <pc:picChg chg="add del mod">
          <ac:chgData name="신 주용" userId="ce306e5e72bceba6" providerId="LiveId" clId="{EF3A5D5E-4B93-48AB-957A-31946C86D310}" dt="2022-05-17T07:11:32.954" v="138" actId="21"/>
          <ac:picMkLst>
            <pc:docMk/>
            <pc:sldMk cId="1291928749" sldId="408"/>
            <ac:picMk id="12" creationId="{2A075AA9-E3AC-471E-0E85-A3423273FA2F}"/>
          </ac:picMkLst>
        </pc:picChg>
        <pc:picChg chg="add del mod">
          <ac:chgData name="신 주용" userId="ce306e5e72bceba6" providerId="LiveId" clId="{EF3A5D5E-4B93-48AB-957A-31946C86D310}" dt="2022-05-17T07:10:42.822" v="112"/>
          <ac:picMkLst>
            <pc:docMk/>
            <pc:sldMk cId="1291928749" sldId="408"/>
            <ac:picMk id="16" creationId="{B06F9DD9-11E7-541C-AD24-795D1D17E546}"/>
          </ac:picMkLst>
        </pc:picChg>
      </pc:sldChg>
      <pc:sldChg chg="addSp delSp modSp add mod">
        <pc:chgData name="신 주용" userId="ce306e5e72bceba6" providerId="LiveId" clId="{EF3A5D5E-4B93-48AB-957A-31946C86D310}" dt="2022-05-17T07:27:49.126" v="1390" actId="1035"/>
        <pc:sldMkLst>
          <pc:docMk/>
          <pc:sldMk cId="412807182" sldId="409"/>
        </pc:sldMkLst>
        <pc:spChg chg="mod">
          <ac:chgData name="신 주용" userId="ce306e5e72bceba6" providerId="LiveId" clId="{EF3A5D5E-4B93-48AB-957A-31946C86D310}" dt="2022-05-17T07:27:49.126" v="1390" actId="1035"/>
          <ac:spMkLst>
            <pc:docMk/>
            <pc:sldMk cId="412807182" sldId="409"/>
            <ac:spMk id="22" creationId="{7DECE097-150E-43D5-89D5-9F61AE2C04C5}"/>
          </ac:spMkLst>
        </pc:spChg>
        <pc:picChg chg="add del mod">
          <ac:chgData name="신 주용" userId="ce306e5e72bceba6" providerId="LiveId" clId="{EF3A5D5E-4B93-48AB-957A-31946C86D310}" dt="2022-05-17T07:27:49.126" v="1390" actId="1035"/>
          <ac:picMkLst>
            <pc:docMk/>
            <pc:sldMk cId="412807182" sldId="409"/>
            <ac:picMk id="3" creationId="{C5DB4C8C-9066-17E1-41A0-EFC0DA74E928}"/>
          </ac:picMkLst>
        </pc:picChg>
        <pc:picChg chg="del">
          <ac:chgData name="신 주용" userId="ce306e5e72bceba6" providerId="LiveId" clId="{EF3A5D5E-4B93-48AB-957A-31946C86D310}" dt="2022-05-17T07:10:35.312" v="105" actId="478"/>
          <ac:picMkLst>
            <pc:docMk/>
            <pc:sldMk cId="412807182" sldId="409"/>
            <ac:picMk id="4" creationId="{0C8530FB-F3BC-D391-1C31-935CF28B2D49}"/>
          </ac:picMkLst>
        </pc:picChg>
        <pc:picChg chg="add mod">
          <ac:chgData name="신 주용" userId="ce306e5e72bceba6" providerId="LiveId" clId="{EF3A5D5E-4B93-48AB-957A-31946C86D310}" dt="2022-05-17T07:27:49.126" v="1390" actId="1035"/>
          <ac:picMkLst>
            <pc:docMk/>
            <pc:sldMk cId="412807182" sldId="409"/>
            <ac:picMk id="9" creationId="{4F310D51-716D-B481-D6C2-5814B1D4DDD0}"/>
          </ac:picMkLst>
        </pc:picChg>
        <pc:picChg chg="add mod">
          <ac:chgData name="신 주용" userId="ce306e5e72bceba6" providerId="LiveId" clId="{EF3A5D5E-4B93-48AB-957A-31946C86D310}" dt="2022-05-17T07:27:49.126" v="1390" actId="1035"/>
          <ac:picMkLst>
            <pc:docMk/>
            <pc:sldMk cId="412807182" sldId="409"/>
            <ac:picMk id="16" creationId="{4AC86F71-F215-C0EA-BE4D-C4A31BA84161}"/>
          </ac:picMkLst>
        </pc:picChg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826883831" sldId="409"/>
        </pc:sldMkLst>
      </pc:sldChg>
      <pc:sldChg chg="modSp add mod ord">
        <pc:chgData name="신 주용" userId="ce306e5e72bceba6" providerId="LiveId" clId="{EF3A5D5E-4B93-48AB-957A-31946C86D310}" dt="2022-05-17T07:12:40.494" v="212" actId="20577"/>
        <pc:sldMkLst>
          <pc:docMk/>
          <pc:sldMk cId="1749667417" sldId="410"/>
        </pc:sldMkLst>
        <pc:spChg chg="mod">
          <ac:chgData name="신 주용" userId="ce306e5e72bceba6" providerId="LiveId" clId="{EF3A5D5E-4B93-48AB-957A-31946C86D310}" dt="2022-05-17T07:12:40.494" v="212" actId="20577"/>
          <ac:spMkLst>
            <pc:docMk/>
            <pc:sldMk cId="1749667417" sldId="410"/>
            <ac:spMk id="36" creationId="{C87EE3C9-854B-49A6-99D9-2933E19EAD82}"/>
          </ac:spMkLst>
        </pc:spChg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3637674385" sldId="410"/>
        </pc:sldMkLst>
      </pc:sldChg>
      <pc:sldChg chg="addSp delSp modSp add mod ord">
        <pc:chgData name="신 주용" userId="ce306e5e72bceba6" providerId="LiveId" clId="{EF3A5D5E-4B93-48AB-957A-31946C86D310}" dt="2022-05-17T07:31:28.764" v="2092" actId="1036"/>
        <pc:sldMkLst>
          <pc:docMk/>
          <pc:sldMk cId="3015390898" sldId="411"/>
        </pc:sldMkLst>
        <pc:spChg chg="mod">
          <ac:chgData name="신 주용" userId="ce306e5e72bceba6" providerId="LiveId" clId="{EF3A5D5E-4B93-48AB-957A-31946C86D310}" dt="2022-05-17T07:12:51.539" v="234"/>
          <ac:spMkLst>
            <pc:docMk/>
            <pc:sldMk cId="3015390898" sldId="411"/>
            <ac:spMk id="14" creationId="{7AA523DA-F32B-4AF2-A924-947D338998C0}"/>
          </ac:spMkLst>
        </pc:spChg>
        <pc:spChg chg="add mod">
          <ac:chgData name="신 주용" userId="ce306e5e72bceba6" providerId="LiveId" clId="{EF3A5D5E-4B93-48AB-957A-31946C86D310}" dt="2022-05-17T07:31:28.764" v="2092" actId="1036"/>
          <ac:spMkLst>
            <pc:docMk/>
            <pc:sldMk cId="3015390898" sldId="411"/>
            <ac:spMk id="20" creationId="{A8C22801-8983-FA7F-9ACE-907B8105B4AD}"/>
          </ac:spMkLst>
        </pc:spChg>
        <pc:spChg chg="add mod">
          <ac:chgData name="신 주용" userId="ce306e5e72bceba6" providerId="LiveId" clId="{EF3A5D5E-4B93-48AB-957A-31946C86D310}" dt="2022-05-17T07:31:28.764" v="2092" actId="1036"/>
          <ac:spMkLst>
            <pc:docMk/>
            <pc:sldMk cId="3015390898" sldId="411"/>
            <ac:spMk id="21" creationId="{266380E6-3534-BE4D-E316-20F854314F00}"/>
          </ac:spMkLst>
        </pc:spChg>
        <pc:spChg chg="mod">
          <ac:chgData name="신 주용" userId="ce306e5e72bceba6" providerId="LiveId" clId="{EF3A5D5E-4B93-48AB-957A-31946C86D310}" dt="2022-05-17T07:31:28.764" v="2092" actId="1036"/>
          <ac:spMkLst>
            <pc:docMk/>
            <pc:sldMk cId="3015390898" sldId="411"/>
            <ac:spMk id="22" creationId="{7DECE097-150E-43D5-89D5-9F61AE2C04C5}"/>
          </ac:spMkLst>
        </pc:spChg>
        <pc:picChg chg="add mod">
          <ac:chgData name="신 주용" userId="ce306e5e72bceba6" providerId="LiveId" clId="{EF3A5D5E-4B93-48AB-957A-31946C86D310}" dt="2022-05-17T07:31:28.764" v="2092" actId="1036"/>
          <ac:picMkLst>
            <pc:docMk/>
            <pc:sldMk cId="3015390898" sldId="411"/>
            <ac:picMk id="3" creationId="{26E73B2D-73C7-15E7-F884-7602F721564C}"/>
          </ac:picMkLst>
        </pc:picChg>
        <pc:picChg chg="del">
          <ac:chgData name="신 주용" userId="ce306e5e72bceba6" providerId="LiveId" clId="{EF3A5D5E-4B93-48AB-957A-31946C86D310}" dt="2022-05-17T07:13:02.660" v="235" actId="478"/>
          <ac:picMkLst>
            <pc:docMk/>
            <pc:sldMk cId="3015390898" sldId="411"/>
            <ac:picMk id="4" creationId="{0C8530FB-F3BC-D391-1C31-935CF28B2D49}"/>
          </ac:picMkLst>
        </pc:picChg>
        <pc:picChg chg="del">
          <ac:chgData name="신 주용" userId="ce306e5e72bceba6" providerId="LiveId" clId="{EF3A5D5E-4B93-48AB-957A-31946C86D310}" dt="2022-05-17T07:13:02.660" v="235" actId="478"/>
          <ac:picMkLst>
            <pc:docMk/>
            <pc:sldMk cId="3015390898" sldId="411"/>
            <ac:picMk id="9" creationId="{1BB9FD80-763E-2C6E-9FC4-15B11A6FBA73}"/>
          </ac:picMkLst>
        </pc:picChg>
        <pc:picChg chg="add mod">
          <ac:chgData name="신 주용" userId="ce306e5e72bceba6" providerId="LiveId" clId="{EF3A5D5E-4B93-48AB-957A-31946C86D310}" dt="2022-05-17T07:31:28.764" v="2092" actId="1036"/>
          <ac:picMkLst>
            <pc:docMk/>
            <pc:sldMk cId="3015390898" sldId="411"/>
            <ac:picMk id="10" creationId="{11B2E638-68D9-D118-8A1A-7C7393BEE6BD}"/>
          </ac:picMkLst>
        </pc:picChg>
        <pc:picChg chg="add mod">
          <ac:chgData name="신 주용" userId="ce306e5e72bceba6" providerId="LiveId" clId="{EF3A5D5E-4B93-48AB-957A-31946C86D310}" dt="2022-05-17T07:31:28.764" v="2092" actId="1036"/>
          <ac:picMkLst>
            <pc:docMk/>
            <pc:sldMk cId="3015390898" sldId="411"/>
            <ac:picMk id="19" creationId="{22F6E199-986D-4E4D-ABBF-7F79A7498C52}"/>
          </ac:picMkLst>
        </pc:picChg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155827301" sldId="412"/>
        </pc:sldMkLst>
      </pc:sldChg>
      <pc:sldChg chg="addSp delSp modSp add mod">
        <pc:chgData name="신 주용" userId="ce306e5e72bceba6" providerId="LiveId" clId="{EF3A5D5E-4B93-48AB-957A-31946C86D310}" dt="2022-05-17T07:35:05.959" v="2518" actId="1076"/>
        <pc:sldMkLst>
          <pc:docMk/>
          <pc:sldMk cId="2258102135" sldId="412"/>
        </pc:sldMkLst>
        <pc:spChg chg="mod">
          <ac:chgData name="신 주용" userId="ce306e5e72bceba6" providerId="LiveId" clId="{EF3A5D5E-4B93-48AB-957A-31946C86D310}" dt="2022-05-17T07:35:05.959" v="2518" actId="1076"/>
          <ac:spMkLst>
            <pc:docMk/>
            <pc:sldMk cId="2258102135" sldId="412"/>
            <ac:spMk id="22" creationId="{7DECE097-150E-43D5-89D5-9F61AE2C04C5}"/>
          </ac:spMkLst>
        </pc:spChg>
        <pc:spChg chg="add mod">
          <ac:chgData name="신 주용" userId="ce306e5e72bceba6" providerId="LiveId" clId="{EF3A5D5E-4B93-48AB-957A-31946C86D310}" dt="2022-05-17T07:35:05.959" v="2518" actId="1076"/>
          <ac:spMkLst>
            <pc:docMk/>
            <pc:sldMk cId="2258102135" sldId="412"/>
            <ac:spMk id="31" creationId="{6C6018D4-E7E4-D03B-3444-2151922D8028}"/>
          </ac:spMkLst>
        </pc:spChg>
        <pc:spChg chg="add mod">
          <ac:chgData name="신 주용" userId="ce306e5e72bceba6" providerId="LiveId" clId="{EF3A5D5E-4B93-48AB-957A-31946C86D310}" dt="2022-05-17T07:35:05.959" v="2518" actId="1076"/>
          <ac:spMkLst>
            <pc:docMk/>
            <pc:sldMk cId="2258102135" sldId="412"/>
            <ac:spMk id="32" creationId="{4DB08CE0-E699-FB13-1637-EA57799354E5}"/>
          </ac:spMkLst>
        </pc:spChg>
        <pc:picChg chg="del">
          <ac:chgData name="신 주용" userId="ce306e5e72bceba6" providerId="LiveId" clId="{EF3A5D5E-4B93-48AB-957A-31946C86D310}" dt="2022-05-17T07:13:47.184" v="241" actId="478"/>
          <ac:picMkLst>
            <pc:docMk/>
            <pc:sldMk cId="2258102135" sldId="412"/>
            <ac:picMk id="3" creationId="{26E73B2D-73C7-15E7-F884-7602F721564C}"/>
          </ac:picMkLst>
        </pc:picChg>
        <pc:picChg chg="add del mod">
          <ac:chgData name="신 주용" userId="ce306e5e72bceba6" providerId="LiveId" clId="{EF3A5D5E-4B93-48AB-957A-31946C86D310}" dt="2022-05-17T07:16:06.614" v="280" actId="21"/>
          <ac:picMkLst>
            <pc:docMk/>
            <pc:sldMk cId="2258102135" sldId="412"/>
            <ac:picMk id="4" creationId="{C2CF2E21-D22A-465D-C71A-3D93A15C18A9}"/>
          </ac:picMkLst>
        </pc:picChg>
        <pc:picChg chg="add mod">
          <ac:chgData name="신 주용" userId="ce306e5e72bceba6" providerId="LiveId" clId="{EF3A5D5E-4B93-48AB-957A-31946C86D310}" dt="2022-05-17T07:35:05.959" v="2518" actId="1076"/>
          <ac:picMkLst>
            <pc:docMk/>
            <pc:sldMk cId="2258102135" sldId="412"/>
            <ac:picMk id="9" creationId="{33886FC9-95EB-30C6-3591-8FCE90C1799B}"/>
          </ac:picMkLst>
        </pc:picChg>
        <pc:picChg chg="del">
          <ac:chgData name="신 주용" userId="ce306e5e72bceba6" providerId="LiveId" clId="{EF3A5D5E-4B93-48AB-957A-31946C86D310}" dt="2022-05-17T07:13:47.184" v="241" actId="478"/>
          <ac:picMkLst>
            <pc:docMk/>
            <pc:sldMk cId="2258102135" sldId="412"/>
            <ac:picMk id="10" creationId="{11B2E638-68D9-D118-8A1A-7C7393BEE6BD}"/>
          </ac:picMkLst>
        </pc:picChg>
        <pc:picChg chg="add mod modCrop">
          <ac:chgData name="신 주용" userId="ce306e5e72bceba6" providerId="LiveId" clId="{EF3A5D5E-4B93-48AB-957A-31946C86D310}" dt="2022-05-17T07:35:05.959" v="2518" actId="1076"/>
          <ac:picMkLst>
            <pc:docMk/>
            <pc:sldMk cId="2258102135" sldId="412"/>
            <ac:picMk id="16" creationId="{AA206B33-5355-98BD-C4D8-E200DD048F87}"/>
          </ac:picMkLst>
        </pc:picChg>
        <pc:picChg chg="add del mod">
          <ac:chgData name="신 주용" userId="ce306e5e72bceba6" providerId="LiveId" clId="{EF3A5D5E-4B93-48AB-957A-31946C86D310}" dt="2022-05-17T07:14:23.518" v="266" actId="478"/>
          <ac:picMkLst>
            <pc:docMk/>
            <pc:sldMk cId="2258102135" sldId="412"/>
            <ac:picMk id="18" creationId="{BA8E8EEC-9AC9-4F6B-92C8-F08F9B72D079}"/>
          </ac:picMkLst>
        </pc:picChg>
        <pc:picChg chg="add del mod">
          <ac:chgData name="신 주용" userId="ce306e5e72bceba6" providerId="LiveId" clId="{EF3A5D5E-4B93-48AB-957A-31946C86D310}" dt="2022-05-17T07:14:22.181" v="265" actId="478"/>
          <ac:picMkLst>
            <pc:docMk/>
            <pc:sldMk cId="2258102135" sldId="412"/>
            <ac:picMk id="20" creationId="{92573D18-C849-C623-CA8E-2FC0F6935AD2}"/>
          </ac:picMkLst>
        </pc:picChg>
        <pc:picChg chg="add del mod">
          <ac:chgData name="신 주용" userId="ce306e5e72bceba6" providerId="LiveId" clId="{EF3A5D5E-4B93-48AB-957A-31946C86D310}" dt="2022-05-17T07:14:21.791" v="264" actId="478"/>
          <ac:picMkLst>
            <pc:docMk/>
            <pc:sldMk cId="2258102135" sldId="412"/>
            <ac:picMk id="23" creationId="{7EA0098A-095A-59ED-F103-474C9631101C}"/>
          </ac:picMkLst>
        </pc:picChg>
        <pc:picChg chg="add del mod">
          <ac:chgData name="신 주용" userId="ce306e5e72bceba6" providerId="LiveId" clId="{EF3A5D5E-4B93-48AB-957A-31946C86D310}" dt="2022-05-17T07:14:30.863" v="270" actId="478"/>
          <ac:picMkLst>
            <pc:docMk/>
            <pc:sldMk cId="2258102135" sldId="412"/>
            <ac:picMk id="26" creationId="{1F03C0B4-0A36-ECBA-0DBF-4027912C2AC0}"/>
          </ac:picMkLst>
        </pc:picChg>
        <pc:picChg chg="add mod">
          <ac:chgData name="신 주용" userId="ce306e5e72bceba6" providerId="LiveId" clId="{EF3A5D5E-4B93-48AB-957A-31946C86D310}" dt="2022-05-17T07:35:05.959" v="2518" actId="1076"/>
          <ac:picMkLst>
            <pc:docMk/>
            <pc:sldMk cId="2258102135" sldId="412"/>
            <ac:picMk id="28" creationId="{A08A0DD7-C1D5-DE5B-6034-3CCB4F626AAE}"/>
          </ac:picMkLst>
        </pc:picChg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2118051346" sldId="413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3413701482" sldId="414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2759938004" sldId="415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3480278777" sldId="416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3374626184" sldId="417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3719035828" sldId="418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2815884440" sldId="419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738212875" sldId="420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297507140" sldId="421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1234232905" sldId="422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4111218018" sldId="424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1557178016" sldId="425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1596526825" sldId="426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389619795" sldId="427"/>
        </pc:sldMkLst>
      </pc:sldChg>
    </pc:docChg>
  </pc:docChgLst>
  <pc:docChgLst>
    <pc:chgData name="신 주용" userId="ce306e5e72bceba6" providerId="LiveId" clId="{9DB5844C-FE0F-43E9-9795-A1D205B05658}"/>
    <pc:docChg chg="undo redo custSel addSld delSld modSld sldOrd">
      <pc:chgData name="신 주용" userId="ce306e5e72bceba6" providerId="LiveId" clId="{9DB5844C-FE0F-43E9-9795-A1D205B05658}" dt="2022-04-03T18:30:03.766" v="7948" actId="1035"/>
      <pc:docMkLst>
        <pc:docMk/>
      </pc:docMkLst>
      <pc:sldChg chg="addSp delSp modSp mod">
        <pc:chgData name="신 주용" userId="ce306e5e72bceba6" providerId="LiveId" clId="{9DB5844C-FE0F-43E9-9795-A1D205B05658}" dt="2022-04-02T16:21:04.509" v="19" actId="20577"/>
        <pc:sldMkLst>
          <pc:docMk/>
          <pc:sldMk cId="109162043" sldId="368"/>
        </pc:sldMkLst>
        <pc:spChg chg="add del">
          <ac:chgData name="신 주용" userId="ce306e5e72bceba6" providerId="LiveId" clId="{9DB5844C-FE0F-43E9-9795-A1D205B05658}" dt="2022-04-02T16:20:45.434" v="5"/>
          <ac:spMkLst>
            <pc:docMk/>
            <pc:sldMk cId="109162043" sldId="368"/>
            <ac:spMk id="5" creationId="{07D5C553-3CBF-40AC-9B2D-C32F74C7D283}"/>
          </ac:spMkLst>
        </pc:spChg>
        <pc:spChg chg="add del">
          <ac:chgData name="신 주용" userId="ce306e5e72bceba6" providerId="LiveId" clId="{9DB5844C-FE0F-43E9-9795-A1D205B05658}" dt="2022-04-02T16:21:02.790" v="16"/>
          <ac:spMkLst>
            <pc:docMk/>
            <pc:sldMk cId="109162043" sldId="368"/>
            <ac:spMk id="13" creationId="{89AE598A-68B1-459D-BA75-E0A1D8D7EEDD}"/>
          </ac:spMkLst>
        </pc:spChg>
        <pc:spChg chg="mod">
          <ac:chgData name="신 주용" userId="ce306e5e72bceba6" providerId="LiveId" clId="{9DB5844C-FE0F-43E9-9795-A1D205B05658}" dt="2022-04-02T16:21:04.509" v="19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addSp delSp modSp mod">
        <pc:chgData name="신 주용" userId="ce306e5e72bceba6" providerId="LiveId" clId="{9DB5844C-FE0F-43E9-9795-A1D205B05658}" dt="2022-04-02T16:22:34.733" v="141" actId="14100"/>
        <pc:sldMkLst>
          <pc:docMk/>
          <pc:sldMk cId="2782456046" sldId="376"/>
        </pc:sldMkLst>
        <pc:spChg chg="add del">
          <ac:chgData name="신 주용" userId="ce306e5e72bceba6" providerId="LiveId" clId="{9DB5844C-FE0F-43E9-9795-A1D205B05658}" dt="2022-04-02T16:21:19.801" v="23"/>
          <ac:spMkLst>
            <pc:docMk/>
            <pc:sldMk cId="2782456046" sldId="376"/>
            <ac:spMk id="2" creationId="{F4830B50-0C66-4EC7-9DBE-D9EFA1E8F86F}"/>
          </ac:spMkLst>
        </pc:spChg>
        <pc:spChg chg="mod">
          <ac:chgData name="신 주용" userId="ce306e5e72bceba6" providerId="LiveId" clId="{9DB5844C-FE0F-43E9-9795-A1D205B05658}" dt="2022-04-02T16:21:30.584" v="85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9DB5844C-FE0F-43E9-9795-A1D205B05658}" dt="2022-04-02T16:22:34.733" v="141" actId="14100"/>
          <ac:spMkLst>
            <pc:docMk/>
            <pc:sldMk cId="2782456046" sldId="376"/>
            <ac:spMk id="16" creationId="{04B2F51A-BB2E-4825-8563-7498C89C4055}"/>
          </ac:spMkLst>
        </pc:spChg>
      </pc:sldChg>
      <pc:sldChg chg="addSp delSp modSp mod">
        <pc:chgData name="신 주용" userId="ce306e5e72bceba6" providerId="LiveId" clId="{9DB5844C-FE0F-43E9-9795-A1D205B05658}" dt="2022-04-02T16:23:23.300" v="156" actId="20577"/>
        <pc:sldMkLst>
          <pc:docMk/>
          <pc:sldMk cId="1342536853" sldId="407"/>
        </pc:sldMkLst>
        <pc:spChg chg="add del mod">
          <ac:chgData name="신 주용" userId="ce306e5e72bceba6" providerId="LiveId" clId="{9DB5844C-FE0F-43E9-9795-A1D205B05658}" dt="2022-04-02T16:23:23.300" v="156" actId="20577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9DB5844C-FE0F-43E9-9795-A1D205B05658}" dt="2022-04-02T17:02:27.479" v="406" actId="22"/>
        <pc:sldMkLst>
          <pc:docMk/>
          <pc:sldMk cId="1291928749" sldId="408"/>
        </pc:sldMkLst>
        <pc:spChg chg="mod">
          <ac:chgData name="신 주용" userId="ce306e5e72bceba6" providerId="LiveId" clId="{9DB5844C-FE0F-43E9-9795-A1D205B05658}" dt="2022-04-02T16:23:27.332" v="158"/>
          <ac:spMkLst>
            <pc:docMk/>
            <pc:sldMk cId="1291928749" sldId="408"/>
            <ac:spMk id="14" creationId="{7AA523DA-F32B-4AF2-A924-947D338998C0}"/>
          </ac:spMkLst>
        </pc:spChg>
        <pc:spChg chg="add mod">
          <ac:chgData name="신 주용" userId="ce306e5e72bceba6" providerId="LiveId" clId="{9DB5844C-FE0F-43E9-9795-A1D205B05658}" dt="2022-04-02T17:00:30.093" v="401" actId="1035"/>
          <ac:spMkLst>
            <pc:docMk/>
            <pc:sldMk cId="1291928749" sldId="408"/>
            <ac:spMk id="21" creationId="{BAE6CD7E-CE49-4654-8F31-6DAFBCF0C85C}"/>
          </ac:spMkLst>
        </pc:spChg>
        <pc:spChg chg="mod">
          <ac:chgData name="신 주용" userId="ce306e5e72bceba6" providerId="LiveId" clId="{9DB5844C-FE0F-43E9-9795-A1D205B05658}" dt="2022-04-02T17:00:30.093" v="401" actId="1035"/>
          <ac:spMkLst>
            <pc:docMk/>
            <pc:sldMk cId="1291928749" sldId="408"/>
            <ac:spMk id="27" creationId="{EE6474F9-58BA-42E4-A458-FCFCC3444BAF}"/>
          </ac:spMkLst>
        </pc:spChg>
        <pc:spChg chg="mod">
          <ac:chgData name="신 주용" userId="ce306e5e72bceba6" providerId="LiveId" clId="{9DB5844C-FE0F-43E9-9795-A1D205B05658}" dt="2022-04-02T17:00:30.093" v="401" actId="1035"/>
          <ac:spMkLst>
            <pc:docMk/>
            <pc:sldMk cId="1291928749" sldId="408"/>
            <ac:spMk id="28" creationId="{A7C14EF6-DA07-4021-8DA9-B87BECF58117}"/>
          </ac:spMkLst>
        </pc:spChg>
        <pc:picChg chg="add mod">
          <ac:chgData name="신 주용" userId="ce306e5e72bceba6" providerId="LiveId" clId="{9DB5844C-FE0F-43E9-9795-A1D205B05658}" dt="2022-04-02T17:00:30.093" v="401" actId="1035"/>
          <ac:picMkLst>
            <pc:docMk/>
            <pc:sldMk cId="1291928749" sldId="408"/>
            <ac:picMk id="3" creationId="{15A03582-7478-460A-80CB-22B38482E504}"/>
          </ac:picMkLst>
        </pc:picChg>
        <pc:picChg chg="del">
          <ac:chgData name="신 주용" userId="ce306e5e72bceba6" providerId="LiveId" clId="{9DB5844C-FE0F-43E9-9795-A1D205B05658}" dt="2022-04-02T16:23:36.655" v="159" actId="478"/>
          <ac:picMkLst>
            <pc:docMk/>
            <pc:sldMk cId="1291928749" sldId="408"/>
            <ac:picMk id="4" creationId="{C28ADB00-7970-44DE-BC10-FF05FB2545E0}"/>
          </ac:picMkLst>
        </pc:picChg>
        <pc:picChg chg="add mod">
          <ac:chgData name="신 주용" userId="ce306e5e72bceba6" providerId="LiveId" clId="{9DB5844C-FE0F-43E9-9795-A1D205B05658}" dt="2022-04-02T17:00:30.093" v="401" actId="1035"/>
          <ac:picMkLst>
            <pc:docMk/>
            <pc:sldMk cId="1291928749" sldId="408"/>
            <ac:picMk id="9" creationId="{58030626-CFE6-4FEA-B985-060397C4BFBF}"/>
          </ac:picMkLst>
        </pc:picChg>
        <pc:picChg chg="del">
          <ac:chgData name="신 주용" userId="ce306e5e72bceba6" providerId="LiveId" clId="{9DB5844C-FE0F-43E9-9795-A1D205B05658}" dt="2022-04-02T16:23:36.655" v="159" actId="478"/>
          <ac:picMkLst>
            <pc:docMk/>
            <pc:sldMk cId="1291928749" sldId="408"/>
            <ac:picMk id="10" creationId="{48039D74-875F-41E7-9C3D-505FE6355044}"/>
          </ac:picMkLst>
        </pc:picChg>
        <pc:picChg chg="del">
          <ac:chgData name="신 주용" userId="ce306e5e72bceba6" providerId="LiveId" clId="{9DB5844C-FE0F-43E9-9795-A1D205B05658}" dt="2022-04-02T16:23:36.655" v="159" actId="478"/>
          <ac:picMkLst>
            <pc:docMk/>
            <pc:sldMk cId="1291928749" sldId="408"/>
            <ac:picMk id="16" creationId="{6BBB65E7-9D53-4E76-AA68-A0AAC1B9F050}"/>
          </ac:picMkLst>
        </pc:picChg>
        <pc:picChg chg="add del">
          <ac:chgData name="신 주용" userId="ce306e5e72bceba6" providerId="LiveId" clId="{9DB5844C-FE0F-43E9-9795-A1D205B05658}" dt="2022-04-02T17:02:27.479" v="406" actId="22"/>
          <ac:picMkLst>
            <pc:docMk/>
            <pc:sldMk cId="1291928749" sldId="408"/>
            <ac:picMk id="17" creationId="{03DAB00D-4F30-4DB6-9C6B-BFEDC838AFC5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872561453" sldId="409"/>
        </pc:sldMkLst>
      </pc:sldChg>
      <pc:sldChg chg="addSp delSp modSp add mod">
        <pc:chgData name="신 주용" userId="ce306e5e72bceba6" providerId="LiveId" clId="{9DB5844C-FE0F-43E9-9795-A1D205B05658}" dt="2022-04-02T17:06:00.720" v="550" actId="1037"/>
        <pc:sldMkLst>
          <pc:docMk/>
          <pc:sldMk cId="3085105041" sldId="409"/>
        </pc:sldMkLst>
        <pc:spChg chg="mod">
          <ac:chgData name="신 주용" userId="ce306e5e72bceba6" providerId="LiveId" clId="{9DB5844C-FE0F-43E9-9795-A1D205B05658}" dt="2022-04-02T17:03:15.964" v="493" actId="122"/>
          <ac:spMkLst>
            <pc:docMk/>
            <pc:sldMk cId="3085105041" sldId="409"/>
            <ac:spMk id="21" creationId="{BAE6CD7E-CE49-4654-8F31-6DAFBCF0C85C}"/>
          </ac:spMkLst>
        </pc:spChg>
        <pc:spChg chg="del">
          <ac:chgData name="신 주용" userId="ce306e5e72bceba6" providerId="LiveId" clId="{9DB5844C-FE0F-43E9-9795-A1D205B05658}" dt="2022-04-02T17:02:47.055" v="413" actId="478"/>
          <ac:spMkLst>
            <pc:docMk/>
            <pc:sldMk cId="3085105041" sldId="409"/>
            <ac:spMk id="28" creationId="{A7C14EF6-DA07-4021-8DA9-B87BECF58117}"/>
          </ac:spMkLst>
        </pc:spChg>
        <pc:graphicFrameChg chg="add del modGraphic">
          <ac:chgData name="신 주용" userId="ce306e5e72bceba6" providerId="LiveId" clId="{9DB5844C-FE0F-43E9-9795-A1D205B05658}" dt="2022-04-02T17:02:45.151" v="412" actId="27309"/>
          <ac:graphicFrameMkLst>
            <pc:docMk/>
            <pc:sldMk cId="3085105041" sldId="409"/>
            <ac:graphicFrameMk id="10" creationId="{8A0613EC-1C63-4179-86EE-2160C1FF407E}"/>
          </ac:graphicFrameMkLst>
        </pc:graphicFrameChg>
        <pc:picChg chg="del">
          <ac:chgData name="신 주용" userId="ce306e5e72bceba6" providerId="LiveId" clId="{9DB5844C-FE0F-43E9-9795-A1D205B05658}" dt="2022-04-02T17:00:38.692" v="404" actId="478"/>
          <ac:picMkLst>
            <pc:docMk/>
            <pc:sldMk cId="3085105041" sldId="409"/>
            <ac:picMk id="3" creationId="{15A03582-7478-460A-80CB-22B38482E504}"/>
          </ac:picMkLst>
        </pc:picChg>
        <pc:picChg chg="add mod modCrop">
          <ac:chgData name="신 주용" userId="ce306e5e72bceba6" providerId="LiveId" clId="{9DB5844C-FE0F-43E9-9795-A1D205B05658}" dt="2022-04-02T17:06:00.720" v="550" actId="1037"/>
          <ac:picMkLst>
            <pc:docMk/>
            <pc:sldMk cId="3085105041" sldId="409"/>
            <ac:picMk id="4" creationId="{7C2F83C5-180B-47A0-B3B6-7267BB9249BE}"/>
          </ac:picMkLst>
        </pc:picChg>
        <pc:picChg chg="del">
          <ac:chgData name="신 주용" userId="ce306e5e72bceba6" providerId="LiveId" clId="{9DB5844C-FE0F-43E9-9795-A1D205B05658}" dt="2022-04-02T17:00:38.692" v="404" actId="478"/>
          <ac:picMkLst>
            <pc:docMk/>
            <pc:sldMk cId="3085105041" sldId="409"/>
            <ac:picMk id="9" creationId="{58030626-CFE6-4FEA-B985-060397C4BFBF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507399270" sldId="410"/>
        </pc:sldMkLst>
      </pc:sldChg>
      <pc:sldChg chg="addSp delSp modSp add mod ord">
        <pc:chgData name="신 주용" userId="ce306e5e72bceba6" providerId="LiveId" clId="{9DB5844C-FE0F-43E9-9795-A1D205B05658}" dt="2022-04-02T17:06:28.522" v="672" actId="122"/>
        <pc:sldMkLst>
          <pc:docMk/>
          <pc:sldMk cId="2917766876" sldId="410"/>
        </pc:sldMkLst>
        <pc:spChg chg="mod">
          <ac:chgData name="신 주용" userId="ce306e5e72bceba6" providerId="LiveId" clId="{9DB5844C-FE0F-43E9-9795-A1D205B05658}" dt="2022-04-02T17:06:28.522" v="672" actId="122"/>
          <ac:spMkLst>
            <pc:docMk/>
            <pc:sldMk cId="2917766876" sldId="410"/>
            <ac:spMk id="21" creationId="{BAE6CD7E-CE49-4654-8F31-6DAFBCF0C85C}"/>
          </ac:spMkLst>
        </pc:spChg>
        <pc:spChg chg="mod">
          <ac:chgData name="신 주용" userId="ce306e5e72bceba6" providerId="LiveId" clId="{9DB5844C-FE0F-43E9-9795-A1D205B05658}" dt="2022-04-02T17:05:08.331" v="527" actId="1076"/>
          <ac:spMkLst>
            <pc:docMk/>
            <pc:sldMk cId="2917766876" sldId="410"/>
            <ac:spMk id="27" creationId="{EE6474F9-58BA-42E4-A458-FCFCC3444BAF}"/>
          </ac:spMkLst>
        </pc:spChg>
        <pc:spChg chg="del">
          <ac:chgData name="신 주용" userId="ce306e5e72bceba6" providerId="LiveId" clId="{9DB5844C-FE0F-43E9-9795-A1D205B05658}" dt="2022-04-02T17:03:34.156" v="498" actId="478"/>
          <ac:spMkLst>
            <pc:docMk/>
            <pc:sldMk cId="2917766876" sldId="410"/>
            <ac:spMk id="28" creationId="{A7C14EF6-DA07-4021-8DA9-B87BECF58117}"/>
          </ac:spMkLst>
        </pc:spChg>
        <pc:grpChg chg="mod">
          <ac:chgData name="신 주용" userId="ce306e5e72bceba6" providerId="LiveId" clId="{9DB5844C-FE0F-43E9-9795-A1D205B05658}" dt="2022-04-02T17:05:00.956" v="526" actId="1076"/>
          <ac:grpSpMkLst>
            <pc:docMk/>
            <pc:sldMk cId="2917766876" sldId="410"/>
            <ac:grpSpMk id="15" creationId="{00000000-0000-0000-0000-000000000000}"/>
          </ac:grpSpMkLst>
        </pc:grpChg>
        <pc:picChg chg="del">
          <ac:chgData name="신 주용" userId="ce306e5e72bceba6" providerId="LiveId" clId="{9DB5844C-FE0F-43E9-9795-A1D205B05658}" dt="2022-04-02T17:03:33.227" v="497" actId="478"/>
          <ac:picMkLst>
            <pc:docMk/>
            <pc:sldMk cId="2917766876" sldId="410"/>
            <ac:picMk id="3" creationId="{15A03582-7478-460A-80CB-22B38482E504}"/>
          </ac:picMkLst>
        </pc:picChg>
        <pc:picChg chg="add mod ord modCrop">
          <ac:chgData name="신 주용" userId="ce306e5e72bceba6" providerId="LiveId" clId="{9DB5844C-FE0F-43E9-9795-A1D205B05658}" dt="2022-04-02T17:05:11.119" v="531" actId="1035"/>
          <ac:picMkLst>
            <pc:docMk/>
            <pc:sldMk cId="2917766876" sldId="410"/>
            <ac:picMk id="4" creationId="{59B2C0A8-27F1-4488-B5E3-10167135D5C7}"/>
          </ac:picMkLst>
        </pc:picChg>
        <pc:picChg chg="del">
          <ac:chgData name="신 주용" userId="ce306e5e72bceba6" providerId="LiveId" clId="{9DB5844C-FE0F-43E9-9795-A1D205B05658}" dt="2022-04-02T17:03:33.227" v="497" actId="478"/>
          <ac:picMkLst>
            <pc:docMk/>
            <pc:sldMk cId="2917766876" sldId="410"/>
            <ac:picMk id="9" creationId="{58030626-CFE6-4FEA-B985-060397C4BFBF}"/>
          </ac:picMkLst>
        </pc:picChg>
        <pc:picChg chg="add mod modCrop">
          <ac:chgData name="신 주용" userId="ce306e5e72bceba6" providerId="LiveId" clId="{9DB5844C-FE0F-43E9-9795-A1D205B05658}" dt="2022-04-02T17:05:11.119" v="531" actId="1035"/>
          <ac:picMkLst>
            <pc:docMk/>
            <pc:sldMk cId="2917766876" sldId="410"/>
            <ac:picMk id="19" creationId="{1CDBEB9E-EE29-4646-83D5-532050E00F8C}"/>
          </ac:picMkLst>
        </pc:picChg>
      </pc:sldChg>
      <pc:sldChg chg="addSp delSp modSp add mod">
        <pc:chgData name="신 주용" userId="ce306e5e72bceba6" providerId="LiveId" clId="{9DB5844C-FE0F-43E9-9795-A1D205B05658}" dt="2022-04-02T17:10:18.333" v="1274" actId="1035"/>
        <pc:sldMkLst>
          <pc:docMk/>
          <pc:sldMk cId="1019872463" sldId="411"/>
        </pc:sldMkLst>
        <pc:spChg chg="mod">
          <ac:chgData name="신 주용" userId="ce306e5e72bceba6" providerId="LiveId" clId="{9DB5844C-FE0F-43E9-9795-A1D205B05658}" dt="2022-04-02T17:10:18.333" v="1274" actId="1035"/>
          <ac:spMkLst>
            <pc:docMk/>
            <pc:sldMk cId="1019872463" sldId="411"/>
            <ac:spMk id="21" creationId="{BAE6CD7E-CE49-4654-8F31-6DAFBCF0C85C}"/>
          </ac:spMkLst>
        </pc:spChg>
        <pc:picChg chg="add mod">
          <ac:chgData name="신 주용" userId="ce306e5e72bceba6" providerId="LiveId" clId="{9DB5844C-FE0F-43E9-9795-A1D205B05658}" dt="2022-04-02T17:10:18.333" v="1274" actId="1035"/>
          <ac:picMkLst>
            <pc:docMk/>
            <pc:sldMk cId="1019872463" sldId="411"/>
            <ac:picMk id="3" creationId="{56721ABF-E218-412F-8AA7-31F0202B7537}"/>
          </ac:picMkLst>
        </pc:picChg>
        <pc:picChg chg="del">
          <ac:chgData name="신 주용" userId="ce306e5e72bceba6" providerId="LiveId" clId="{9DB5844C-FE0F-43E9-9795-A1D205B05658}" dt="2022-04-02T17:07:11.776" v="677" actId="478"/>
          <ac:picMkLst>
            <pc:docMk/>
            <pc:sldMk cId="1019872463" sldId="411"/>
            <ac:picMk id="4" creationId="{59B2C0A8-27F1-4488-B5E3-10167135D5C7}"/>
          </ac:picMkLst>
        </pc:picChg>
        <pc:picChg chg="del">
          <ac:chgData name="신 주용" userId="ce306e5e72bceba6" providerId="LiveId" clId="{9DB5844C-FE0F-43E9-9795-A1D205B05658}" dt="2022-04-02T17:07:09.396" v="674" actId="478"/>
          <ac:picMkLst>
            <pc:docMk/>
            <pc:sldMk cId="1019872463" sldId="411"/>
            <ac:picMk id="19" creationId="{1CDBEB9E-EE29-4646-83D5-532050E00F8C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2750385654" sldId="411"/>
        </pc:sldMkLst>
      </pc:sldChg>
      <pc:sldChg chg="addSp delSp modSp add mod">
        <pc:chgData name="신 주용" userId="ce306e5e72bceba6" providerId="LiveId" clId="{9DB5844C-FE0F-43E9-9795-A1D205B05658}" dt="2022-04-02T17:17:01.253" v="1840" actId="1076"/>
        <pc:sldMkLst>
          <pc:docMk/>
          <pc:sldMk cId="2103269591" sldId="412"/>
        </pc:sldMkLst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18" creationId="{89AB4EEE-234D-4D39-A11B-ED03E6A25E1F}"/>
          </ac:spMkLst>
        </pc:spChg>
        <pc:spChg chg="mod ord">
          <ac:chgData name="신 주용" userId="ce306e5e72bceba6" providerId="LiveId" clId="{9DB5844C-FE0F-43E9-9795-A1D205B05658}" dt="2022-04-02T17:17:01.253" v="1840" actId="1076"/>
          <ac:spMkLst>
            <pc:docMk/>
            <pc:sldMk cId="2103269591" sldId="412"/>
            <ac:spMk id="21" creationId="{BAE6CD7E-CE49-4654-8F31-6DAFBCF0C85C}"/>
          </ac:spMkLst>
        </pc:spChg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5" creationId="{2DA148BE-A0F6-4123-BC44-6C4F08F9DC9F}"/>
          </ac:spMkLst>
        </pc:spChg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6" creationId="{F4F8D509-3B72-4494-AFE3-400A5A81C7AA}"/>
          </ac:spMkLst>
        </pc:spChg>
        <pc:spChg chg="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7" creationId="{EE6474F9-58BA-42E4-A458-FCFCC3444BAF}"/>
          </ac:spMkLst>
        </pc:spChg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8" creationId="{276E01C9-6567-4DAA-A526-E932F95F00E2}"/>
          </ac:spMkLst>
        </pc:spChg>
        <pc:picChg chg="del">
          <ac:chgData name="신 주용" userId="ce306e5e72bceba6" providerId="LiveId" clId="{9DB5844C-FE0F-43E9-9795-A1D205B05658}" dt="2022-04-02T17:10:26.170" v="1276" actId="478"/>
          <ac:picMkLst>
            <pc:docMk/>
            <pc:sldMk cId="2103269591" sldId="412"/>
            <ac:picMk id="3" creationId="{56721ABF-E218-412F-8AA7-31F0202B7537}"/>
          </ac:picMkLst>
        </pc:picChg>
        <pc:picChg chg="add mod modCrop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4" creationId="{56D3E1FD-D484-43F1-B06B-7602A0E8D0D6}"/>
          </ac:picMkLst>
        </pc:picChg>
        <pc:picChg chg="add mod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9" creationId="{62D97DF7-32E6-4EC1-B2A3-3CE7F33D0729}"/>
          </ac:picMkLst>
        </pc:picChg>
        <pc:picChg chg="add mod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12" creationId="{4B65CD76-358F-445F-AA84-83FC3F8EEBEF}"/>
          </ac:picMkLst>
        </pc:picChg>
        <pc:picChg chg="add mod ord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17" creationId="{16C035DC-0817-4232-A032-C610DB18E2C8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3819630041" sldId="412"/>
        </pc:sldMkLst>
      </pc:sldChg>
      <pc:sldChg chg="addSp delSp modSp add mod">
        <pc:chgData name="신 주용" userId="ce306e5e72bceba6" providerId="LiveId" clId="{9DB5844C-FE0F-43E9-9795-A1D205B05658}" dt="2022-04-02T17:20:05.004" v="2368" actId="1035"/>
        <pc:sldMkLst>
          <pc:docMk/>
          <pc:sldMk cId="333895909" sldId="413"/>
        </pc:sldMkLst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18" creationId="{89AB4EEE-234D-4D39-A11B-ED03E6A25E1F}"/>
          </ac:spMkLst>
        </pc:spChg>
        <pc:spChg chg="mod">
          <ac:chgData name="신 주용" userId="ce306e5e72bceba6" providerId="LiveId" clId="{9DB5844C-FE0F-43E9-9795-A1D205B05658}" dt="2022-04-02T17:20:05.004" v="2368" actId="1035"/>
          <ac:spMkLst>
            <pc:docMk/>
            <pc:sldMk cId="333895909" sldId="413"/>
            <ac:spMk id="21" creationId="{BAE6CD7E-CE49-4654-8F31-6DAFBCF0C85C}"/>
          </ac:spMkLst>
        </pc:spChg>
        <pc:spChg chg="del">
          <ac:chgData name="신 주용" userId="ce306e5e72bceba6" providerId="LiveId" clId="{9DB5844C-FE0F-43E9-9795-A1D205B05658}" dt="2022-04-02T17:17:22.891" v="1843" actId="478"/>
          <ac:spMkLst>
            <pc:docMk/>
            <pc:sldMk cId="333895909" sldId="413"/>
            <ac:spMk id="25" creationId="{2DA148BE-A0F6-4123-BC44-6C4F08F9DC9F}"/>
          </ac:spMkLst>
        </pc:spChg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26" creationId="{F4F8D509-3B72-4494-AFE3-400A5A81C7AA}"/>
          </ac:spMkLst>
        </pc:spChg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27" creationId="{EE6474F9-58BA-42E4-A458-FCFCC3444BAF}"/>
          </ac:spMkLst>
        </pc:spChg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28" creationId="{276E01C9-6567-4DAA-A526-E932F95F00E2}"/>
          </ac:spMkLst>
        </pc:spChg>
        <pc:picChg chg="add mod">
          <ac:chgData name="신 주용" userId="ce306e5e72bceba6" providerId="LiveId" clId="{9DB5844C-FE0F-43E9-9795-A1D205B05658}" dt="2022-04-02T17:20:05.004" v="2368" actId="1035"/>
          <ac:picMkLst>
            <pc:docMk/>
            <pc:sldMk cId="333895909" sldId="413"/>
            <ac:picMk id="3" creationId="{E01E827A-1649-4B90-B7FB-9FCCE05962CE}"/>
          </ac:picMkLst>
        </pc:picChg>
        <pc:picChg chg="del">
          <ac:chgData name="신 주용" userId="ce306e5e72bceba6" providerId="LiveId" clId="{9DB5844C-FE0F-43E9-9795-A1D205B05658}" dt="2022-04-02T17:17:17.666" v="1842" actId="478"/>
          <ac:picMkLst>
            <pc:docMk/>
            <pc:sldMk cId="333895909" sldId="413"/>
            <ac:picMk id="4" creationId="{56D3E1FD-D484-43F1-B06B-7602A0E8D0D6}"/>
          </ac:picMkLst>
        </pc:picChg>
        <pc:picChg chg="del">
          <ac:chgData name="신 주용" userId="ce306e5e72bceba6" providerId="LiveId" clId="{9DB5844C-FE0F-43E9-9795-A1D205B05658}" dt="2022-04-02T17:17:22.891" v="1843" actId="478"/>
          <ac:picMkLst>
            <pc:docMk/>
            <pc:sldMk cId="333895909" sldId="413"/>
            <ac:picMk id="9" creationId="{62D97DF7-32E6-4EC1-B2A3-3CE7F33D0729}"/>
          </ac:picMkLst>
        </pc:picChg>
        <pc:picChg chg="add mod">
          <ac:chgData name="신 주용" userId="ce306e5e72bceba6" providerId="LiveId" clId="{9DB5844C-FE0F-43E9-9795-A1D205B05658}" dt="2022-04-02T17:20:05.004" v="2368" actId="1035"/>
          <ac:picMkLst>
            <pc:docMk/>
            <pc:sldMk cId="333895909" sldId="413"/>
            <ac:picMk id="10" creationId="{83E9FA29-30A1-4DF4-87F0-8186C3D748AA}"/>
          </ac:picMkLst>
        </pc:picChg>
        <pc:picChg chg="del">
          <ac:chgData name="신 주용" userId="ce306e5e72bceba6" providerId="LiveId" clId="{9DB5844C-FE0F-43E9-9795-A1D205B05658}" dt="2022-04-02T17:17:17.666" v="1842" actId="478"/>
          <ac:picMkLst>
            <pc:docMk/>
            <pc:sldMk cId="333895909" sldId="413"/>
            <ac:picMk id="12" creationId="{4B65CD76-358F-445F-AA84-83FC3F8EEBEF}"/>
          </ac:picMkLst>
        </pc:picChg>
        <pc:picChg chg="del">
          <ac:chgData name="신 주용" userId="ce306e5e72bceba6" providerId="LiveId" clId="{9DB5844C-FE0F-43E9-9795-A1D205B05658}" dt="2022-04-02T17:17:22.891" v="1843" actId="478"/>
          <ac:picMkLst>
            <pc:docMk/>
            <pc:sldMk cId="333895909" sldId="413"/>
            <ac:picMk id="17" creationId="{16C035DC-0817-4232-A032-C610DB18E2C8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999238883" sldId="414"/>
        </pc:sldMkLst>
      </pc:sldChg>
      <pc:sldChg chg="modSp add mod ord">
        <pc:chgData name="신 주용" userId="ce306e5e72bceba6" providerId="LiveId" clId="{9DB5844C-FE0F-43E9-9795-A1D205B05658}" dt="2022-04-02T17:31:36.544" v="2408" actId="20577"/>
        <pc:sldMkLst>
          <pc:docMk/>
          <pc:sldMk cId="3272787713" sldId="414"/>
        </pc:sldMkLst>
        <pc:spChg chg="mod">
          <ac:chgData name="신 주용" userId="ce306e5e72bceba6" providerId="LiveId" clId="{9DB5844C-FE0F-43E9-9795-A1D205B05658}" dt="2022-04-02T17:31:36.544" v="2408" actId="20577"/>
          <ac:spMkLst>
            <pc:docMk/>
            <pc:sldMk cId="3272787713" sldId="414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9DB5844C-FE0F-43E9-9795-A1D205B05658}" dt="2022-04-03T07:58:31.641" v="3029" actId="1036"/>
        <pc:sldMkLst>
          <pc:docMk/>
          <pc:sldMk cId="4009028657" sldId="415"/>
        </pc:sldMkLst>
        <pc:spChg chg="mod">
          <ac:chgData name="신 주용" userId="ce306e5e72bceba6" providerId="LiveId" clId="{9DB5844C-FE0F-43E9-9795-A1D205B05658}" dt="2022-04-02T17:28:03.881" v="2396" actId="20577"/>
          <ac:spMkLst>
            <pc:docMk/>
            <pc:sldMk cId="4009028657" sldId="415"/>
            <ac:spMk id="14" creationId="{7AA523DA-F32B-4AF2-A924-947D338998C0}"/>
          </ac:spMkLst>
        </pc:spChg>
        <pc:spChg chg="add mod">
          <ac:chgData name="신 주용" userId="ce306e5e72bceba6" providerId="LiveId" clId="{9DB5844C-FE0F-43E9-9795-A1D205B05658}" dt="2022-04-03T07:58:31.641" v="3029" actId="1036"/>
          <ac:spMkLst>
            <pc:docMk/>
            <pc:sldMk cId="4009028657" sldId="415"/>
            <ac:spMk id="19" creationId="{9C627559-2534-4EA1-A833-18195D6FA323}"/>
          </ac:spMkLst>
        </pc:spChg>
        <pc:spChg chg="del">
          <ac:chgData name="신 주용" userId="ce306e5e72bceba6" providerId="LiveId" clId="{9DB5844C-FE0F-43E9-9795-A1D205B05658}" dt="2022-04-02T17:31:32.066" v="2406" actId="478"/>
          <ac:spMkLst>
            <pc:docMk/>
            <pc:sldMk cId="4009028657" sldId="415"/>
            <ac:spMk id="21" creationId="{BAE6CD7E-CE49-4654-8F31-6DAFBCF0C85C}"/>
          </ac:spMkLst>
        </pc:spChg>
        <pc:picChg chg="del">
          <ac:chgData name="신 주용" userId="ce306e5e72bceba6" providerId="LiveId" clId="{9DB5844C-FE0F-43E9-9795-A1D205B05658}" dt="2022-04-02T17:28:07.970" v="2397" actId="478"/>
          <ac:picMkLst>
            <pc:docMk/>
            <pc:sldMk cId="4009028657" sldId="415"/>
            <ac:picMk id="3" creationId="{E01E827A-1649-4B90-B7FB-9FCCE05962CE}"/>
          </ac:picMkLst>
        </pc:picChg>
        <pc:picChg chg="add mod">
          <ac:chgData name="신 주용" userId="ce306e5e72bceba6" providerId="LiveId" clId="{9DB5844C-FE0F-43E9-9795-A1D205B05658}" dt="2022-04-03T07:56:59.363" v="3015" actId="1035"/>
          <ac:picMkLst>
            <pc:docMk/>
            <pc:sldMk cId="4009028657" sldId="415"/>
            <ac:picMk id="4" creationId="{C8165C67-EA55-4443-B0B6-8B5ABF0DD05B}"/>
          </ac:picMkLst>
        </pc:picChg>
        <pc:picChg chg="add mod">
          <ac:chgData name="신 주용" userId="ce306e5e72bceba6" providerId="LiveId" clId="{9DB5844C-FE0F-43E9-9795-A1D205B05658}" dt="2022-04-03T07:56:59.363" v="3015" actId="1035"/>
          <ac:picMkLst>
            <pc:docMk/>
            <pc:sldMk cId="4009028657" sldId="415"/>
            <ac:picMk id="9" creationId="{44713D7C-301A-4EE0-BA35-172D163C9462}"/>
          </ac:picMkLst>
        </pc:picChg>
        <pc:picChg chg="del">
          <ac:chgData name="신 주용" userId="ce306e5e72bceba6" providerId="LiveId" clId="{9DB5844C-FE0F-43E9-9795-A1D205B05658}" dt="2022-04-02T17:28:07.970" v="2397" actId="478"/>
          <ac:picMkLst>
            <pc:docMk/>
            <pc:sldMk cId="4009028657" sldId="415"/>
            <ac:picMk id="10" creationId="{83E9FA29-30A1-4DF4-87F0-8186C3D748AA}"/>
          </ac:picMkLst>
        </pc:picChg>
        <pc:picChg chg="add mod modCrop">
          <ac:chgData name="신 주용" userId="ce306e5e72bceba6" providerId="LiveId" clId="{9DB5844C-FE0F-43E9-9795-A1D205B05658}" dt="2022-04-03T07:56:59.363" v="3015" actId="1035"/>
          <ac:picMkLst>
            <pc:docMk/>
            <pc:sldMk cId="4009028657" sldId="415"/>
            <ac:picMk id="16" creationId="{6413DBC1-D46F-4F75-AE2C-F2CC6503F327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603457839" sldId="416"/>
        </pc:sldMkLst>
      </pc:sldChg>
      <pc:sldChg chg="addSp delSp modSp add mod">
        <pc:chgData name="신 주용" userId="ce306e5e72bceba6" providerId="LiveId" clId="{9DB5844C-FE0F-43E9-9795-A1D205B05658}" dt="2022-04-03T08:01:25.904" v="3286" actId="20577"/>
        <pc:sldMkLst>
          <pc:docMk/>
          <pc:sldMk cId="3738122872" sldId="416"/>
        </pc:sldMkLst>
        <pc:spChg chg="mod">
          <ac:chgData name="신 주용" userId="ce306e5e72bceba6" providerId="LiveId" clId="{9DB5844C-FE0F-43E9-9795-A1D205B05658}" dt="2022-04-03T07:58:45.066" v="3032" actId="20577"/>
          <ac:spMkLst>
            <pc:docMk/>
            <pc:sldMk cId="3738122872" sldId="416"/>
            <ac:spMk id="14" creationId="{7AA523DA-F32B-4AF2-A924-947D338998C0}"/>
          </ac:spMkLst>
        </pc:spChg>
        <pc:spChg chg="mod">
          <ac:chgData name="신 주용" userId="ce306e5e72bceba6" providerId="LiveId" clId="{9DB5844C-FE0F-43E9-9795-A1D205B05658}" dt="2022-04-03T08:01:25.904" v="3286" actId="20577"/>
          <ac:spMkLst>
            <pc:docMk/>
            <pc:sldMk cId="3738122872" sldId="416"/>
            <ac:spMk id="19" creationId="{9C627559-2534-4EA1-A833-18195D6FA323}"/>
          </ac:spMkLst>
        </pc:spChg>
        <pc:picChg chg="add del mod">
          <ac:chgData name="신 주용" userId="ce306e5e72bceba6" providerId="LiveId" clId="{9DB5844C-FE0F-43E9-9795-A1D205B05658}" dt="2022-04-03T08:00:00.050" v="3065" actId="478"/>
          <ac:picMkLst>
            <pc:docMk/>
            <pc:sldMk cId="3738122872" sldId="416"/>
            <ac:picMk id="3" creationId="{7259F16A-042B-40B7-8BF0-AB45202ED48E}"/>
          </ac:picMkLst>
        </pc:picChg>
        <pc:picChg chg="del">
          <ac:chgData name="신 주용" userId="ce306e5e72bceba6" providerId="LiveId" clId="{9DB5844C-FE0F-43E9-9795-A1D205B05658}" dt="2022-04-03T07:58:57.046" v="3033" actId="478"/>
          <ac:picMkLst>
            <pc:docMk/>
            <pc:sldMk cId="3738122872" sldId="416"/>
            <ac:picMk id="4" creationId="{C8165C67-EA55-4443-B0B6-8B5ABF0DD05B}"/>
          </ac:picMkLst>
        </pc:picChg>
        <pc:picChg chg="del">
          <ac:chgData name="신 주용" userId="ce306e5e72bceba6" providerId="LiveId" clId="{9DB5844C-FE0F-43E9-9795-A1D205B05658}" dt="2022-04-03T07:58:57.046" v="3033" actId="478"/>
          <ac:picMkLst>
            <pc:docMk/>
            <pc:sldMk cId="3738122872" sldId="416"/>
            <ac:picMk id="9" creationId="{44713D7C-301A-4EE0-BA35-172D163C9462}"/>
          </ac:picMkLst>
        </pc:picChg>
        <pc:picChg chg="add del mod">
          <ac:chgData name="신 주용" userId="ce306e5e72bceba6" providerId="LiveId" clId="{9DB5844C-FE0F-43E9-9795-A1D205B05658}" dt="2022-04-03T08:00:30.883" v="3071" actId="21"/>
          <ac:picMkLst>
            <pc:docMk/>
            <pc:sldMk cId="3738122872" sldId="416"/>
            <ac:picMk id="10" creationId="{6A7E33A4-785A-4C0D-9904-1494B5612FAF}"/>
          </ac:picMkLst>
        </pc:picChg>
        <pc:picChg chg="del">
          <ac:chgData name="신 주용" userId="ce306e5e72bceba6" providerId="LiveId" clId="{9DB5844C-FE0F-43E9-9795-A1D205B05658}" dt="2022-04-03T07:58:57.046" v="3033" actId="478"/>
          <ac:picMkLst>
            <pc:docMk/>
            <pc:sldMk cId="3738122872" sldId="416"/>
            <ac:picMk id="16" creationId="{6413DBC1-D46F-4F75-AE2C-F2CC6503F327}"/>
          </ac:picMkLst>
        </pc:picChg>
        <pc:picChg chg="add del mod">
          <ac:chgData name="신 주용" userId="ce306e5e72bceba6" providerId="LiveId" clId="{9DB5844C-FE0F-43E9-9795-A1D205B05658}" dt="2022-04-03T08:00:30.883" v="3071" actId="21"/>
          <ac:picMkLst>
            <pc:docMk/>
            <pc:sldMk cId="3738122872" sldId="416"/>
            <ac:picMk id="17" creationId="{AC10A248-559A-44C0-BA65-006FF22F5BAF}"/>
          </ac:picMkLst>
        </pc:picChg>
        <pc:picChg chg="add mod">
          <ac:chgData name="신 주용" userId="ce306e5e72bceba6" providerId="LiveId" clId="{9DB5844C-FE0F-43E9-9795-A1D205B05658}" dt="2022-04-03T08:00:41.834" v="3077" actId="1076"/>
          <ac:picMkLst>
            <pc:docMk/>
            <pc:sldMk cId="3738122872" sldId="416"/>
            <ac:picMk id="20" creationId="{650A0281-4CD7-4B75-A7A1-08D77C11A940}"/>
          </ac:picMkLst>
        </pc:picChg>
      </pc:sldChg>
      <pc:sldChg chg="addSp delSp modSp add mod">
        <pc:chgData name="신 주용" userId="ce306e5e72bceba6" providerId="LiveId" clId="{9DB5844C-FE0F-43E9-9795-A1D205B05658}" dt="2022-04-03T08:03:40.113" v="3503" actId="1035"/>
        <pc:sldMkLst>
          <pc:docMk/>
          <pc:sldMk cId="1819483858" sldId="417"/>
        </pc:sldMkLst>
        <pc:spChg chg="mod">
          <ac:chgData name="신 주용" userId="ce306e5e72bceba6" providerId="LiveId" clId="{9DB5844C-FE0F-43E9-9795-A1D205B05658}" dt="2022-04-03T08:03:34.608" v="3501" actId="1036"/>
          <ac:spMkLst>
            <pc:docMk/>
            <pc:sldMk cId="1819483858" sldId="417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08:03:40.113" v="3503" actId="1035"/>
          <ac:picMkLst>
            <pc:docMk/>
            <pc:sldMk cId="1819483858" sldId="417"/>
            <ac:picMk id="16" creationId="{54C8F35C-15C3-4A79-ACFE-04F8F6A8B011}"/>
          </ac:picMkLst>
        </pc:picChg>
        <pc:picChg chg="add mod">
          <ac:chgData name="신 주용" userId="ce306e5e72bceba6" providerId="LiveId" clId="{9DB5844C-FE0F-43E9-9795-A1D205B05658}" dt="2022-04-03T08:03:40.113" v="3503" actId="1035"/>
          <ac:picMkLst>
            <pc:docMk/>
            <pc:sldMk cId="1819483858" sldId="417"/>
            <ac:picMk id="17" creationId="{628FAB0D-CCE5-4FB5-9C38-3DE2504414DE}"/>
          </ac:picMkLst>
        </pc:picChg>
        <pc:picChg chg="del">
          <ac:chgData name="신 주용" userId="ce306e5e72bceba6" providerId="LiveId" clId="{9DB5844C-FE0F-43E9-9795-A1D205B05658}" dt="2022-04-03T08:00:34.029" v="3074" actId="478"/>
          <ac:picMkLst>
            <pc:docMk/>
            <pc:sldMk cId="1819483858" sldId="417"/>
            <ac:picMk id="20" creationId="{650A0281-4CD7-4B75-A7A1-08D77C11A940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2286145507" sldId="417"/>
        </pc:sldMkLst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2094932304" sldId="418"/>
        </pc:sldMkLst>
      </pc:sldChg>
      <pc:sldChg chg="modSp add mod ord">
        <pc:chgData name="신 주용" userId="ce306e5e72bceba6" providerId="LiveId" clId="{9DB5844C-FE0F-43E9-9795-A1D205B05658}" dt="2022-04-03T08:16:30.514" v="3515" actId="20577"/>
        <pc:sldMkLst>
          <pc:docMk/>
          <pc:sldMk cId="3320835239" sldId="418"/>
        </pc:sldMkLst>
        <pc:spChg chg="mod">
          <ac:chgData name="신 주용" userId="ce306e5e72bceba6" providerId="LiveId" clId="{9DB5844C-FE0F-43E9-9795-A1D205B05658}" dt="2022-04-03T08:16:30.514" v="3515" actId="20577"/>
          <ac:spMkLst>
            <pc:docMk/>
            <pc:sldMk cId="3320835239" sldId="418"/>
            <ac:spMk id="36" creationId="{C87EE3C9-854B-49A6-99D9-2933E19EAD82}"/>
          </ac:spMkLst>
        </pc:sp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869816143" sldId="419"/>
        </pc:sldMkLst>
      </pc:sldChg>
      <pc:sldChg chg="addSp delSp modSp add mod ord">
        <pc:chgData name="신 주용" userId="ce306e5e72bceba6" providerId="LiveId" clId="{9DB5844C-FE0F-43E9-9795-A1D205B05658}" dt="2022-04-03T08:19:56.289" v="3729" actId="1036"/>
        <pc:sldMkLst>
          <pc:docMk/>
          <pc:sldMk cId="2778979147" sldId="419"/>
        </pc:sldMkLst>
        <pc:spChg chg="mod">
          <ac:chgData name="신 주용" userId="ce306e5e72bceba6" providerId="LiveId" clId="{9DB5844C-FE0F-43E9-9795-A1D205B05658}" dt="2022-04-03T08:16:51.960" v="3527" actId="20577"/>
          <ac:spMkLst>
            <pc:docMk/>
            <pc:sldMk cId="2778979147" sldId="419"/>
            <ac:spMk id="14" creationId="{7AA523DA-F32B-4AF2-A924-947D338998C0}"/>
          </ac:spMkLst>
        </pc:spChg>
        <pc:spChg chg="mod">
          <ac:chgData name="신 주용" userId="ce306e5e72bceba6" providerId="LiveId" clId="{9DB5844C-FE0F-43E9-9795-A1D205B05658}" dt="2022-04-03T08:19:56.289" v="3729" actId="1036"/>
          <ac:spMkLst>
            <pc:docMk/>
            <pc:sldMk cId="2778979147" sldId="419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08:19:53.918" v="3724" actId="1076"/>
          <ac:picMkLst>
            <pc:docMk/>
            <pc:sldMk cId="2778979147" sldId="419"/>
            <ac:picMk id="3" creationId="{D7F58BEB-9856-47C7-BF19-3E3037DC63DC}"/>
          </ac:picMkLst>
        </pc:picChg>
        <pc:picChg chg="add del mod">
          <ac:chgData name="신 주용" userId="ce306e5e72bceba6" providerId="LiveId" clId="{9DB5844C-FE0F-43E9-9795-A1D205B05658}" dt="2022-04-03T08:19:20.284" v="3599" actId="478"/>
          <ac:picMkLst>
            <pc:docMk/>
            <pc:sldMk cId="2778979147" sldId="419"/>
            <ac:picMk id="5" creationId="{9FBA2CE1-881E-4E56-AFB7-6999D0C45FD9}"/>
          </ac:picMkLst>
        </pc:picChg>
        <pc:picChg chg="del">
          <ac:chgData name="신 주용" userId="ce306e5e72bceba6" providerId="LiveId" clId="{9DB5844C-FE0F-43E9-9795-A1D205B05658}" dt="2022-04-03T08:16:54.197" v="3528" actId="478"/>
          <ac:picMkLst>
            <pc:docMk/>
            <pc:sldMk cId="2778979147" sldId="419"/>
            <ac:picMk id="16" creationId="{54C8F35C-15C3-4A79-ACFE-04F8F6A8B011}"/>
          </ac:picMkLst>
        </pc:picChg>
        <pc:picChg chg="del">
          <ac:chgData name="신 주용" userId="ce306e5e72bceba6" providerId="LiveId" clId="{9DB5844C-FE0F-43E9-9795-A1D205B05658}" dt="2022-04-03T08:16:54.197" v="3528" actId="478"/>
          <ac:picMkLst>
            <pc:docMk/>
            <pc:sldMk cId="2778979147" sldId="419"/>
            <ac:picMk id="17" creationId="{628FAB0D-CCE5-4FB5-9C38-3DE2504414DE}"/>
          </ac:picMkLst>
        </pc:picChg>
      </pc:sldChg>
      <pc:sldChg chg="delSp modSp add mod">
        <pc:chgData name="신 주용" userId="ce306e5e72bceba6" providerId="LiveId" clId="{9DB5844C-FE0F-43E9-9795-A1D205B05658}" dt="2022-04-03T08:20:28.914" v="3802" actId="1036"/>
        <pc:sldMkLst>
          <pc:docMk/>
          <pc:sldMk cId="7954131" sldId="420"/>
        </pc:sldMkLst>
        <pc:spChg chg="mod">
          <ac:chgData name="신 주용" userId="ce306e5e72bceba6" providerId="LiveId" clId="{9DB5844C-FE0F-43E9-9795-A1D205B05658}" dt="2022-04-03T08:20:28.914" v="3802" actId="1036"/>
          <ac:spMkLst>
            <pc:docMk/>
            <pc:sldMk cId="7954131" sldId="420"/>
            <ac:spMk id="19" creationId="{9C627559-2534-4EA1-A833-18195D6FA323}"/>
          </ac:spMkLst>
        </pc:spChg>
        <pc:grpChg chg="mod">
          <ac:chgData name="신 주용" userId="ce306e5e72bceba6" providerId="LiveId" clId="{9DB5844C-FE0F-43E9-9795-A1D205B05658}" dt="2022-04-03T08:20:21.156" v="3796" actId="1076"/>
          <ac:grpSpMkLst>
            <pc:docMk/>
            <pc:sldMk cId="7954131" sldId="420"/>
            <ac:grpSpMk id="15" creationId="{00000000-0000-0000-0000-000000000000}"/>
          </ac:grpSpMkLst>
        </pc:grpChg>
        <pc:picChg chg="del">
          <ac:chgData name="신 주용" userId="ce306e5e72bceba6" providerId="LiveId" clId="{9DB5844C-FE0F-43E9-9795-A1D205B05658}" dt="2022-04-03T08:19:18.250" v="3598" actId="478"/>
          <ac:picMkLst>
            <pc:docMk/>
            <pc:sldMk cId="7954131" sldId="420"/>
            <ac:picMk id="3" creationId="{D7F58BEB-9856-47C7-BF19-3E3037DC63DC}"/>
          </ac:picMkLst>
        </pc:picChg>
        <pc:picChg chg="mod">
          <ac:chgData name="신 주용" userId="ce306e5e72bceba6" providerId="LiveId" clId="{9DB5844C-FE0F-43E9-9795-A1D205B05658}" dt="2022-04-03T08:20:28.914" v="3802" actId="1036"/>
          <ac:picMkLst>
            <pc:docMk/>
            <pc:sldMk cId="7954131" sldId="420"/>
            <ac:picMk id="5" creationId="{9FBA2CE1-881E-4E56-AFB7-6999D0C45FD9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66098808" sldId="421"/>
        </pc:sldMkLst>
      </pc:sldChg>
      <pc:sldChg chg="addSp delSp modSp add mod">
        <pc:chgData name="신 주용" userId="ce306e5e72bceba6" providerId="LiveId" clId="{9DB5844C-FE0F-43E9-9795-A1D205B05658}" dt="2022-04-03T08:22:55.241" v="3987" actId="1036"/>
        <pc:sldMkLst>
          <pc:docMk/>
          <pc:sldMk cId="2036485984" sldId="421"/>
        </pc:sldMkLst>
        <pc:spChg chg="add mod">
          <ac:chgData name="신 주용" userId="ce306e5e72bceba6" providerId="LiveId" clId="{9DB5844C-FE0F-43E9-9795-A1D205B05658}" dt="2022-04-03T08:22:55.241" v="3987" actId="1036"/>
          <ac:spMkLst>
            <pc:docMk/>
            <pc:sldMk cId="2036485984" sldId="421"/>
            <ac:spMk id="17" creationId="{3536F279-E764-488B-9FC2-52B88D4C7077}"/>
          </ac:spMkLst>
        </pc:spChg>
        <pc:spChg chg="mod">
          <ac:chgData name="신 주용" userId="ce306e5e72bceba6" providerId="LiveId" clId="{9DB5844C-FE0F-43E9-9795-A1D205B05658}" dt="2022-04-03T08:22:26.785" v="3924" actId="1076"/>
          <ac:spMkLst>
            <pc:docMk/>
            <pc:sldMk cId="2036485984" sldId="421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08:22:12.473" v="3916" actId="1076"/>
          <ac:picMkLst>
            <pc:docMk/>
            <pc:sldMk cId="2036485984" sldId="421"/>
            <ac:picMk id="3" creationId="{7FDAE0D7-23E9-4676-B8EC-91FF116CAB73}"/>
          </ac:picMkLst>
        </pc:picChg>
        <pc:picChg chg="del">
          <ac:chgData name="신 주용" userId="ce306e5e72bceba6" providerId="LiveId" clId="{9DB5844C-FE0F-43E9-9795-A1D205B05658}" dt="2022-04-03T08:20:33.830" v="3804" actId="478"/>
          <ac:picMkLst>
            <pc:docMk/>
            <pc:sldMk cId="2036485984" sldId="421"/>
            <ac:picMk id="5" creationId="{9FBA2CE1-881E-4E56-AFB7-6999D0C45FD9}"/>
          </ac:picMkLst>
        </pc:picChg>
        <pc:picChg chg="add mod">
          <ac:chgData name="신 주용" userId="ce306e5e72bceba6" providerId="LiveId" clId="{9DB5844C-FE0F-43E9-9795-A1D205B05658}" dt="2022-04-03T08:22:22.937" v="3922" actId="1037"/>
          <ac:picMkLst>
            <pc:docMk/>
            <pc:sldMk cId="2036485984" sldId="421"/>
            <ac:picMk id="16" creationId="{217CDAFD-6136-47A5-9DBC-FDD9C7293306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39480223" sldId="422"/>
        </pc:sldMkLst>
      </pc:sldChg>
      <pc:sldChg chg="addSp delSp modSp add mod">
        <pc:chgData name="신 주용" userId="ce306e5e72bceba6" providerId="LiveId" clId="{9DB5844C-FE0F-43E9-9795-A1D205B05658}" dt="2022-04-03T08:25:43.442" v="4488" actId="1036"/>
        <pc:sldMkLst>
          <pc:docMk/>
          <pc:sldMk cId="2639834902" sldId="422"/>
        </pc:sldMkLst>
        <pc:spChg chg="mod">
          <ac:chgData name="신 주용" userId="ce306e5e72bceba6" providerId="LiveId" clId="{9DB5844C-FE0F-43E9-9795-A1D205B05658}" dt="2022-04-03T08:25:43.442" v="4488" actId="1036"/>
          <ac:spMkLst>
            <pc:docMk/>
            <pc:sldMk cId="2639834902" sldId="422"/>
            <ac:spMk id="19" creationId="{9C627559-2534-4EA1-A833-18195D6FA323}"/>
          </ac:spMkLst>
        </pc:spChg>
        <pc:picChg chg="del">
          <ac:chgData name="신 주용" userId="ce306e5e72bceba6" providerId="LiveId" clId="{9DB5844C-FE0F-43E9-9795-A1D205B05658}" dt="2022-04-03T08:21:33.175" v="3909" actId="478"/>
          <ac:picMkLst>
            <pc:docMk/>
            <pc:sldMk cId="2639834902" sldId="422"/>
            <ac:picMk id="3" creationId="{7FDAE0D7-23E9-4676-B8EC-91FF116CAB73}"/>
          </ac:picMkLst>
        </pc:picChg>
        <pc:picChg chg="add del mod modCrop">
          <ac:chgData name="신 주용" userId="ce306e5e72bceba6" providerId="LiveId" clId="{9DB5844C-FE0F-43E9-9795-A1D205B05658}" dt="2022-04-03T08:22:13.953" v="3917" actId="21"/>
          <ac:picMkLst>
            <pc:docMk/>
            <pc:sldMk cId="2639834902" sldId="422"/>
            <ac:picMk id="4" creationId="{A4C1AFA8-E839-4115-B2A9-EAE3CC9ABDD8}"/>
          </ac:picMkLst>
        </pc:picChg>
        <pc:picChg chg="add mod">
          <ac:chgData name="신 주용" userId="ce306e5e72bceba6" providerId="LiveId" clId="{9DB5844C-FE0F-43E9-9795-A1D205B05658}" dt="2022-04-03T08:25:36.787" v="4476" actId="1035"/>
          <ac:picMkLst>
            <pc:docMk/>
            <pc:sldMk cId="2639834902" sldId="422"/>
            <ac:picMk id="9" creationId="{1DEE7F3E-9827-42BE-B022-7BDD60C2B924}"/>
          </ac:picMkLst>
        </pc:picChg>
        <pc:picChg chg="add mod">
          <ac:chgData name="신 주용" userId="ce306e5e72bceba6" providerId="LiveId" clId="{9DB5844C-FE0F-43E9-9795-A1D205B05658}" dt="2022-04-03T08:25:36.787" v="4476" actId="1035"/>
          <ac:picMkLst>
            <pc:docMk/>
            <pc:sldMk cId="2639834902" sldId="422"/>
            <ac:picMk id="12" creationId="{EB922455-AB24-4D60-A37F-E8834734874B}"/>
          </ac:picMkLst>
        </pc:picChg>
        <pc:picChg chg="add mod">
          <ac:chgData name="신 주용" userId="ce306e5e72bceba6" providerId="LiveId" clId="{9DB5844C-FE0F-43E9-9795-A1D205B05658}" dt="2022-04-03T08:25:36.787" v="4476" actId="1035"/>
          <ac:picMkLst>
            <pc:docMk/>
            <pc:sldMk cId="2639834902" sldId="422"/>
            <ac:picMk id="17" creationId="{099830E3-6ADF-4BCF-AB1B-286CA2DA4792}"/>
          </ac:picMkLst>
        </pc:picChg>
      </pc:sldChg>
      <pc:sldChg chg="addSp delSp modSp add mod">
        <pc:chgData name="신 주용" userId="ce306e5e72bceba6" providerId="LiveId" clId="{9DB5844C-FE0F-43E9-9795-A1D205B05658}" dt="2022-04-03T08:27:11.222" v="4521" actId="1035"/>
        <pc:sldMkLst>
          <pc:docMk/>
          <pc:sldMk cId="479014028" sldId="423"/>
        </pc:sldMkLst>
        <pc:picChg chg="add mod">
          <ac:chgData name="신 주용" userId="ce306e5e72bceba6" providerId="LiveId" clId="{9DB5844C-FE0F-43E9-9795-A1D205B05658}" dt="2022-04-03T08:27:11.222" v="4521" actId="1035"/>
          <ac:picMkLst>
            <pc:docMk/>
            <pc:sldMk cId="479014028" sldId="423"/>
            <ac:picMk id="3" creationId="{17154AB6-C871-41B5-8564-9640F59298A7}"/>
          </ac:picMkLst>
        </pc:picChg>
        <pc:picChg chg="del">
          <ac:chgData name="신 주용" userId="ce306e5e72bceba6" providerId="LiveId" clId="{9DB5844C-FE0F-43E9-9795-A1D205B05658}" dt="2022-04-03T08:26:51.048" v="4490" actId="478"/>
          <ac:picMkLst>
            <pc:docMk/>
            <pc:sldMk cId="479014028" sldId="423"/>
            <ac:picMk id="9" creationId="{1DEE7F3E-9827-42BE-B022-7BDD60C2B924}"/>
          </ac:picMkLst>
        </pc:picChg>
        <pc:picChg chg="del">
          <ac:chgData name="신 주용" userId="ce306e5e72bceba6" providerId="LiveId" clId="{9DB5844C-FE0F-43E9-9795-A1D205B05658}" dt="2022-04-03T08:26:51.048" v="4490" actId="478"/>
          <ac:picMkLst>
            <pc:docMk/>
            <pc:sldMk cId="479014028" sldId="423"/>
            <ac:picMk id="12" creationId="{EB922455-AB24-4D60-A37F-E8834734874B}"/>
          </ac:picMkLst>
        </pc:picChg>
        <pc:picChg chg="del">
          <ac:chgData name="신 주용" userId="ce306e5e72bceba6" providerId="LiveId" clId="{9DB5844C-FE0F-43E9-9795-A1D205B05658}" dt="2022-04-03T08:26:51.048" v="4490" actId="478"/>
          <ac:picMkLst>
            <pc:docMk/>
            <pc:sldMk cId="479014028" sldId="423"/>
            <ac:picMk id="17" creationId="{099830E3-6ADF-4BCF-AB1B-286CA2DA4792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895264470" sldId="423"/>
        </pc:sldMkLst>
      </pc:sldChg>
      <pc:sldChg chg="modSp add mod ord">
        <pc:chgData name="신 주용" userId="ce306e5e72bceba6" providerId="LiveId" clId="{9DB5844C-FE0F-43E9-9795-A1D205B05658}" dt="2022-04-03T18:00:00.717" v="4551"/>
        <pc:sldMkLst>
          <pc:docMk/>
          <pc:sldMk cId="1032571639" sldId="424"/>
        </pc:sldMkLst>
        <pc:spChg chg="mod">
          <ac:chgData name="신 주용" userId="ce306e5e72bceba6" providerId="LiveId" clId="{9DB5844C-FE0F-43E9-9795-A1D205B05658}" dt="2022-04-03T18:00:00.717" v="4551"/>
          <ac:spMkLst>
            <pc:docMk/>
            <pc:sldMk cId="1032571639" sldId="424"/>
            <ac:spMk id="36" creationId="{C87EE3C9-854B-49A6-99D9-2933E19EAD82}"/>
          </ac:spMkLst>
        </pc:sp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890599744" sldId="424"/>
        </pc:sldMkLst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08511557" sldId="425"/>
        </pc:sldMkLst>
      </pc:sldChg>
      <pc:sldChg chg="addSp delSp modSp add mod ord">
        <pc:chgData name="신 주용" userId="ce306e5e72bceba6" providerId="LiveId" clId="{9DB5844C-FE0F-43E9-9795-A1D205B05658}" dt="2022-04-03T18:02:58.229" v="4782" actId="20577"/>
        <pc:sldMkLst>
          <pc:docMk/>
          <pc:sldMk cId="2245459346" sldId="425"/>
        </pc:sldMkLst>
        <pc:spChg chg="mod">
          <ac:chgData name="신 주용" userId="ce306e5e72bceba6" providerId="LiveId" clId="{9DB5844C-FE0F-43E9-9795-A1D205B05658}" dt="2022-04-03T18:00:12.301" v="4579"/>
          <ac:spMkLst>
            <pc:docMk/>
            <pc:sldMk cId="2245459346" sldId="425"/>
            <ac:spMk id="14" creationId="{7AA523DA-F32B-4AF2-A924-947D338998C0}"/>
          </ac:spMkLst>
        </pc:spChg>
        <pc:spChg chg="add del mod">
          <ac:chgData name="신 주용" userId="ce306e5e72bceba6" providerId="LiveId" clId="{9DB5844C-FE0F-43E9-9795-A1D205B05658}" dt="2022-04-03T18:02:58.229" v="4782" actId="20577"/>
          <ac:spMkLst>
            <pc:docMk/>
            <pc:sldMk cId="2245459346" sldId="425"/>
            <ac:spMk id="19" creationId="{9C627559-2534-4EA1-A833-18195D6FA323}"/>
          </ac:spMkLst>
        </pc:spChg>
        <pc:picChg chg="del">
          <ac:chgData name="신 주용" userId="ce306e5e72bceba6" providerId="LiveId" clId="{9DB5844C-FE0F-43E9-9795-A1D205B05658}" dt="2022-04-03T18:01:09.536" v="4580" actId="478"/>
          <ac:picMkLst>
            <pc:docMk/>
            <pc:sldMk cId="2245459346" sldId="425"/>
            <ac:picMk id="3" creationId="{17154AB6-C871-41B5-8564-9640F59298A7}"/>
          </ac:picMkLst>
        </pc:picChg>
        <pc:picChg chg="add mod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4" creationId="{CAEFD232-4F69-4DB7-B63F-1AFCE8F25F0B}"/>
          </ac:picMkLst>
        </pc:picChg>
        <pc:picChg chg="add mod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9" creationId="{C5A2BDCF-EDB2-4D01-B71A-F6CA57DC9428}"/>
          </ac:picMkLst>
        </pc:picChg>
        <pc:picChg chg="add mod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12" creationId="{3E5B7E09-4441-408F-AB1E-9F105D06F352}"/>
          </ac:picMkLst>
        </pc:picChg>
        <pc:picChg chg="add mod modCrop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17" creationId="{67A15E0D-D992-4A06-82E5-F3E5631C4E28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666502693" sldId="426"/>
        </pc:sldMkLst>
      </pc:sldChg>
      <pc:sldChg chg="addSp delSp modSp add mod ord">
        <pc:chgData name="신 주용" userId="ce306e5e72bceba6" providerId="LiveId" clId="{9DB5844C-FE0F-43E9-9795-A1D205B05658}" dt="2022-04-03T18:06:56.575" v="4848" actId="1035"/>
        <pc:sldMkLst>
          <pc:docMk/>
          <pc:sldMk cId="4172930339" sldId="426"/>
        </pc:sldMkLst>
        <pc:spChg chg="mod">
          <ac:chgData name="신 주용" userId="ce306e5e72bceba6" providerId="LiveId" clId="{9DB5844C-FE0F-43E9-9795-A1D205B05658}" dt="2022-04-03T18:06:56.575" v="4848" actId="1035"/>
          <ac:spMkLst>
            <pc:docMk/>
            <pc:sldMk cId="4172930339" sldId="426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18:06:49.282" v="4800" actId="1076"/>
          <ac:picMkLst>
            <pc:docMk/>
            <pc:sldMk cId="4172930339" sldId="426"/>
            <ac:picMk id="3" creationId="{207DB0FE-A0D4-4808-B47E-6BC799F43BDD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4" creationId="{CAEFD232-4F69-4DB7-B63F-1AFCE8F25F0B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9" creationId="{C5A2BDCF-EDB2-4D01-B71A-F6CA57DC9428}"/>
          </ac:picMkLst>
        </pc:picChg>
        <pc:picChg chg="add del mod">
          <ac:chgData name="신 주용" userId="ce306e5e72bceba6" providerId="LiveId" clId="{9DB5844C-FE0F-43E9-9795-A1D205B05658}" dt="2022-04-03T18:06:45.534" v="4797" actId="478"/>
          <ac:picMkLst>
            <pc:docMk/>
            <pc:sldMk cId="4172930339" sldId="426"/>
            <ac:picMk id="10" creationId="{907EB09D-538A-4C0B-8679-0B82736CFE40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12" creationId="{3E5B7E09-4441-408F-AB1E-9F105D06F352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17" creationId="{67A15E0D-D992-4A06-82E5-F3E5631C4E28}"/>
          </ac:picMkLst>
        </pc:picChg>
      </pc:sldChg>
      <pc:sldChg chg="addSp delSp modSp add mod">
        <pc:chgData name="신 주용" userId="ce306e5e72bceba6" providerId="LiveId" clId="{9DB5844C-FE0F-43E9-9795-A1D205B05658}" dt="2022-04-03T18:08:52.850" v="5282" actId="1036"/>
        <pc:sldMkLst>
          <pc:docMk/>
          <pc:sldMk cId="792029282" sldId="427"/>
        </pc:sldMkLst>
        <pc:spChg chg="mod">
          <ac:chgData name="신 주용" userId="ce306e5e72bceba6" providerId="LiveId" clId="{9DB5844C-FE0F-43E9-9795-A1D205B05658}" dt="2022-04-03T18:08:52.850" v="5282" actId="1036"/>
          <ac:spMkLst>
            <pc:docMk/>
            <pc:sldMk cId="792029282" sldId="427"/>
            <ac:spMk id="19" creationId="{9C627559-2534-4EA1-A833-18195D6FA323}"/>
          </ac:spMkLst>
        </pc:spChg>
        <pc:picChg chg="del">
          <ac:chgData name="신 주용" userId="ce306e5e72bceba6" providerId="LiveId" clId="{9DB5844C-FE0F-43E9-9795-A1D205B05658}" dt="2022-04-03T18:07:00.498" v="4851" actId="478"/>
          <ac:picMkLst>
            <pc:docMk/>
            <pc:sldMk cId="792029282" sldId="427"/>
            <ac:picMk id="3" creationId="{207DB0FE-A0D4-4808-B47E-6BC799F43BDD}"/>
          </ac:picMkLst>
        </pc:picChg>
        <pc:picChg chg="mod ord modCrop">
          <ac:chgData name="신 주용" userId="ce306e5e72bceba6" providerId="LiveId" clId="{9DB5844C-FE0F-43E9-9795-A1D205B05658}" dt="2022-04-03T18:08:52.850" v="5282" actId="1036"/>
          <ac:picMkLst>
            <pc:docMk/>
            <pc:sldMk cId="792029282" sldId="427"/>
            <ac:picMk id="10" creationId="{907EB09D-538A-4C0B-8679-0B82736CFE40}"/>
          </ac:picMkLst>
        </pc:picChg>
        <pc:picChg chg="add mod modCrop">
          <ac:chgData name="신 주용" userId="ce306e5e72bceba6" providerId="LiveId" clId="{9DB5844C-FE0F-43E9-9795-A1D205B05658}" dt="2022-04-03T18:08:52.850" v="5282" actId="1036"/>
          <ac:picMkLst>
            <pc:docMk/>
            <pc:sldMk cId="792029282" sldId="427"/>
            <ac:picMk id="16" creationId="{82B7512E-DF29-4F36-A35A-2A39C9956ACF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031142444" sldId="427"/>
        </pc:sldMkLst>
      </pc:sldChg>
      <pc:sldChg chg="addSp delSp modSp add mod">
        <pc:chgData name="신 주용" userId="ce306e5e72bceba6" providerId="LiveId" clId="{9DB5844C-FE0F-43E9-9795-A1D205B05658}" dt="2022-04-03T18:10:10.305" v="5491" actId="20577"/>
        <pc:sldMkLst>
          <pc:docMk/>
          <pc:sldMk cId="2181536615" sldId="428"/>
        </pc:sldMkLst>
        <pc:spChg chg="mod">
          <ac:chgData name="신 주용" userId="ce306e5e72bceba6" providerId="LiveId" clId="{9DB5844C-FE0F-43E9-9795-A1D205B05658}" dt="2022-04-03T18:10:10.305" v="5491" actId="20577"/>
          <ac:spMkLst>
            <pc:docMk/>
            <pc:sldMk cId="2181536615" sldId="428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18:10:03.686" v="5419" actId="1037"/>
          <ac:picMkLst>
            <pc:docMk/>
            <pc:sldMk cId="2181536615" sldId="428"/>
            <ac:picMk id="3" creationId="{8A28DB9C-F7B0-41C8-A57B-137CF273A5FE}"/>
          </ac:picMkLst>
        </pc:picChg>
        <pc:picChg chg="add mod">
          <ac:chgData name="신 주용" userId="ce306e5e72bceba6" providerId="LiveId" clId="{9DB5844C-FE0F-43E9-9795-A1D205B05658}" dt="2022-04-03T18:10:03.686" v="5419" actId="1037"/>
          <ac:picMkLst>
            <pc:docMk/>
            <pc:sldMk cId="2181536615" sldId="428"/>
            <ac:picMk id="5" creationId="{80191233-4C35-4CD9-9E04-3A1509361032}"/>
          </ac:picMkLst>
        </pc:picChg>
        <pc:picChg chg="del">
          <ac:chgData name="신 주용" userId="ce306e5e72bceba6" providerId="LiveId" clId="{9DB5844C-FE0F-43E9-9795-A1D205B05658}" dt="2022-04-03T18:08:57.983" v="5284" actId="478"/>
          <ac:picMkLst>
            <pc:docMk/>
            <pc:sldMk cId="2181536615" sldId="428"/>
            <ac:picMk id="10" creationId="{907EB09D-538A-4C0B-8679-0B82736CFE40}"/>
          </ac:picMkLst>
        </pc:picChg>
        <pc:picChg chg="del">
          <ac:chgData name="신 주용" userId="ce306e5e72bceba6" providerId="LiveId" clId="{9DB5844C-FE0F-43E9-9795-A1D205B05658}" dt="2022-04-03T18:08:57.983" v="5284" actId="478"/>
          <ac:picMkLst>
            <pc:docMk/>
            <pc:sldMk cId="2181536615" sldId="428"/>
            <ac:picMk id="16" creationId="{82B7512E-DF29-4F36-A35A-2A39C9956ACF}"/>
          </ac:picMkLst>
        </pc:picChg>
      </pc:sldChg>
      <pc:sldChg chg="add del">
        <pc:chgData name="신 주용" userId="ce306e5e72bceba6" providerId="LiveId" clId="{9DB5844C-FE0F-43E9-9795-A1D205B05658}" dt="2022-04-03T18:06:58.607" v="4850" actId="2890"/>
        <pc:sldMkLst>
          <pc:docMk/>
          <pc:sldMk cId="3970574584" sldId="428"/>
        </pc:sldMkLst>
      </pc:sldChg>
      <pc:sldChg chg="addSp delSp modSp add mod">
        <pc:chgData name="신 주용" userId="ce306e5e72bceba6" providerId="LiveId" clId="{9DB5844C-FE0F-43E9-9795-A1D205B05658}" dt="2022-04-03T18:30:03.766" v="7948" actId="1035"/>
        <pc:sldMkLst>
          <pc:docMk/>
          <pc:sldMk cId="269050667" sldId="429"/>
        </pc:sldMkLst>
        <pc:spChg chg="mod">
          <ac:chgData name="신 주용" userId="ce306e5e72bceba6" providerId="LiveId" clId="{9DB5844C-FE0F-43E9-9795-A1D205B05658}" dt="2022-04-03T18:30:03.766" v="7948" actId="1035"/>
          <ac:spMkLst>
            <pc:docMk/>
            <pc:sldMk cId="269050667" sldId="429"/>
            <ac:spMk id="19" creationId="{9C627559-2534-4EA1-A833-18195D6FA323}"/>
          </ac:spMkLst>
        </pc:spChg>
        <pc:spChg chg="add mod">
          <ac:chgData name="신 주용" userId="ce306e5e72bceba6" providerId="LiveId" clId="{9DB5844C-FE0F-43E9-9795-A1D205B05658}" dt="2022-04-03T18:30:03.766" v="7948" actId="1035"/>
          <ac:spMkLst>
            <pc:docMk/>
            <pc:sldMk cId="269050667" sldId="429"/>
            <ac:spMk id="22" creationId="{72B9F16E-4BC0-479B-ABA5-48339E630E11}"/>
          </ac:spMkLst>
        </pc:spChg>
        <pc:picChg chg="add mod">
          <ac:chgData name="신 주용" userId="ce306e5e72bceba6" providerId="LiveId" clId="{9DB5844C-FE0F-43E9-9795-A1D205B05658}" dt="2022-04-03T18:30:03.766" v="7948" actId="1035"/>
          <ac:picMkLst>
            <pc:docMk/>
            <pc:sldMk cId="269050667" sldId="429"/>
            <ac:picMk id="3" creationId="{4A473EA6-D615-4DAF-A6C3-1D93489F6088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4" creationId="{CAEFD232-4F69-4DB7-B63F-1AFCE8F25F0B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9" creationId="{C5A2BDCF-EDB2-4D01-B71A-F6CA57DC9428}"/>
          </ac:picMkLst>
        </pc:picChg>
        <pc:picChg chg="add mod">
          <ac:chgData name="신 주용" userId="ce306e5e72bceba6" providerId="LiveId" clId="{9DB5844C-FE0F-43E9-9795-A1D205B05658}" dt="2022-04-03T18:30:03.766" v="7948" actId="1035"/>
          <ac:picMkLst>
            <pc:docMk/>
            <pc:sldMk cId="269050667" sldId="429"/>
            <ac:picMk id="10" creationId="{B53E3BEC-F8EB-4F42-BB56-6DE9EB232664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12" creationId="{3E5B7E09-4441-408F-AB1E-9F105D06F352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17" creationId="{67A15E0D-D992-4A06-82E5-F3E5631C4E28}"/>
          </ac:picMkLst>
        </pc:picChg>
      </pc:sldChg>
      <pc:sldChg chg="delSp add del mod">
        <pc:chgData name="신 주용" userId="ce306e5e72bceba6" providerId="LiveId" clId="{9DB5844C-FE0F-43E9-9795-A1D205B05658}" dt="2022-04-03T18:10:13.059" v="5492" actId="47"/>
        <pc:sldMkLst>
          <pc:docMk/>
          <pc:sldMk cId="341005946" sldId="429"/>
        </pc:sldMkLst>
        <pc:picChg chg="del">
          <ac:chgData name="신 주용" userId="ce306e5e72bceba6" providerId="LiveId" clId="{9DB5844C-FE0F-43E9-9795-A1D205B05658}" dt="2022-04-03T18:09:31.451" v="5357" actId="478"/>
          <ac:picMkLst>
            <pc:docMk/>
            <pc:sldMk cId="341005946" sldId="429"/>
            <ac:picMk id="3" creationId="{8A28DB9C-F7B0-41C8-A57B-137CF273A5FE}"/>
          </ac:picMkLst>
        </pc:picChg>
      </pc:sldChg>
      <pc:sldChg chg="addSp delSp modSp add mod">
        <pc:chgData name="신 주용" userId="ce306e5e72bceba6" providerId="LiveId" clId="{9DB5844C-FE0F-43E9-9795-A1D205B05658}" dt="2022-04-03T18:26:48.976" v="7944" actId="1036"/>
        <pc:sldMkLst>
          <pc:docMk/>
          <pc:sldMk cId="862670545" sldId="430"/>
        </pc:sldMkLst>
        <pc:spChg chg="mod">
          <ac:chgData name="신 주용" userId="ce306e5e72bceba6" providerId="LiveId" clId="{9DB5844C-FE0F-43E9-9795-A1D205B05658}" dt="2022-04-03T18:26:48.976" v="7944" actId="1036"/>
          <ac:spMkLst>
            <pc:docMk/>
            <pc:sldMk cId="862670545" sldId="430"/>
            <ac:spMk id="19" creationId="{9C627559-2534-4EA1-A833-18195D6FA323}"/>
          </ac:spMkLst>
        </pc:spChg>
        <pc:spChg chg="del">
          <ac:chgData name="신 주용" userId="ce306e5e72bceba6" providerId="LiveId" clId="{9DB5844C-FE0F-43E9-9795-A1D205B05658}" dt="2022-04-03T18:19:37.720" v="6791" actId="478"/>
          <ac:spMkLst>
            <pc:docMk/>
            <pc:sldMk cId="862670545" sldId="430"/>
            <ac:spMk id="22" creationId="{72B9F16E-4BC0-479B-ABA5-48339E630E11}"/>
          </ac:spMkLst>
        </pc:spChg>
        <pc:picChg chg="del">
          <ac:chgData name="신 주용" userId="ce306e5e72bceba6" providerId="LiveId" clId="{9DB5844C-FE0F-43E9-9795-A1D205B05658}" dt="2022-04-03T18:17:36.638" v="6231" actId="478"/>
          <ac:picMkLst>
            <pc:docMk/>
            <pc:sldMk cId="862670545" sldId="430"/>
            <ac:picMk id="3" creationId="{4A473EA6-D615-4DAF-A6C3-1D93489F6088}"/>
          </ac:picMkLst>
        </pc:picChg>
        <pc:picChg chg="add mod">
          <ac:chgData name="신 주용" userId="ce306e5e72bceba6" providerId="LiveId" clId="{9DB5844C-FE0F-43E9-9795-A1D205B05658}" dt="2022-04-03T18:26:48.976" v="7944" actId="1036"/>
          <ac:picMkLst>
            <pc:docMk/>
            <pc:sldMk cId="862670545" sldId="430"/>
            <ac:picMk id="4" creationId="{13586762-7545-4739-B4B9-D7616DC2ADAB}"/>
          </ac:picMkLst>
        </pc:picChg>
        <pc:picChg chg="add mod">
          <ac:chgData name="신 주용" userId="ce306e5e72bceba6" providerId="LiveId" clId="{9DB5844C-FE0F-43E9-9795-A1D205B05658}" dt="2022-04-03T18:26:48.976" v="7944" actId="1036"/>
          <ac:picMkLst>
            <pc:docMk/>
            <pc:sldMk cId="862670545" sldId="430"/>
            <ac:picMk id="9" creationId="{69EBA20B-C3D8-4685-A11E-75DA122C3826}"/>
          </ac:picMkLst>
        </pc:picChg>
        <pc:picChg chg="del">
          <ac:chgData name="신 주용" userId="ce306e5e72bceba6" providerId="LiveId" clId="{9DB5844C-FE0F-43E9-9795-A1D205B05658}" dt="2022-04-03T18:19:37.720" v="6791" actId="478"/>
          <ac:picMkLst>
            <pc:docMk/>
            <pc:sldMk cId="862670545" sldId="430"/>
            <ac:picMk id="10" creationId="{B53E3BEC-F8EB-4F42-BB56-6DE9EB232664}"/>
          </ac:picMkLst>
        </pc:picChg>
      </pc:sldChg>
    </pc:docChg>
  </pc:docChgLst>
  <pc:docChgLst>
    <pc:chgData name="신 주용" userId="ce306e5e72bceba6" providerId="LiveId" clId="{16C96343-C5EE-4953-88E8-316D2B3B5F8A}"/>
    <pc:docChg chg="modSld">
      <pc:chgData name="신 주용" userId="ce306e5e72bceba6" providerId="LiveId" clId="{16C96343-C5EE-4953-88E8-316D2B3B5F8A}" dt="2022-03-17T07:56:35.795" v="116" actId="20578"/>
      <pc:docMkLst>
        <pc:docMk/>
      </pc:docMkLst>
      <pc:sldChg chg="addSp modSp">
        <pc:chgData name="신 주용" userId="ce306e5e72bceba6" providerId="LiveId" clId="{16C96343-C5EE-4953-88E8-316D2B3B5F8A}" dt="2022-03-17T07:56:35.795" v="116" actId="20578"/>
        <pc:sldMkLst>
          <pc:docMk/>
          <pc:sldMk cId="2545371180" sldId="418"/>
        </pc:sldMkLst>
        <pc:spChg chg="mod">
          <ac:chgData name="신 주용" userId="ce306e5e72bceba6" providerId="LiveId" clId="{16C96343-C5EE-4953-88E8-316D2B3B5F8A}" dt="2022-03-17T07:56:35.795" v="116" actId="20578"/>
          <ac:spMkLst>
            <pc:docMk/>
            <pc:sldMk cId="2545371180" sldId="418"/>
            <ac:spMk id="28" creationId="{A7C14EF6-DA07-4021-8DA9-B87BECF58117}"/>
          </ac:spMkLst>
        </pc:spChg>
        <pc:picChg chg="add mod">
          <ac:chgData name="신 주용" userId="ce306e5e72bceba6" providerId="LiveId" clId="{16C96343-C5EE-4953-88E8-316D2B3B5F8A}" dt="2022-03-17T07:05:39.147" v="0"/>
          <ac:picMkLst>
            <pc:docMk/>
            <pc:sldMk cId="2545371180" sldId="418"/>
            <ac:picMk id="4" creationId="{D7382B64-77CF-4667-916C-447D9059A881}"/>
          </ac:picMkLst>
        </pc:picChg>
      </pc:sldChg>
      <pc:sldChg chg="addSp modSp">
        <pc:chgData name="신 주용" userId="ce306e5e72bceba6" providerId="LiveId" clId="{16C96343-C5EE-4953-88E8-316D2B3B5F8A}" dt="2022-03-17T07:53:07.492" v="114"/>
        <pc:sldMkLst>
          <pc:docMk/>
          <pc:sldMk cId="2540379059" sldId="419"/>
        </pc:sldMkLst>
        <pc:spChg chg="mod">
          <ac:chgData name="신 주용" userId="ce306e5e72bceba6" providerId="LiveId" clId="{16C96343-C5EE-4953-88E8-316D2B3B5F8A}" dt="2022-03-17T07:53:07.492" v="114"/>
          <ac:spMkLst>
            <pc:docMk/>
            <pc:sldMk cId="2540379059" sldId="419"/>
            <ac:spMk id="28" creationId="{A7C14EF6-DA07-4021-8DA9-B87BECF58117}"/>
          </ac:spMkLst>
        </pc:spChg>
        <pc:picChg chg="add mod">
          <ac:chgData name="신 주용" userId="ce306e5e72bceba6" providerId="LiveId" clId="{16C96343-C5EE-4953-88E8-316D2B3B5F8A}" dt="2022-03-17T07:10:51.104" v="47"/>
          <ac:picMkLst>
            <pc:docMk/>
            <pc:sldMk cId="2540379059" sldId="419"/>
            <ac:picMk id="3" creationId="{2250AB68-F61F-4075-B7D1-9170057E8892}"/>
          </ac:picMkLst>
        </pc:picChg>
      </pc:sldChg>
    </pc:docChg>
  </pc:docChgLst>
  <pc:docChgLst>
    <pc:chgData name="신 주용" userId="ce306e5e72bceba6" providerId="LiveId" clId="{3051FE07-48B6-4194-B225-F96D738C98E3}"/>
    <pc:docChg chg="undo redo custSel addSld delSld modSld sldOrd">
      <pc:chgData name="신 주용" userId="ce306e5e72bceba6" providerId="LiveId" clId="{3051FE07-48B6-4194-B225-F96D738C98E3}" dt="2022-03-22T08:50:49.442" v="4642" actId="47"/>
      <pc:docMkLst>
        <pc:docMk/>
      </pc:docMkLst>
      <pc:sldChg chg="modSp mod">
        <pc:chgData name="신 주용" userId="ce306e5e72bceba6" providerId="LiveId" clId="{3051FE07-48B6-4194-B225-F96D738C98E3}" dt="2022-03-21T13:34:33.189" v="41"/>
        <pc:sldMkLst>
          <pc:docMk/>
          <pc:sldMk cId="109162043" sldId="368"/>
        </pc:sldMkLst>
        <pc:spChg chg="mod">
          <ac:chgData name="신 주용" userId="ce306e5e72bceba6" providerId="LiveId" clId="{3051FE07-48B6-4194-B225-F96D738C98E3}" dt="2022-03-21T13:34:33.189" v="41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3051FE07-48B6-4194-B225-F96D738C98E3}" dt="2022-03-22T08:48:55" v="4638" actId="1076"/>
        <pc:sldMkLst>
          <pc:docMk/>
          <pc:sldMk cId="2782456046" sldId="376"/>
        </pc:sldMkLst>
        <pc:spChg chg="mod">
          <ac:chgData name="신 주용" userId="ce306e5e72bceba6" providerId="LiveId" clId="{3051FE07-48B6-4194-B225-F96D738C98E3}" dt="2022-03-21T13:34:38.496" v="61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48:55" v="4638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3051FE07-48B6-4194-B225-F96D738C98E3}" dt="2022-03-22T07:38:38.076" v="92"/>
        <pc:sldMkLst>
          <pc:docMk/>
          <pc:sldMk cId="1342536853" sldId="407"/>
        </pc:sldMkLst>
        <pc:spChg chg="mod">
          <ac:chgData name="신 주용" userId="ce306e5e72bceba6" providerId="LiveId" clId="{3051FE07-48B6-4194-B225-F96D738C98E3}" dt="2022-03-22T07:38:38.076" v="92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add del mod">
        <pc:chgData name="신 주용" userId="ce306e5e72bceba6" providerId="LiveId" clId="{3051FE07-48B6-4194-B225-F96D738C98E3}" dt="2022-03-22T08:05:14.785" v="345" actId="1076"/>
        <pc:sldMkLst>
          <pc:docMk/>
          <pc:sldMk cId="1291928749" sldId="408"/>
        </pc:sldMkLst>
        <pc:spChg chg="mod">
          <ac:chgData name="신 주용" userId="ce306e5e72bceba6" providerId="LiveId" clId="{3051FE07-48B6-4194-B225-F96D738C98E3}" dt="2022-03-22T07:39:06.106" v="125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05:14.785" v="345" actId="1076"/>
          <ac:spMkLst>
            <pc:docMk/>
            <pc:sldMk cId="1291928749" sldId="408"/>
            <ac:spMk id="28" creationId="{A7C14EF6-DA07-4021-8DA9-B87BECF58117}"/>
          </ac:spMkLst>
        </pc:spChg>
        <pc:picChg chg="del">
          <ac:chgData name="신 주용" userId="ce306e5e72bceba6" providerId="LiveId" clId="{3051FE07-48B6-4194-B225-F96D738C98E3}" dt="2022-03-22T07:39:10.575" v="126" actId="478"/>
          <ac:picMkLst>
            <pc:docMk/>
            <pc:sldMk cId="1291928749" sldId="408"/>
            <ac:picMk id="3" creationId="{B1CC8C43-885A-47F9-9975-F137CE392639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4" creationId="{C28ADB00-7970-44DE-BC10-FF05FB2545E0}"/>
          </ac:picMkLst>
        </pc:picChg>
        <pc:picChg chg="del">
          <ac:chgData name="신 주용" userId="ce306e5e72bceba6" providerId="LiveId" clId="{3051FE07-48B6-4194-B225-F96D738C98E3}" dt="2022-03-22T07:39:10.575" v="126" actId="478"/>
          <ac:picMkLst>
            <pc:docMk/>
            <pc:sldMk cId="1291928749" sldId="408"/>
            <ac:picMk id="5" creationId="{20E09DA1-C3FB-4792-A25E-1EF8BE7624DD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10" creationId="{48039D74-875F-41E7-9C3D-505FE6355044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16" creationId="{6BBB65E7-9D53-4E76-AA68-A0AAC1B9F050}"/>
          </ac:picMkLst>
        </pc:picChg>
        <pc:picChg chg="add del mod">
          <ac:chgData name="신 주용" userId="ce306e5e72bceba6" providerId="LiveId" clId="{3051FE07-48B6-4194-B225-F96D738C98E3}" dt="2022-03-22T07:39:27.131" v="142" actId="478"/>
          <ac:picMkLst>
            <pc:docMk/>
            <pc:sldMk cId="1291928749" sldId="408"/>
            <ac:picMk id="18" creationId="{27BC48BD-8120-4BF6-A4BC-0BB7A5889B4B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791362124" sldId="409"/>
        </pc:sldMkLst>
      </pc:sldChg>
      <pc:sldChg chg="modSp add mod ord">
        <pc:chgData name="신 주용" userId="ce306e5e72bceba6" providerId="LiveId" clId="{3051FE07-48B6-4194-B225-F96D738C98E3}" dt="2022-03-22T08:48:44.910" v="4637" actId="1076"/>
        <pc:sldMkLst>
          <pc:docMk/>
          <pc:sldMk cId="1872561453" sldId="409"/>
        </pc:sldMkLst>
        <pc:spChg chg="mod">
          <ac:chgData name="신 주용" userId="ce306e5e72bceba6" providerId="LiveId" clId="{3051FE07-48B6-4194-B225-F96D738C98E3}" dt="2022-03-22T08:48:44.910" v="4637" actId="1076"/>
          <ac:spMkLst>
            <pc:docMk/>
            <pc:sldMk cId="1872561453" sldId="409"/>
            <ac:spMk id="25" creationId="{A8645AA8-5C01-441F-9C4A-099C6F8F7913}"/>
          </ac:spMkLst>
        </pc:spChg>
        <pc:spChg chg="mod">
          <ac:chgData name="신 주용" userId="ce306e5e72bceba6" providerId="LiveId" clId="{3051FE07-48B6-4194-B225-F96D738C98E3}" dt="2022-03-22T07:38:55.840" v="124" actId="5793"/>
          <ac:spMkLst>
            <pc:docMk/>
            <pc:sldMk cId="1872561453" sldId="409"/>
            <ac:spMk id="36" creationId="{C87EE3C9-854B-49A6-99D9-2933E19EAD82}"/>
          </ac:spMkLst>
        </pc:spChg>
      </pc:sldChg>
      <pc:sldChg chg="addSp delSp modSp add mod">
        <pc:chgData name="신 주용" userId="ce306e5e72bceba6" providerId="LiveId" clId="{3051FE07-48B6-4194-B225-F96D738C98E3}" dt="2022-03-22T08:07:33.415" v="602" actId="1076"/>
        <pc:sldMkLst>
          <pc:docMk/>
          <pc:sldMk cId="507399270" sldId="410"/>
        </pc:sldMkLst>
        <pc:spChg chg="mod">
          <ac:chgData name="신 주용" userId="ce306e5e72bceba6" providerId="LiveId" clId="{3051FE07-48B6-4194-B225-F96D738C98E3}" dt="2022-03-22T08:07:33.415" v="602" actId="1076"/>
          <ac:spMkLst>
            <pc:docMk/>
            <pc:sldMk cId="507399270" sldId="410"/>
            <ac:spMk id="28" creationId="{A7C14EF6-DA07-4021-8DA9-B87BECF58117}"/>
          </ac:spMkLst>
        </pc:spChg>
        <pc:picChg chg="add mod">
          <ac:chgData name="신 주용" userId="ce306e5e72bceba6" providerId="LiveId" clId="{3051FE07-48B6-4194-B225-F96D738C98E3}" dt="2022-03-22T08:07:33.415" v="602" actId="1076"/>
          <ac:picMkLst>
            <pc:docMk/>
            <pc:sldMk cId="507399270" sldId="410"/>
            <ac:picMk id="3" creationId="{78EC8584-C999-4690-BD06-5E420F50BA23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4" creationId="{C28ADB00-7970-44DE-BC10-FF05FB2545E0}"/>
          </ac:picMkLst>
        </pc:picChg>
        <pc:picChg chg="add mod">
          <ac:chgData name="신 주용" userId="ce306e5e72bceba6" providerId="LiveId" clId="{3051FE07-48B6-4194-B225-F96D738C98E3}" dt="2022-03-22T08:07:33.415" v="602" actId="1076"/>
          <ac:picMkLst>
            <pc:docMk/>
            <pc:sldMk cId="507399270" sldId="410"/>
            <ac:picMk id="9" creationId="{5E7EFE37-4F90-4A67-BF22-896FB8344011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10" creationId="{48039D74-875F-41E7-9C3D-505FE6355044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16" creationId="{6BBB65E7-9D53-4E76-AA68-A0AAC1B9F050}"/>
          </ac:picMkLst>
        </pc:picChg>
        <pc:picChg chg="add del mod">
          <ac:chgData name="신 주용" userId="ce306e5e72bceba6" providerId="LiveId" clId="{3051FE07-48B6-4194-B225-F96D738C98E3}" dt="2022-03-22T08:06:16.058" v="360" actId="478"/>
          <ac:picMkLst>
            <pc:docMk/>
            <pc:sldMk cId="507399270" sldId="410"/>
            <ac:picMk id="17" creationId="{D4F4755A-09AC-436E-A979-E3E41FF74136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4027890224" sldId="410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131740846" sldId="411"/>
        </pc:sldMkLst>
      </pc:sldChg>
      <pc:sldChg chg="addSp delSp modSp add mod">
        <pc:chgData name="신 주용" userId="ce306e5e72bceba6" providerId="LiveId" clId="{3051FE07-48B6-4194-B225-F96D738C98E3}" dt="2022-03-22T08:12:45.579" v="999" actId="1076"/>
        <pc:sldMkLst>
          <pc:docMk/>
          <pc:sldMk cId="2750385654" sldId="411"/>
        </pc:sldMkLst>
        <pc:spChg chg="add mod">
          <ac:chgData name="신 주용" userId="ce306e5e72bceba6" providerId="LiveId" clId="{3051FE07-48B6-4194-B225-F96D738C98E3}" dt="2022-03-22T08:12:45.579" v="999" actId="1076"/>
          <ac:spMkLst>
            <pc:docMk/>
            <pc:sldMk cId="2750385654" sldId="411"/>
            <ac:spMk id="16" creationId="{D63301EF-AEED-4DC7-8706-C74140611C88}"/>
          </ac:spMkLst>
        </pc:spChg>
        <pc:spChg chg="mod">
          <ac:chgData name="신 주용" userId="ce306e5e72bceba6" providerId="LiveId" clId="{3051FE07-48B6-4194-B225-F96D738C98E3}" dt="2022-03-22T08:12:30.485" v="913" actId="20577"/>
          <ac:spMkLst>
            <pc:docMk/>
            <pc:sldMk cId="2750385654" sldId="411"/>
            <ac:spMk id="28" creationId="{A7C14EF6-DA07-4021-8DA9-B87BECF58117}"/>
          </ac:spMkLst>
        </pc:spChg>
        <pc:grpChg chg="mod">
          <ac:chgData name="신 주용" userId="ce306e5e72bceba6" providerId="LiveId" clId="{3051FE07-48B6-4194-B225-F96D738C98E3}" dt="2022-03-22T08:08:36.020" v="609" actId="962"/>
          <ac:grpSpMkLst>
            <pc:docMk/>
            <pc:sldMk cId="2750385654" sldId="411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08:29.202" v="604" actId="478"/>
          <ac:picMkLst>
            <pc:docMk/>
            <pc:sldMk cId="2750385654" sldId="411"/>
            <ac:picMk id="3" creationId="{78EC8584-C999-4690-BD06-5E420F50BA23}"/>
          </ac:picMkLst>
        </pc:picChg>
        <pc:picChg chg="add mod">
          <ac:chgData name="신 주용" userId="ce306e5e72bceba6" providerId="LiveId" clId="{3051FE07-48B6-4194-B225-F96D738C98E3}" dt="2022-03-22T08:08:45.544" v="614" actId="1076"/>
          <ac:picMkLst>
            <pc:docMk/>
            <pc:sldMk cId="2750385654" sldId="411"/>
            <ac:picMk id="4" creationId="{BDE351CB-867C-4112-9EBD-3F7195880672}"/>
          </ac:picMkLst>
        </pc:picChg>
        <pc:picChg chg="del">
          <ac:chgData name="신 주용" userId="ce306e5e72bceba6" providerId="LiveId" clId="{3051FE07-48B6-4194-B225-F96D738C98E3}" dt="2022-03-22T08:08:29.202" v="604" actId="478"/>
          <ac:picMkLst>
            <pc:docMk/>
            <pc:sldMk cId="2750385654" sldId="411"/>
            <ac:picMk id="9" creationId="{5E7EFE37-4F90-4A67-BF22-896FB8344011}"/>
          </ac:picMkLst>
        </pc:picChg>
        <pc:picChg chg="add mod">
          <ac:chgData name="신 주용" userId="ce306e5e72bceba6" providerId="LiveId" clId="{3051FE07-48B6-4194-B225-F96D738C98E3}" dt="2022-03-22T08:08:44.503" v="613" actId="1076"/>
          <ac:picMkLst>
            <pc:docMk/>
            <pc:sldMk cId="2750385654" sldId="411"/>
            <ac:picMk id="10" creationId="{5D8963E8-0F5B-4F47-B354-A650A73C364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943560949" sldId="412"/>
        </pc:sldMkLst>
      </pc:sldChg>
      <pc:sldChg chg="addSp delSp modSp add mod">
        <pc:chgData name="신 주용" userId="ce306e5e72bceba6" providerId="LiveId" clId="{3051FE07-48B6-4194-B225-F96D738C98E3}" dt="2022-03-22T08:16:24.084" v="1256" actId="1076"/>
        <pc:sldMkLst>
          <pc:docMk/>
          <pc:sldMk cId="3819630041" sldId="412"/>
        </pc:sldMkLst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16" creationId="{D63301EF-AEED-4DC7-8706-C74140611C88}"/>
          </ac:spMkLst>
        </pc:spChg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27" creationId="{EE6474F9-58BA-42E4-A458-FCFCC3444BAF}"/>
          </ac:spMkLst>
        </pc:spChg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28" creationId="{A7C14EF6-DA07-4021-8DA9-B87BECF58117}"/>
          </ac:spMkLst>
        </pc:spChg>
        <pc:picChg chg="add mod">
          <ac:chgData name="신 주용" userId="ce306e5e72bceba6" providerId="LiveId" clId="{3051FE07-48B6-4194-B225-F96D738C98E3}" dt="2022-03-22T08:16:24.084" v="1256" actId="1076"/>
          <ac:picMkLst>
            <pc:docMk/>
            <pc:sldMk cId="3819630041" sldId="412"/>
            <ac:picMk id="3" creationId="{7411A3EC-E975-4CB2-A0AB-027FA666C1B2}"/>
          </ac:picMkLst>
        </pc:picChg>
        <pc:picChg chg="del mod">
          <ac:chgData name="신 주용" userId="ce306e5e72bceba6" providerId="LiveId" clId="{3051FE07-48B6-4194-B225-F96D738C98E3}" dt="2022-03-22T08:12:57.619" v="1006" actId="478"/>
          <ac:picMkLst>
            <pc:docMk/>
            <pc:sldMk cId="3819630041" sldId="412"/>
            <ac:picMk id="4" creationId="{BDE351CB-867C-4112-9EBD-3F7195880672}"/>
          </ac:picMkLst>
        </pc:picChg>
        <pc:picChg chg="add mod">
          <ac:chgData name="신 주용" userId="ce306e5e72bceba6" providerId="LiveId" clId="{3051FE07-48B6-4194-B225-F96D738C98E3}" dt="2022-03-22T08:16:24.084" v="1256" actId="1076"/>
          <ac:picMkLst>
            <pc:docMk/>
            <pc:sldMk cId="3819630041" sldId="412"/>
            <ac:picMk id="9" creationId="{9757D4BB-6262-4A61-815F-80663B67E58F}"/>
          </ac:picMkLst>
        </pc:picChg>
        <pc:picChg chg="del mod">
          <ac:chgData name="신 주용" userId="ce306e5e72bceba6" providerId="LiveId" clId="{3051FE07-48B6-4194-B225-F96D738C98E3}" dt="2022-03-22T08:12:57.619" v="1006" actId="478"/>
          <ac:picMkLst>
            <pc:docMk/>
            <pc:sldMk cId="3819630041" sldId="412"/>
            <ac:picMk id="10" creationId="{5D8963E8-0F5B-4F47-B354-A650A73C3644}"/>
          </ac:picMkLst>
        </pc:picChg>
        <pc:picChg chg="add mod">
          <ac:chgData name="신 주용" userId="ce306e5e72bceba6" providerId="LiveId" clId="{3051FE07-48B6-4194-B225-F96D738C98E3}" dt="2022-03-22T08:13:12.338" v="1016" actId="571"/>
          <ac:picMkLst>
            <pc:docMk/>
            <pc:sldMk cId="3819630041" sldId="412"/>
            <ac:picMk id="21" creationId="{431565E5-50AC-466D-A627-5C97A340C0EC}"/>
          </ac:picMkLst>
        </pc:picChg>
        <pc:picChg chg="add mod">
          <ac:chgData name="신 주용" userId="ce306e5e72bceba6" providerId="LiveId" clId="{3051FE07-48B6-4194-B225-F96D738C98E3}" dt="2022-03-22T08:13:12.338" v="1016" actId="571"/>
          <ac:picMkLst>
            <pc:docMk/>
            <pc:sldMk cId="3819630041" sldId="412"/>
            <ac:picMk id="22" creationId="{A8FED1D6-32BA-403C-9973-B7BF5B57CA41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992648477" sldId="413"/>
        </pc:sldMkLst>
      </pc:sldChg>
      <pc:sldChg chg="addSp delSp modSp add del mod">
        <pc:chgData name="신 주용" userId="ce306e5e72bceba6" providerId="LiveId" clId="{3051FE07-48B6-4194-B225-F96D738C98E3}" dt="2022-03-22T08:49:51.184" v="4639" actId="47"/>
        <pc:sldMkLst>
          <pc:docMk/>
          <pc:sldMk cId="3933206845" sldId="413"/>
        </pc:sldMkLst>
        <pc:spChg chg="mod">
          <ac:chgData name="신 주용" userId="ce306e5e72bceba6" providerId="LiveId" clId="{3051FE07-48B6-4194-B225-F96D738C98E3}" dt="2022-03-22T08:25:51.910" v="1504" actId="1038"/>
          <ac:spMkLst>
            <pc:docMk/>
            <pc:sldMk cId="3933206845" sldId="413"/>
            <ac:spMk id="16" creationId="{D63301EF-AEED-4DC7-8706-C74140611C88}"/>
          </ac:spMkLst>
        </pc:spChg>
        <pc:spChg chg="del">
          <ac:chgData name="신 주용" userId="ce306e5e72bceba6" providerId="LiveId" clId="{3051FE07-48B6-4194-B225-F96D738C98E3}" dt="2022-03-22T08:25:02.645" v="1267" actId="478"/>
          <ac:spMkLst>
            <pc:docMk/>
            <pc:sldMk cId="3933206845" sldId="413"/>
            <ac:spMk id="28" creationId="{A7C14EF6-DA07-4021-8DA9-B87BECF58117}"/>
          </ac:spMkLst>
        </pc:spChg>
        <pc:picChg chg="del">
          <ac:chgData name="신 주용" userId="ce306e5e72bceba6" providerId="LiveId" clId="{3051FE07-48B6-4194-B225-F96D738C98E3}" dt="2022-03-22T08:24:28.233" v="1258" actId="478"/>
          <ac:picMkLst>
            <pc:docMk/>
            <pc:sldMk cId="3933206845" sldId="413"/>
            <ac:picMk id="3" creationId="{7411A3EC-E975-4CB2-A0AB-027FA666C1B2}"/>
          </ac:picMkLst>
        </pc:picChg>
        <pc:picChg chg="add mod">
          <ac:chgData name="신 주용" userId="ce306e5e72bceba6" providerId="LiveId" clId="{3051FE07-48B6-4194-B225-F96D738C98E3}" dt="2022-03-22T08:25:51.910" v="1504" actId="1038"/>
          <ac:picMkLst>
            <pc:docMk/>
            <pc:sldMk cId="3933206845" sldId="413"/>
            <ac:picMk id="4" creationId="{8B195A7C-6452-4357-BAB6-D7FCD6C24375}"/>
          </ac:picMkLst>
        </pc:picChg>
        <pc:picChg chg="del">
          <ac:chgData name="신 주용" userId="ce306e5e72bceba6" providerId="LiveId" clId="{3051FE07-48B6-4194-B225-F96D738C98E3}" dt="2022-03-22T08:24:28.233" v="1258" actId="478"/>
          <ac:picMkLst>
            <pc:docMk/>
            <pc:sldMk cId="3933206845" sldId="413"/>
            <ac:picMk id="9" creationId="{9757D4BB-6262-4A61-815F-80663B67E58F}"/>
          </ac:picMkLst>
        </pc:picChg>
        <pc:picChg chg="add del mod">
          <ac:chgData name="신 주용" userId="ce306e5e72bceba6" providerId="LiveId" clId="{3051FE07-48B6-4194-B225-F96D738C98E3}" dt="2022-03-22T08:24:42.505" v="1263" actId="478"/>
          <ac:picMkLst>
            <pc:docMk/>
            <pc:sldMk cId="3933206845" sldId="413"/>
            <ac:picMk id="10" creationId="{47428469-D279-4280-81E1-5FEE6CE709E9}"/>
          </ac:picMkLst>
        </pc:picChg>
      </pc:sldChg>
      <pc:sldChg chg="modSp add mod">
        <pc:chgData name="신 주용" userId="ce306e5e72bceba6" providerId="LiveId" clId="{3051FE07-48B6-4194-B225-F96D738C98E3}" dt="2022-03-22T08:28:02.775" v="1521"/>
        <pc:sldMkLst>
          <pc:docMk/>
          <pc:sldMk cId="1999238883" sldId="414"/>
        </pc:sldMkLst>
        <pc:spChg chg="mod">
          <ac:chgData name="신 주용" userId="ce306e5e72bceba6" providerId="LiveId" clId="{3051FE07-48B6-4194-B225-F96D738C98E3}" dt="2022-03-22T08:28:02.775" v="1521"/>
          <ac:spMkLst>
            <pc:docMk/>
            <pc:sldMk cId="1999238883" sldId="414"/>
            <ac:spMk id="16" creationId="{D63301EF-AEED-4DC7-8706-C74140611C88}"/>
          </ac:spMkLst>
        </pc:sp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4128471928" sldId="414"/>
        </pc:sldMkLst>
      </pc:sldChg>
      <pc:sldChg chg="addSp delSp modSp add del mod">
        <pc:chgData name="신 주용" userId="ce306e5e72bceba6" providerId="LiveId" clId="{3051FE07-48B6-4194-B225-F96D738C98E3}" dt="2022-03-22T08:50:00.928" v="4640" actId="47"/>
        <pc:sldMkLst>
          <pc:docMk/>
          <pc:sldMk cId="671359600" sldId="415"/>
        </pc:sldMkLst>
        <pc:spChg chg="mod">
          <ac:chgData name="신 주용" userId="ce306e5e72bceba6" providerId="LiveId" clId="{3051FE07-48B6-4194-B225-F96D738C98E3}" dt="2022-03-22T08:29:48.628" v="1674" actId="1076"/>
          <ac:spMkLst>
            <pc:docMk/>
            <pc:sldMk cId="671359600" sldId="415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28:09.021" v="1522" actId="1076"/>
          <ac:picMkLst>
            <pc:docMk/>
            <pc:sldMk cId="671359600" sldId="415"/>
            <ac:picMk id="3" creationId="{0DB882B1-661A-4966-81C0-A1975CDA9447}"/>
          </ac:picMkLst>
        </pc:picChg>
        <pc:picChg chg="del">
          <ac:chgData name="신 주용" userId="ce306e5e72bceba6" providerId="LiveId" clId="{3051FE07-48B6-4194-B225-F96D738C98E3}" dt="2022-03-22T08:27:46.381" v="1507" actId="478"/>
          <ac:picMkLst>
            <pc:docMk/>
            <pc:sldMk cId="671359600" sldId="415"/>
            <ac:picMk id="4" creationId="{8B195A7C-6452-4357-BAB6-D7FCD6C24375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405159297" sldId="415"/>
        </pc:sldMkLst>
      </pc:sldChg>
      <pc:sldChg chg="add">
        <pc:chgData name="신 주용" userId="ce306e5e72bceba6" providerId="LiveId" clId="{3051FE07-48B6-4194-B225-F96D738C98E3}" dt="2022-03-22T08:29:55.203" v="1675" actId="2890"/>
        <pc:sldMkLst>
          <pc:docMk/>
          <pc:sldMk cId="603457839" sldId="416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964589591" sldId="416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82035254" sldId="417"/>
        </pc:sldMkLst>
      </pc:sldChg>
      <pc:sldChg chg="addSp delSp modSp add mod">
        <pc:chgData name="신 주용" userId="ce306e5e72bceba6" providerId="LiveId" clId="{3051FE07-48B6-4194-B225-F96D738C98E3}" dt="2022-03-22T08:31:09.613" v="1877" actId="1076"/>
        <pc:sldMkLst>
          <pc:docMk/>
          <pc:sldMk cId="2286145507" sldId="417"/>
        </pc:sldMkLst>
        <pc:spChg chg="mod">
          <ac:chgData name="신 주용" userId="ce306e5e72bceba6" providerId="LiveId" clId="{3051FE07-48B6-4194-B225-F96D738C98E3}" dt="2022-03-22T08:31:09.613" v="1877" actId="1076"/>
          <ac:spMkLst>
            <pc:docMk/>
            <pc:sldMk cId="2286145507" sldId="417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0:29.173" v="1682" actId="962"/>
          <ac:grpSpMkLst>
            <pc:docMk/>
            <pc:sldMk cId="2286145507" sldId="417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30:23.764" v="1677" actId="478"/>
          <ac:picMkLst>
            <pc:docMk/>
            <pc:sldMk cId="2286145507" sldId="417"/>
            <ac:picMk id="3" creationId="{0DB882B1-661A-4966-81C0-A1975CDA9447}"/>
          </ac:picMkLst>
        </pc:picChg>
        <pc:picChg chg="add mod">
          <ac:chgData name="신 주용" userId="ce306e5e72bceba6" providerId="LiveId" clId="{3051FE07-48B6-4194-B225-F96D738C98E3}" dt="2022-03-22T08:30:39.812" v="1685" actId="1076"/>
          <ac:picMkLst>
            <pc:docMk/>
            <pc:sldMk cId="2286145507" sldId="417"/>
            <ac:picMk id="4" creationId="{82550688-1C14-4D48-B253-0373DFC3A9B0}"/>
          </ac:picMkLst>
        </pc:picChg>
        <pc:picChg chg="add mod">
          <ac:chgData name="신 주용" userId="ce306e5e72bceba6" providerId="LiveId" clId="{3051FE07-48B6-4194-B225-F96D738C98E3}" dt="2022-03-22T08:30:39.812" v="1685" actId="1076"/>
          <ac:picMkLst>
            <pc:docMk/>
            <pc:sldMk cId="2286145507" sldId="417"/>
            <ac:picMk id="9" creationId="{A2FB1039-D5DE-4E6F-B0DD-87F9C2018388}"/>
          </ac:picMkLst>
        </pc:picChg>
      </pc:sldChg>
      <pc:sldChg chg="addSp delSp modSp add mod">
        <pc:chgData name="신 주용" userId="ce306e5e72bceba6" providerId="LiveId" clId="{3051FE07-48B6-4194-B225-F96D738C98E3}" dt="2022-03-22T08:50:37.870" v="4641" actId="20577"/>
        <pc:sldMkLst>
          <pc:docMk/>
          <pc:sldMk cId="2094932304" sldId="418"/>
        </pc:sldMkLst>
        <pc:spChg chg="mod">
          <ac:chgData name="신 주용" userId="ce306e5e72bceba6" providerId="LiveId" clId="{3051FE07-48B6-4194-B225-F96D738C98E3}" dt="2022-03-22T08:50:37.870" v="4641" actId="20577"/>
          <ac:spMkLst>
            <pc:docMk/>
            <pc:sldMk cId="2094932304" sldId="418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32:39.320" v="2175" actId="1076"/>
          <ac:picMkLst>
            <pc:docMk/>
            <pc:sldMk cId="2094932304" sldId="418"/>
            <ac:picMk id="3" creationId="{B7CF0510-78C8-41B4-A20F-D6339CB4881A}"/>
          </ac:picMkLst>
        </pc:picChg>
        <pc:picChg chg="del">
          <ac:chgData name="신 주용" userId="ce306e5e72bceba6" providerId="LiveId" clId="{3051FE07-48B6-4194-B225-F96D738C98E3}" dt="2022-03-22T08:31:16.321" v="1879" actId="478"/>
          <ac:picMkLst>
            <pc:docMk/>
            <pc:sldMk cId="2094932304" sldId="418"/>
            <ac:picMk id="4" creationId="{82550688-1C14-4D48-B253-0373DFC3A9B0}"/>
          </ac:picMkLst>
        </pc:picChg>
        <pc:picChg chg="del">
          <ac:chgData name="신 주용" userId="ce306e5e72bceba6" providerId="LiveId" clId="{3051FE07-48B6-4194-B225-F96D738C98E3}" dt="2022-03-22T08:31:16.321" v="1879" actId="478"/>
          <ac:picMkLst>
            <pc:docMk/>
            <pc:sldMk cId="2094932304" sldId="418"/>
            <ac:picMk id="9" creationId="{A2FB1039-D5DE-4E6F-B0DD-87F9C2018388}"/>
          </ac:picMkLst>
        </pc:picChg>
        <pc:picChg chg="add mod">
          <ac:chgData name="신 주용" userId="ce306e5e72bceba6" providerId="LiveId" clId="{3051FE07-48B6-4194-B225-F96D738C98E3}" dt="2022-03-22T08:32:30.174" v="2165" actId="14100"/>
          <ac:picMkLst>
            <pc:docMk/>
            <pc:sldMk cId="2094932304" sldId="418"/>
            <ac:picMk id="10" creationId="{68066B8B-7C41-489C-A984-B664B39B202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2545371180" sldId="418"/>
        </pc:sldMkLst>
      </pc:sldChg>
      <pc:sldChg chg="addSp delSp modSp add mod">
        <pc:chgData name="신 주용" userId="ce306e5e72bceba6" providerId="LiveId" clId="{3051FE07-48B6-4194-B225-F96D738C98E3}" dt="2022-03-22T08:34:18.148" v="2591" actId="1076"/>
        <pc:sldMkLst>
          <pc:docMk/>
          <pc:sldMk cId="1869816143" sldId="419"/>
        </pc:sldMkLst>
        <pc:spChg chg="mod">
          <ac:chgData name="신 주용" userId="ce306e5e72bceba6" providerId="LiveId" clId="{3051FE07-48B6-4194-B225-F96D738C98E3}" dt="2022-03-22T08:34:18.148" v="2591" actId="1076"/>
          <ac:spMkLst>
            <pc:docMk/>
            <pc:sldMk cId="1869816143" sldId="419"/>
            <ac:spMk id="16" creationId="{D63301EF-AEED-4DC7-8706-C74140611C88}"/>
          </ac:spMkLst>
        </pc:spChg>
        <pc:picChg chg="del">
          <ac:chgData name="신 주용" userId="ce306e5e72bceba6" providerId="LiveId" clId="{3051FE07-48B6-4194-B225-F96D738C98E3}" dt="2022-03-22T08:32:51.188" v="2181" actId="478"/>
          <ac:picMkLst>
            <pc:docMk/>
            <pc:sldMk cId="1869816143" sldId="419"/>
            <ac:picMk id="3" creationId="{B7CF0510-78C8-41B4-A20F-D6339CB4881A}"/>
          </ac:picMkLst>
        </pc:picChg>
        <pc:picChg chg="add mod">
          <ac:chgData name="신 주용" userId="ce306e5e72bceba6" providerId="LiveId" clId="{3051FE07-48B6-4194-B225-F96D738C98E3}" dt="2022-03-22T08:33:40.892" v="2440" actId="14100"/>
          <ac:picMkLst>
            <pc:docMk/>
            <pc:sldMk cId="1869816143" sldId="419"/>
            <ac:picMk id="4" creationId="{844ACFB1-C243-44FC-AB89-C3A112EDB1F3}"/>
          </ac:picMkLst>
        </pc:picChg>
        <pc:picChg chg="add mod">
          <ac:chgData name="신 주용" userId="ce306e5e72bceba6" providerId="LiveId" clId="{3051FE07-48B6-4194-B225-F96D738C98E3}" dt="2022-03-22T08:33:45.241" v="2442" actId="14100"/>
          <ac:picMkLst>
            <pc:docMk/>
            <pc:sldMk cId="1869816143" sldId="419"/>
            <ac:picMk id="9" creationId="{F177FDB6-7CFB-432C-89EB-84B88AF43D92}"/>
          </ac:picMkLst>
        </pc:picChg>
        <pc:picChg chg="del">
          <ac:chgData name="신 주용" userId="ce306e5e72bceba6" providerId="LiveId" clId="{3051FE07-48B6-4194-B225-F96D738C98E3}" dt="2022-03-22T08:32:51.556" v="2182" actId="478"/>
          <ac:picMkLst>
            <pc:docMk/>
            <pc:sldMk cId="1869816143" sldId="419"/>
            <ac:picMk id="10" creationId="{68066B8B-7C41-489C-A984-B664B39B202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2540379059" sldId="419"/>
        </pc:sldMkLst>
      </pc:sldChg>
      <pc:sldChg chg="add del">
        <pc:chgData name="신 주용" userId="ce306e5e72bceba6" providerId="LiveId" clId="{3051FE07-48B6-4194-B225-F96D738C98E3}" dt="2022-03-22T08:50:49.442" v="4642" actId="47"/>
        <pc:sldMkLst>
          <pc:docMk/>
          <pc:sldMk cId="683269496" sldId="420"/>
        </pc:sldMkLst>
      </pc:sldChg>
      <pc:sldChg chg="addSp delSp modSp add mod">
        <pc:chgData name="신 주용" userId="ce306e5e72bceba6" providerId="LiveId" clId="{3051FE07-48B6-4194-B225-F96D738C98E3}" dt="2022-03-22T08:36:42.812" v="2841" actId="1076"/>
        <pc:sldMkLst>
          <pc:docMk/>
          <pc:sldMk cId="66098808" sldId="421"/>
        </pc:sldMkLst>
        <pc:spChg chg="mod">
          <ac:chgData name="신 주용" userId="ce306e5e72bceba6" providerId="LiveId" clId="{3051FE07-48B6-4194-B225-F96D738C98E3}" dt="2022-03-22T08:35:12.293" v="2836" actId="20577"/>
          <ac:spMkLst>
            <pc:docMk/>
            <pc:sldMk cId="66098808" sldId="421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36:42.812" v="2841" actId="1076"/>
          <ac:picMkLst>
            <pc:docMk/>
            <pc:sldMk cId="66098808" sldId="421"/>
            <ac:picMk id="3" creationId="{12ED0253-8A77-4C5D-884B-5981922DA8A2}"/>
          </ac:picMkLst>
        </pc:picChg>
        <pc:picChg chg="del">
          <ac:chgData name="신 주용" userId="ce306e5e72bceba6" providerId="LiveId" clId="{3051FE07-48B6-4194-B225-F96D738C98E3}" dt="2022-03-22T08:34:38.517" v="2594" actId="478"/>
          <ac:picMkLst>
            <pc:docMk/>
            <pc:sldMk cId="66098808" sldId="421"/>
            <ac:picMk id="4" creationId="{844ACFB1-C243-44FC-AB89-C3A112EDB1F3}"/>
          </ac:picMkLst>
        </pc:picChg>
        <pc:picChg chg="del">
          <ac:chgData name="신 주용" userId="ce306e5e72bceba6" providerId="LiveId" clId="{3051FE07-48B6-4194-B225-F96D738C98E3}" dt="2022-03-22T08:34:38.517" v="2594" actId="478"/>
          <ac:picMkLst>
            <pc:docMk/>
            <pc:sldMk cId="66098808" sldId="421"/>
            <ac:picMk id="9" creationId="{F177FDB6-7CFB-432C-89EB-84B88AF43D92}"/>
          </ac:picMkLst>
        </pc:picChg>
        <pc:picChg chg="add mod">
          <ac:chgData name="신 주용" userId="ce306e5e72bceba6" providerId="LiveId" clId="{3051FE07-48B6-4194-B225-F96D738C98E3}" dt="2022-03-22T08:36:41.054" v="2840" actId="1076"/>
          <ac:picMkLst>
            <pc:docMk/>
            <pc:sldMk cId="66098808" sldId="421"/>
            <ac:picMk id="10" creationId="{A2D683FD-1914-4DB5-AE63-54B0FB4CBFA0}"/>
          </ac:picMkLst>
        </pc:picChg>
        <pc:picChg chg="add mod">
          <ac:chgData name="신 주용" userId="ce306e5e72bceba6" providerId="LiveId" clId="{3051FE07-48B6-4194-B225-F96D738C98E3}" dt="2022-03-22T08:36:41.054" v="2840" actId="1076"/>
          <ac:picMkLst>
            <pc:docMk/>
            <pc:sldMk cId="66098808" sldId="421"/>
            <ac:picMk id="17" creationId="{8406405D-2453-4035-98D2-BBF65FF238CC}"/>
          </ac:picMkLst>
        </pc:picChg>
      </pc:sldChg>
      <pc:sldChg chg="addSp delSp modSp add mod">
        <pc:chgData name="신 주용" userId="ce306e5e72bceba6" providerId="LiveId" clId="{3051FE07-48B6-4194-B225-F96D738C98E3}" dt="2022-03-22T08:37:59.537" v="3021" actId="1076"/>
        <pc:sldMkLst>
          <pc:docMk/>
          <pc:sldMk cId="139480223" sldId="422"/>
        </pc:sldMkLst>
        <pc:spChg chg="mod ord">
          <ac:chgData name="신 주용" userId="ce306e5e72bceba6" providerId="LiveId" clId="{3051FE07-48B6-4194-B225-F96D738C98E3}" dt="2022-03-22T08:37:59.537" v="3021" actId="1076"/>
          <ac:spMkLst>
            <pc:docMk/>
            <pc:sldMk cId="139480223" sldId="422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6:59.665" v="2851" actId="1076"/>
          <ac:grpSpMkLst>
            <pc:docMk/>
            <pc:sldMk cId="139480223" sldId="422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3" creationId="{12ED0253-8A77-4C5D-884B-5981922DA8A2}"/>
          </ac:picMkLst>
        </pc:picChg>
        <pc:picChg chg="add mod ord">
          <ac:chgData name="신 주용" userId="ce306e5e72bceba6" providerId="LiveId" clId="{3051FE07-48B6-4194-B225-F96D738C98E3}" dt="2022-03-22T08:37:48.855" v="3019" actId="170"/>
          <ac:picMkLst>
            <pc:docMk/>
            <pc:sldMk cId="139480223" sldId="422"/>
            <ac:picMk id="4" creationId="{0DA3A29F-CD7F-478E-9569-9E129863E0B5}"/>
          </ac:picMkLst>
        </pc:picChg>
        <pc:picChg chg="add mod">
          <ac:chgData name="신 주용" userId="ce306e5e72bceba6" providerId="LiveId" clId="{3051FE07-48B6-4194-B225-F96D738C98E3}" dt="2022-03-22T08:37:54.665" v="3020" actId="1076"/>
          <ac:picMkLst>
            <pc:docMk/>
            <pc:sldMk cId="139480223" sldId="422"/>
            <ac:picMk id="9" creationId="{39CF5E85-B19D-4F8A-8025-274507BE5A3A}"/>
          </ac:picMkLst>
        </pc:pic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10" creationId="{A2D683FD-1914-4DB5-AE63-54B0FB4CBFA0}"/>
          </ac:picMkLst>
        </pc:pic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17" creationId="{8406405D-2453-4035-98D2-BBF65FF238CC}"/>
          </ac:picMkLst>
        </pc:picChg>
      </pc:sldChg>
      <pc:sldChg chg="addSp delSp modSp add mod">
        <pc:chgData name="신 주용" userId="ce306e5e72bceba6" providerId="LiveId" clId="{3051FE07-48B6-4194-B225-F96D738C98E3}" dt="2022-03-22T08:39:32.319" v="3371" actId="1035"/>
        <pc:sldMkLst>
          <pc:docMk/>
          <pc:sldMk cId="895264470" sldId="423"/>
        </pc:sldMkLst>
        <pc:spChg chg="mod">
          <ac:chgData name="신 주용" userId="ce306e5e72bceba6" providerId="LiveId" clId="{3051FE07-48B6-4194-B225-F96D738C98E3}" dt="2022-03-22T08:39:32.319" v="3371" actId="1035"/>
          <ac:spMkLst>
            <pc:docMk/>
            <pc:sldMk cId="895264470" sldId="423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8:22.178" v="3030" actId="1076"/>
          <ac:grpSpMkLst>
            <pc:docMk/>
            <pc:sldMk cId="895264470" sldId="423"/>
            <ac:grpSpMk id="15" creationId="{00000000-0000-0000-0000-000000000000}"/>
          </ac:grpSpMkLst>
        </pc:grpChg>
        <pc:picChg chg="add mod">
          <ac:chgData name="신 주용" userId="ce306e5e72bceba6" providerId="LiveId" clId="{3051FE07-48B6-4194-B225-F96D738C98E3}" dt="2022-03-22T08:39:32.319" v="3371" actId="1035"/>
          <ac:picMkLst>
            <pc:docMk/>
            <pc:sldMk cId="895264470" sldId="423"/>
            <ac:picMk id="3" creationId="{59B34D10-6AB9-4FB4-A82B-12157D42756B}"/>
          </ac:picMkLst>
        </pc:picChg>
        <pc:picChg chg="del">
          <ac:chgData name="신 주용" userId="ce306e5e72bceba6" providerId="LiveId" clId="{3051FE07-48B6-4194-B225-F96D738C98E3}" dt="2022-03-22T08:38:10.033" v="3023" actId="478"/>
          <ac:picMkLst>
            <pc:docMk/>
            <pc:sldMk cId="895264470" sldId="423"/>
            <ac:picMk id="4" creationId="{0DA3A29F-CD7F-478E-9569-9E129863E0B5}"/>
          </ac:picMkLst>
        </pc:picChg>
        <pc:picChg chg="del">
          <ac:chgData name="신 주용" userId="ce306e5e72bceba6" providerId="LiveId" clId="{3051FE07-48B6-4194-B225-F96D738C98E3}" dt="2022-03-22T08:38:10.033" v="3023" actId="478"/>
          <ac:picMkLst>
            <pc:docMk/>
            <pc:sldMk cId="895264470" sldId="423"/>
            <ac:picMk id="9" creationId="{39CF5E85-B19D-4F8A-8025-274507BE5A3A}"/>
          </ac:picMkLst>
        </pc:picChg>
      </pc:sldChg>
      <pc:sldChg chg="addSp delSp modSp add mod">
        <pc:chgData name="신 주용" userId="ce306e5e72bceba6" providerId="LiveId" clId="{3051FE07-48B6-4194-B225-F96D738C98E3}" dt="2022-03-22T08:41:41.086" v="3736" actId="1076"/>
        <pc:sldMkLst>
          <pc:docMk/>
          <pc:sldMk cId="1890599744" sldId="424"/>
        </pc:sldMkLst>
        <pc:spChg chg="del">
          <ac:chgData name="신 주용" userId="ce306e5e72bceba6" providerId="LiveId" clId="{3051FE07-48B6-4194-B225-F96D738C98E3}" dt="2022-03-22T08:39:40.204" v="3373" actId="478"/>
          <ac:spMkLst>
            <pc:docMk/>
            <pc:sldMk cId="1890599744" sldId="424"/>
            <ac:spMk id="16" creationId="{D63301EF-AEED-4DC7-8706-C74140611C88}"/>
          </ac:spMkLst>
        </pc:spChg>
        <pc:spChg chg="add mod">
          <ac:chgData name="신 주용" userId="ce306e5e72bceba6" providerId="LiveId" clId="{3051FE07-48B6-4194-B225-F96D738C98E3}" dt="2022-03-22T08:41:41.086" v="3736" actId="1076"/>
          <ac:spMkLst>
            <pc:docMk/>
            <pc:sldMk cId="1890599744" sldId="424"/>
            <ac:spMk id="17" creationId="{1839914D-8E33-4945-8AA6-234B6359F73E}"/>
          </ac:spMkLst>
        </pc:spChg>
        <pc:picChg chg="del">
          <ac:chgData name="신 주용" userId="ce306e5e72bceba6" providerId="LiveId" clId="{3051FE07-48B6-4194-B225-F96D738C98E3}" dt="2022-03-22T08:39:40.204" v="3373" actId="478"/>
          <ac:picMkLst>
            <pc:docMk/>
            <pc:sldMk cId="1890599744" sldId="424"/>
            <ac:picMk id="3" creationId="{59B34D10-6AB9-4FB4-A82B-12157D42756B}"/>
          </ac:picMkLst>
        </pc:picChg>
        <pc:picChg chg="add mod">
          <ac:chgData name="신 주용" userId="ce306e5e72bceba6" providerId="LiveId" clId="{3051FE07-48B6-4194-B225-F96D738C98E3}" dt="2022-03-22T08:41:12.578" v="3657" actId="1076"/>
          <ac:picMkLst>
            <pc:docMk/>
            <pc:sldMk cId="1890599744" sldId="424"/>
            <ac:picMk id="4" creationId="{3BD93284-0016-45A9-B143-7482D95AE82A}"/>
          </ac:picMkLst>
        </pc:picChg>
        <pc:picChg chg="add mod">
          <ac:chgData name="신 주용" userId="ce306e5e72bceba6" providerId="LiveId" clId="{3051FE07-48B6-4194-B225-F96D738C98E3}" dt="2022-03-22T08:41:25.957" v="3661" actId="1076"/>
          <ac:picMkLst>
            <pc:docMk/>
            <pc:sldMk cId="1890599744" sldId="424"/>
            <ac:picMk id="18" creationId="{4F57B1D9-6653-4F08-BF86-695915139E33}"/>
          </ac:picMkLst>
        </pc:picChg>
      </pc:sldChg>
      <pc:sldChg chg="addSp delSp modSp add mod">
        <pc:chgData name="신 주용" userId="ce306e5e72bceba6" providerId="LiveId" clId="{3051FE07-48B6-4194-B225-F96D738C98E3}" dt="2022-03-22T08:43:30.269" v="3997"/>
        <pc:sldMkLst>
          <pc:docMk/>
          <pc:sldMk cId="108511557" sldId="425"/>
        </pc:sldMkLst>
        <pc:spChg chg="mod">
          <ac:chgData name="신 주용" userId="ce306e5e72bceba6" providerId="LiveId" clId="{3051FE07-48B6-4194-B225-F96D738C98E3}" dt="2022-03-22T08:43:30.269" v="3997"/>
          <ac:spMkLst>
            <pc:docMk/>
            <pc:sldMk cId="108511557" sldId="425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43:15.983" v="3981" actId="1076"/>
          <ac:spMkLst>
            <pc:docMk/>
            <pc:sldMk cId="108511557" sldId="425"/>
            <ac:spMk id="17" creationId="{1839914D-8E33-4945-8AA6-234B6359F73E}"/>
          </ac:spMkLst>
        </pc:spChg>
        <pc:picChg chg="add mod">
          <ac:chgData name="신 주용" userId="ce306e5e72bceba6" providerId="LiveId" clId="{3051FE07-48B6-4194-B225-F96D738C98E3}" dt="2022-03-22T08:43:17.664" v="3982" actId="1076"/>
          <ac:picMkLst>
            <pc:docMk/>
            <pc:sldMk cId="108511557" sldId="425"/>
            <ac:picMk id="3" creationId="{89C32AB9-FE85-46C3-A3FF-4747FBF05F6B}"/>
          </ac:picMkLst>
        </pc:picChg>
        <pc:picChg chg="del">
          <ac:chgData name="신 주용" userId="ce306e5e72bceba6" providerId="LiveId" clId="{3051FE07-48B6-4194-B225-F96D738C98E3}" dt="2022-03-22T08:41:51.818" v="3741" actId="478"/>
          <ac:picMkLst>
            <pc:docMk/>
            <pc:sldMk cId="108511557" sldId="425"/>
            <ac:picMk id="4" creationId="{3BD93284-0016-45A9-B143-7482D95AE82A}"/>
          </ac:picMkLst>
        </pc:picChg>
        <pc:picChg chg="add del mod">
          <ac:chgData name="신 주용" userId="ce306e5e72bceba6" providerId="LiveId" clId="{3051FE07-48B6-4194-B225-F96D738C98E3}" dt="2022-03-22T08:41:50.182" v="3740" actId="478"/>
          <ac:picMkLst>
            <pc:docMk/>
            <pc:sldMk cId="108511557" sldId="425"/>
            <ac:picMk id="16" creationId="{7EEF40E4-0B9A-436A-931B-1A360CDF4CA9}"/>
          </ac:picMkLst>
        </pc:picChg>
        <pc:picChg chg="del">
          <ac:chgData name="신 주용" userId="ce306e5e72bceba6" providerId="LiveId" clId="{3051FE07-48B6-4194-B225-F96D738C98E3}" dt="2022-03-22T08:41:51.818" v="3741" actId="478"/>
          <ac:picMkLst>
            <pc:docMk/>
            <pc:sldMk cId="108511557" sldId="425"/>
            <ac:picMk id="18" creationId="{4F57B1D9-6653-4F08-BF86-695915139E33}"/>
          </ac:picMkLst>
        </pc:picChg>
        <pc:picChg chg="add del mod">
          <ac:chgData name="신 주용" userId="ce306e5e72bceba6" providerId="LiveId" clId="{3051FE07-48B6-4194-B225-F96D738C98E3}" dt="2022-03-22T08:41:50.182" v="3740" actId="478"/>
          <ac:picMkLst>
            <pc:docMk/>
            <pc:sldMk cId="108511557" sldId="425"/>
            <ac:picMk id="19" creationId="{3C0F31F7-A207-41CC-85D3-E378EFCD32E0}"/>
          </ac:picMkLst>
        </pc:picChg>
      </pc:sldChg>
      <pc:sldChg chg="addSp delSp modSp add del mod">
        <pc:chgData name="신 주용" userId="ce306e5e72bceba6" providerId="LiveId" clId="{3051FE07-48B6-4194-B225-F96D738C98E3}" dt="2022-03-22T08:41:44.085" v="3737" actId="47"/>
        <pc:sldMkLst>
          <pc:docMk/>
          <pc:sldMk cId="957717523" sldId="425"/>
        </pc:sldMkLst>
        <pc:spChg chg="mod">
          <ac:chgData name="신 주용" userId="ce306e5e72bceba6" providerId="LiveId" clId="{3051FE07-48B6-4194-B225-F96D738C98E3}" dt="2022-03-22T08:41:06.922" v="3656" actId="20577"/>
          <ac:spMkLst>
            <pc:docMk/>
            <pc:sldMk cId="957717523" sldId="425"/>
            <ac:spMk id="17" creationId="{1839914D-8E33-4945-8AA6-234B6359F73E}"/>
          </ac:spMkLst>
        </pc:spChg>
        <pc:picChg chg="add del mod">
          <ac:chgData name="신 주용" userId="ce306e5e72bceba6" providerId="LiveId" clId="{3051FE07-48B6-4194-B225-F96D738C98E3}" dt="2022-03-22T08:41:21.163" v="3659" actId="21"/>
          <ac:picMkLst>
            <pc:docMk/>
            <pc:sldMk cId="957717523" sldId="425"/>
            <ac:picMk id="3" creationId="{B3AFFA62-1C81-4B47-AEE7-348E6A657092}"/>
          </ac:picMkLst>
        </pc:picChg>
        <pc:picChg chg="del">
          <ac:chgData name="신 주용" userId="ce306e5e72bceba6" providerId="LiveId" clId="{3051FE07-48B6-4194-B225-F96D738C98E3}" dt="2022-03-22T08:40:53.115" v="3567" actId="478"/>
          <ac:picMkLst>
            <pc:docMk/>
            <pc:sldMk cId="957717523" sldId="425"/>
            <ac:picMk id="4" creationId="{3BD93284-0016-45A9-B143-7482D95AE82A}"/>
          </ac:picMkLst>
        </pc:picChg>
      </pc:sldChg>
      <pc:sldChg chg="addSp delSp modSp add mod">
        <pc:chgData name="신 주용" userId="ce306e5e72bceba6" providerId="LiveId" clId="{3051FE07-48B6-4194-B225-F96D738C98E3}" dt="2022-03-22T08:44:42.032" v="4160" actId="1076"/>
        <pc:sldMkLst>
          <pc:docMk/>
          <pc:sldMk cId="666502693" sldId="426"/>
        </pc:sldMkLst>
        <pc:spChg chg="mod">
          <ac:chgData name="신 주용" userId="ce306e5e72bceba6" providerId="LiveId" clId="{3051FE07-48B6-4194-B225-F96D738C98E3}" dt="2022-03-22T08:44:42.032" v="4160" actId="1076"/>
          <ac:spMkLst>
            <pc:docMk/>
            <pc:sldMk cId="666502693" sldId="426"/>
            <ac:spMk id="17" creationId="{1839914D-8E33-4945-8AA6-234B6359F73E}"/>
          </ac:spMkLst>
        </pc:spChg>
        <pc:picChg chg="del">
          <ac:chgData name="신 주용" userId="ce306e5e72bceba6" providerId="LiveId" clId="{3051FE07-48B6-4194-B225-F96D738C98E3}" dt="2022-03-22T08:43:45.616" v="3999" actId="478"/>
          <ac:picMkLst>
            <pc:docMk/>
            <pc:sldMk cId="666502693" sldId="426"/>
            <ac:picMk id="3" creationId="{89C32AB9-FE85-46C3-A3FF-4747FBF05F6B}"/>
          </ac:picMkLst>
        </pc:picChg>
        <pc:picChg chg="add mod modCrop">
          <ac:chgData name="신 주용" userId="ce306e5e72bceba6" providerId="LiveId" clId="{3051FE07-48B6-4194-B225-F96D738C98E3}" dt="2022-03-22T08:44:39.170" v="4159" actId="1076"/>
          <ac:picMkLst>
            <pc:docMk/>
            <pc:sldMk cId="666502693" sldId="426"/>
            <ac:picMk id="4" creationId="{1BAB1E93-EC3E-4400-BBD9-0A2F2D37E912}"/>
          </ac:picMkLst>
        </pc:picChg>
        <pc:picChg chg="add mod">
          <ac:chgData name="신 주용" userId="ce306e5e72bceba6" providerId="LiveId" clId="{3051FE07-48B6-4194-B225-F96D738C98E3}" dt="2022-03-22T08:44:39.170" v="4159" actId="1076"/>
          <ac:picMkLst>
            <pc:docMk/>
            <pc:sldMk cId="666502693" sldId="426"/>
            <ac:picMk id="9" creationId="{98512DF5-F17B-4AD5-9431-F8AD44FC2D12}"/>
          </ac:picMkLst>
        </pc:picChg>
      </pc:sldChg>
      <pc:sldChg chg="addSp delSp modSp add mod">
        <pc:chgData name="신 주용" userId="ce306e5e72bceba6" providerId="LiveId" clId="{3051FE07-48B6-4194-B225-F96D738C98E3}" dt="2022-03-22T08:47:22.399" v="4636" actId="20577"/>
        <pc:sldMkLst>
          <pc:docMk/>
          <pc:sldMk cId="1031142444" sldId="427"/>
        </pc:sldMkLst>
        <pc:spChg chg="mod">
          <ac:chgData name="신 주용" userId="ce306e5e72bceba6" providerId="LiveId" clId="{3051FE07-48B6-4194-B225-F96D738C98E3}" dt="2022-03-22T08:47:22.399" v="4636" actId="20577"/>
          <ac:spMkLst>
            <pc:docMk/>
            <pc:sldMk cId="1031142444" sldId="427"/>
            <ac:spMk id="17" creationId="{1839914D-8E33-4945-8AA6-234B6359F73E}"/>
          </ac:spMkLst>
        </pc:spChg>
        <pc:spChg chg="mod">
          <ac:chgData name="신 주용" userId="ce306e5e72bceba6" providerId="LiveId" clId="{3051FE07-48B6-4194-B225-F96D738C98E3}" dt="2022-03-22T08:45:24.478" v="4176" actId="20578"/>
          <ac:spMkLst>
            <pc:docMk/>
            <pc:sldMk cId="1031142444" sldId="427"/>
            <ac:spMk id="52" creationId="{A632545B-A824-4B14-B7CE-62E9B53E9D5D}"/>
          </ac:spMkLst>
        </pc:spChg>
        <pc:picChg chg="add mod ord">
          <ac:chgData name="신 주용" userId="ce306e5e72bceba6" providerId="LiveId" clId="{3051FE07-48B6-4194-B225-F96D738C98E3}" dt="2022-03-22T08:45:22.758" v="4175" actId="1076"/>
          <ac:picMkLst>
            <pc:docMk/>
            <pc:sldMk cId="1031142444" sldId="427"/>
            <ac:picMk id="3" creationId="{9714E2F5-E7F2-4EB5-8973-E4EAE4D0316B}"/>
          </ac:picMkLst>
        </pc:picChg>
        <pc:picChg chg="del">
          <ac:chgData name="신 주용" userId="ce306e5e72bceba6" providerId="LiveId" clId="{3051FE07-48B6-4194-B225-F96D738C98E3}" dt="2022-03-22T08:44:48.792" v="4162" actId="478"/>
          <ac:picMkLst>
            <pc:docMk/>
            <pc:sldMk cId="1031142444" sldId="427"/>
            <ac:picMk id="4" creationId="{1BAB1E93-EC3E-4400-BBD9-0A2F2D37E912}"/>
          </ac:picMkLst>
        </pc:picChg>
        <pc:picChg chg="del">
          <ac:chgData name="신 주용" userId="ce306e5e72bceba6" providerId="LiveId" clId="{3051FE07-48B6-4194-B225-F96D738C98E3}" dt="2022-03-22T08:44:48.792" v="4162" actId="478"/>
          <ac:picMkLst>
            <pc:docMk/>
            <pc:sldMk cId="1031142444" sldId="427"/>
            <ac:picMk id="9" creationId="{98512DF5-F17B-4AD5-9431-F8AD44FC2D12}"/>
          </ac:picMkLst>
        </pc:picChg>
        <pc:picChg chg="add mod">
          <ac:chgData name="신 주용" userId="ce306e5e72bceba6" providerId="LiveId" clId="{3051FE07-48B6-4194-B225-F96D738C98E3}" dt="2022-03-22T08:45:22.758" v="4175" actId="1076"/>
          <ac:picMkLst>
            <pc:docMk/>
            <pc:sldMk cId="1031142444" sldId="427"/>
            <ac:picMk id="10" creationId="{0AF08DE2-B1CD-4CF1-BB00-B3C9AC03E001}"/>
          </ac:picMkLst>
        </pc:picChg>
      </pc:sldChg>
    </pc:docChg>
  </pc:docChgLst>
  <pc:docChgLst>
    <pc:chgData name="신 주용" userId="ce306e5e72bceba6" providerId="LiveId" clId="{EFB1C430-1797-4161-A7FF-1EB33A0573BC}"/>
    <pc:docChg chg="undo redo custSel addSld delSld modSld sldOrd">
      <pc:chgData name="신 주용" userId="ce306e5e72bceba6" providerId="LiveId" clId="{EFB1C430-1797-4161-A7FF-1EB33A0573BC}" dt="2022-04-12T14:18:36.172" v="13363" actId="1036"/>
      <pc:docMkLst>
        <pc:docMk/>
      </pc:docMkLst>
      <pc:sldChg chg="modSp mod">
        <pc:chgData name="신 주용" userId="ce306e5e72bceba6" providerId="LiveId" clId="{EFB1C430-1797-4161-A7FF-1EB33A0573BC}" dt="2022-04-12T07:35:05.866" v="42"/>
        <pc:sldMkLst>
          <pc:docMk/>
          <pc:sldMk cId="109162043" sldId="368"/>
        </pc:sldMkLst>
        <pc:spChg chg="mod">
          <ac:chgData name="신 주용" userId="ce306e5e72bceba6" providerId="LiveId" clId="{EFB1C430-1797-4161-A7FF-1EB33A0573BC}" dt="2022-04-12T07:35:05.866" v="42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EFB1C430-1797-4161-A7FF-1EB33A0573BC}" dt="2022-04-12T07:35:40.559" v="51" actId="1076"/>
        <pc:sldMkLst>
          <pc:docMk/>
          <pc:sldMk cId="2782456046" sldId="376"/>
        </pc:sldMkLst>
        <pc:spChg chg="mod">
          <ac:chgData name="신 주용" userId="ce306e5e72bceba6" providerId="LiveId" clId="{EFB1C430-1797-4161-A7FF-1EB33A0573BC}" dt="2022-04-12T07:35:22.162" v="47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07:35:40.559" v="51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EFB1C430-1797-4161-A7FF-1EB33A0573BC}" dt="2022-04-12T12:08:50.650" v="8438"/>
        <pc:sldMkLst>
          <pc:docMk/>
          <pc:sldMk cId="1342536853" sldId="407"/>
        </pc:sldMkLst>
        <pc:spChg chg="mod">
          <ac:chgData name="신 주용" userId="ce306e5e72bceba6" providerId="LiveId" clId="{EFB1C430-1797-4161-A7FF-1EB33A0573BC}" dt="2022-04-12T12:08:50.650" v="8438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add del mod">
        <pc:chgData name="신 주용" userId="ce306e5e72bceba6" providerId="LiveId" clId="{EFB1C430-1797-4161-A7FF-1EB33A0573BC}" dt="2022-04-12T09:54:59.206" v="921"/>
        <pc:sldMkLst>
          <pc:docMk/>
          <pc:sldMk cId="1291928749" sldId="408"/>
        </pc:sldMkLst>
        <pc:spChg chg="mod">
          <ac:chgData name="신 주용" userId="ce306e5e72bceba6" providerId="LiveId" clId="{EFB1C430-1797-4161-A7FF-1EB33A0573BC}" dt="2022-04-12T09:54:59.206" v="921"/>
          <ac:spMkLst>
            <pc:docMk/>
            <pc:sldMk cId="1291928749" sldId="408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09:46:47.127" v="79" actId="478"/>
          <ac:spMkLst>
            <pc:docMk/>
            <pc:sldMk cId="1291928749" sldId="408"/>
            <ac:spMk id="21" creationId="{BAE6CD7E-CE49-4654-8F31-6DAFBCF0C85C}"/>
          </ac:spMkLst>
        </pc:spChg>
        <pc:spChg chg="add mod">
          <ac:chgData name="신 주용" userId="ce306e5e72bceba6" providerId="LiveId" clId="{EFB1C430-1797-4161-A7FF-1EB33A0573BC}" dt="2022-04-12T09:49:11.941" v="435" actId="1037"/>
          <ac:spMkLst>
            <pc:docMk/>
            <pc:sldMk cId="1291928749" sldId="408"/>
            <ac:spMk id="22" creationId="{7DECE097-150E-43D5-89D5-9F61AE2C04C5}"/>
          </ac:spMkLst>
        </pc:spChg>
        <pc:spChg chg="add mod">
          <ac:chgData name="신 주용" userId="ce306e5e72bceba6" providerId="LiveId" clId="{EFB1C430-1797-4161-A7FF-1EB33A0573BC}" dt="2022-04-12T09:49:11.941" v="435" actId="1037"/>
          <ac:spMkLst>
            <pc:docMk/>
            <pc:sldMk cId="1291928749" sldId="408"/>
            <ac:spMk id="23" creationId="{D7BC307F-209C-47F5-81D2-65322FD85313}"/>
          </ac:spMkLst>
        </pc:spChg>
        <pc:spChg chg="del">
          <ac:chgData name="신 주용" userId="ce306e5e72bceba6" providerId="LiveId" clId="{EFB1C430-1797-4161-A7FF-1EB33A0573BC}" dt="2022-04-12T08:16:46.585" v="52" actId="478"/>
          <ac:spMkLst>
            <pc:docMk/>
            <pc:sldMk cId="1291928749" sldId="408"/>
            <ac:spMk id="27" creationId="{EE6474F9-58BA-42E4-A458-FCFCC3444BAF}"/>
          </ac:spMkLst>
        </pc:spChg>
        <pc:picChg chg="add del mod">
          <ac:chgData name="신 주용" userId="ce306e5e72bceba6" providerId="LiveId" clId="{EFB1C430-1797-4161-A7FF-1EB33A0573BC}" dt="2022-04-12T09:47:16.822" v="81" actId="478"/>
          <ac:picMkLst>
            <pc:docMk/>
            <pc:sldMk cId="1291928749" sldId="408"/>
            <ac:picMk id="3" creationId="{73C8BCFB-40B0-4904-8106-D717184CEDD8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4" creationId="{AA7CA4FE-522C-445F-94BF-A14D83D09160}"/>
          </ac:picMkLst>
        </pc:picChg>
        <pc:picChg chg="add mod">
          <ac:chgData name="신 주용" userId="ce306e5e72bceba6" providerId="LiveId" clId="{EFB1C430-1797-4161-A7FF-1EB33A0573BC}" dt="2022-04-12T09:49:11.941" v="435" actId="1037"/>
          <ac:picMkLst>
            <pc:docMk/>
            <pc:sldMk cId="1291928749" sldId="408"/>
            <ac:picMk id="9" creationId="{2273E2C1-0B65-4D8A-9CFE-A3051C748758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10" creationId="{4DF49ADB-4987-4DD9-BFA1-918827047DD6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16" creationId="{E49668E4-5C99-458C-9383-02678BB5BB2F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18" creationId="{9D2FBCB0-D9DD-412A-88D3-857C57988E84}"/>
          </ac:picMkLst>
        </pc:picChg>
      </pc:sldChg>
      <pc:sldChg chg="addSp delSp modSp add del mod">
        <pc:chgData name="신 주용" userId="ce306e5e72bceba6" providerId="LiveId" clId="{EFB1C430-1797-4161-A7FF-1EB33A0573BC}" dt="2022-04-12T09:55:35.060" v="927" actId="47"/>
        <pc:sldMkLst>
          <pc:docMk/>
          <pc:sldMk cId="397222214" sldId="409"/>
        </pc:sldMkLst>
        <pc:spChg chg="mod">
          <ac:chgData name="신 주용" userId="ce306e5e72bceba6" providerId="LiveId" clId="{EFB1C430-1797-4161-A7FF-1EB33A0573BC}" dt="2022-04-12T09:55:01.068" v="922"/>
          <ac:spMkLst>
            <pc:docMk/>
            <pc:sldMk cId="397222214" sldId="409"/>
            <ac:spMk id="14" creationId="{7AA523DA-F32B-4AF2-A924-947D338998C0}"/>
          </ac:spMkLst>
        </pc:spChg>
        <pc:spChg chg="mod or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2" creationId="{7DECE097-150E-43D5-89D5-9F61AE2C04C5}"/>
          </ac:spMkLst>
        </pc:spChg>
        <pc:spChg chg="del ord">
          <ac:chgData name="신 주용" userId="ce306e5e72bceba6" providerId="LiveId" clId="{EFB1C430-1797-4161-A7FF-1EB33A0573BC}" dt="2022-04-12T09:52:19.533" v="628" actId="478"/>
          <ac:spMkLst>
            <pc:docMk/>
            <pc:sldMk cId="397222214" sldId="409"/>
            <ac:spMk id="23" creationId="{D7BC307F-209C-47F5-81D2-65322FD85313}"/>
          </ac:spMkLst>
        </pc:spChg>
        <pc:spChg chg="add mo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5" creationId="{E9234164-1CE9-4BC6-8E67-1460076A4C73}"/>
          </ac:spMkLst>
        </pc:spChg>
        <pc:spChg chg="add mo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6" creationId="{A847ECDC-E326-46BA-8760-BA32A1E17FE5}"/>
          </ac:spMkLst>
        </pc:spChg>
        <pc:spChg chg="add mo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7" creationId="{CB2B7CC0-5E1C-44E9-8E91-9B926E4973D6}"/>
          </ac:spMkLst>
        </pc:spChg>
        <pc:picChg chg="add del mod modCrop">
          <ac:chgData name="신 주용" userId="ce306e5e72bceba6" providerId="LiveId" clId="{EFB1C430-1797-4161-A7FF-1EB33A0573BC}" dt="2022-04-12T09:50:44.702" v="449" actId="478"/>
          <ac:picMkLst>
            <pc:docMk/>
            <pc:sldMk cId="397222214" sldId="409"/>
            <ac:picMk id="3" creationId="{F6E5D539-0D50-4F4D-903C-6A1F19D062E5}"/>
          </ac:picMkLst>
        </pc:picChg>
        <pc:picChg chg="add del mod modCrop">
          <ac:chgData name="신 주용" userId="ce306e5e72bceba6" providerId="LiveId" clId="{EFB1C430-1797-4161-A7FF-1EB33A0573BC}" dt="2022-04-12T09:50:47.144" v="452" actId="478"/>
          <ac:picMkLst>
            <pc:docMk/>
            <pc:sldMk cId="397222214" sldId="409"/>
            <ac:picMk id="5" creationId="{B66F720C-A1B8-4C79-86A2-C133CDB48262}"/>
          </ac:picMkLst>
        </pc:picChg>
        <pc:picChg chg="del">
          <ac:chgData name="신 주용" userId="ce306e5e72bceba6" providerId="LiveId" clId="{EFB1C430-1797-4161-A7FF-1EB33A0573BC}" dt="2022-04-12T09:49:41.317" v="437" actId="478"/>
          <ac:picMkLst>
            <pc:docMk/>
            <pc:sldMk cId="397222214" sldId="409"/>
            <ac:picMk id="9" creationId="{2273E2C1-0B65-4D8A-9CFE-A3051C748758}"/>
          </ac:picMkLst>
        </pc:picChg>
        <pc:picChg chg="add mod modCrop">
          <ac:chgData name="신 주용" userId="ce306e5e72bceba6" providerId="LiveId" clId="{EFB1C430-1797-4161-A7FF-1EB33A0573BC}" dt="2022-04-12T09:53:23.206" v="824" actId="1038"/>
          <ac:picMkLst>
            <pc:docMk/>
            <pc:sldMk cId="397222214" sldId="409"/>
            <ac:picMk id="12" creationId="{AB7B0135-CA41-4758-B2CA-B4300FB35597}"/>
          </ac:picMkLst>
        </pc:picChg>
        <pc:picChg chg="add mod modCrop">
          <ac:chgData name="신 주용" userId="ce306e5e72bceba6" providerId="LiveId" clId="{EFB1C430-1797-4161-A7FF-1EB33A0573BC}" dt="2022-04-12T09:53:23.206" v="824" actId="1038"/>
          <ac:picMkLst>
            <pc:docMk/>
            <pc:sldMk cId="397222214" sldId="409"/>
            <ac:picMk id="17" creationId="{4719DE5A-6F5B-418B-89C0-A793548FA978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1735056761" sldId="409"/>
        </pc:sldMkLst>
      </pc:sldChg>
      <pc:sldChg chg="addSp modSp add mod">
        <pc:chgData name="신 주용" userId="ce306e5e72bceba6" providerId="LiveId" clId="{EFB1C430-1797-4161-A7FF-1EB33A0573BC}" dt="2022-04-12T09:55:02.567" v="923"/>
        <pc:sldMkLst>
          <pc:docMk/>
          <pc:sldMk cId="782387135" sldId="410"/>
        </pc:sldMkLst>
        <pc:spChg chg="mod">
          <ac:chgData name="신 주용" userId="ce306e5e72bceba6" providerId="LiveId" clId="{EFB1C430-1797-4161-A7FF-1EB33A0573BC}" dt="2022-04-12T09:55:02.567" v="923"/>
          <ac:spMkLst>
            <pc:docMk/>
            <pc:sldMk cId="782387135" sldId="410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09:54:23.240" v="877" actId="1076"/>
          <ac:spMkLst>
            <pc:docMk/>
            <pc:sldMk cId="782387135" sldId="410"/>
            <ac:spMk id="20" creationId="{A82A0243-9845-47B5-8359-FFDF361012C2}"/>
          </ac:spMkLst>
        </pc:spChg>
        <pc:spChg chg="mod">
          <ac:chgData name="신 주용" userId="ce306e5e72bceba6" providerId="LiveId" clId="{EFB1C430-1797-4161-A7FF-1EB33A0573BC}" dt="2022-04-12T09:53:47.326" v="826" actId="1076"/>
          <ac:spMkLst>
            <pc:docMk/>
            <pc:sldMk cId="782387135" sldId="410"/>
            <ac:spMk id="22" creationId="{7DECE097-150E-43D5-89D5-9F61AE2C04C5}"/>
          </ac:spMkLst>
        </pc:spChg>
        <pc:spChg chg="mod">
          <ac:chgData name="신 주용" userId="ce306e5e72bceba6" providerId="LiveId" clId="{EFB1C430-1797-4161-A7FF-1EB33A0573BC}" dt="2022-04-12T09:53:47.326" v="826" actId="1076"/>
          <ac:spMkLst>
            <pc:docMk/>
            <pc:sldMk cId="782387135" sldId="410"/>
            <ac:spMk id="25" creationId="{E9234164-1CE9-4BC6-8E67-1460076A4C73}"/>
          </ac:spMkLst>
        </pc:spChg>
        <pc:spChg chg="mod">
          <ac:chgData name="신 주용" userId="ce306e5e72bceba6" providerId="LiveId" clId="{EFB1C430-1797-4161-A7FF-1EB33A0573BC}" dt="2022-04-12T09:53:51.993" v="827" actId="1076"/>
          <ac:spMkLst>
            <pc:docMk/>
            <pc:sldMk cId="782387135" sldId="410"/>
            <ac:spMk id="26" creationId="{A847ECDC-E326-46BA-8760-BA32A1E17FE5}"/>
          </ac:spMkLst>
        </pc:spChg>
        <pc:spChg chg="mod">
          <ac:chgData name="신 주용" userId="ce306e5e72bceba6" providerId="LiveId" clId="{EFB1C430-1797-4161-A7FF-1EB33A0573BC}" dt="2022-04-12T09:53:51.993" v="827" actId="1076"/>
          <ac:spMkLst>
            <pc:docMk/>
            <pc:sldMk cId="782387135" sldId="410"/>
            <ac:spMk id="27" creationId="{CB2B7CC0-5E1C-44E9-8E91-9B926E4973D6}"/>
          </ac:spMkLst>
        </pc:spChg>
        <pc:picChg chg="add mod modCrop">
          <ac:chgData name="신 주용" userId="ce306e5e72bceba6" providerId="LiveId" clId="{EFB1C430-1797-4161-A7FF-1EB33A0573BC}" dt="2022-04-12T09:54:11.397" v="834" actId="1076"/>
          <ac:picMkLst>
            <pc:docMk/>
            <pc:sldMk cId="782387135" sldId="410"/>
            <ac:picMk id="3" creationId="{780B82C4-4B90-4A48-9EBB-1CD6CA8C6B46}"/>
          </ac:picMkLst>
        </pc:picChg>
        <pc:picChg chg="mod">
          <ac:chgData name="신 주용" userId="ce306e5e72bceba6" providerId="LiveId" clId="{EFB1C430-1797-4161-A7FF-1EB33A0573BC}" dt="2022-04-12T09:53:47.326" v="826" actId="1076"/>
          <ac:picMkLst>
            <pc:docMk/>
            <pc:sldMk cId="782387135" sldId="410"/>
            <ac:picMk id="12" creationId="{AB7B0135-CA41-4758-B2CA-B4300FB35597}"/>
          </ac:picMkLst>
        </pc:picChg>
        <pc:picChg chg="mod">
          <ac:chgData name="신 주용" userId="ce306e5e72bceba6" providerId="LiveId" clId="{EFB1C430-1797-4161-A7FF-1EB33A0573BC}" dt="2022-04-12T09:53:51.993" v="827" actId="1076"/>
          <ac:picMkLst>
            <pc:docMk/>
            <pc:sldMk cId="782387135" sldId="410"/>
            <ac:picMk id="17" creationId="{4719DE5A-6F5B-418B-89C0-A793548FA978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838676945" sldId="410"/>
        </pc:sldMkLst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073551359" sldId="411"/>
        </pc:sldMkLst>
      </pc:sldChg>
      <pc:sldChg chg="addSp delSp modSp add del mod">
        <pc:chgData name="신 주용" userId="ce306e5e72bceba6" providerId="LiveId" clId="{EFB1C430-1797-4161-A7FF-1EB33A0573BC}" dt="2022-04-12T10:03:34.991" v="1778" actId="47"/>
        <pc:sldMkLst>
          <pc:docMk/>
          <pc:sldMk cId="3382237438" sldId="411"/>
        </pc:sldMkLst>
        <pc:spChg chg="mod">
          <ac:chgData name="신 주용" userId="ce306e5e72bceba6" providerId="LiveId" clId="{EFB1C430-1797-4161-A7FF-1EB33A0573BC}" dt="2022-04-12T09:56:02.793" v="945"/>
          <ac:spMkLst>
            <pc:docMk/>
            <pc:sldMk cId="3382237438" sldId="411"/>
            <ac:spMk id="14" creationId="{7AA523DA-F32B-4AF2-A924-947D338998C0}"/>
          </ac:spMkLst>
        </pc:spChg>
        <pc:spChg chg="mod ord">
          <ac:chgData name="신 주용" userId="ce306e5e72bceba6" providerId="LiveId" clId="{EFB1C430-1797-4161-A7FF-1EB33A0573BC}" dt="2022-04-12T09:57:53.307" v="1155" actId="1076"/>
          <ac:spMkLst>
            <pc:docMk/>
            <pc:sldMk cId="3382237438" sldId="411"/>
            <ac:spMk id="20" creationId="{A82A0243-9845-47B5-8359-FFDF361012C2}"/>
          </ac:spMkLst>
        </pc:spChg>
        <pc:spChg chg="del">
          <ac:chgData name="신 주용" userId="ce306e5e72bceba6" providerId="LiveId" clId="{EFB1C430-1797-4161-A7FF-1EB33A0573BC}" dt="2022-04-12T09:56:32.722" v="946" actId="478"/>
          <ac:spMkLst>
            <pc:docMk/>
            <pc:sldMk cId="3382237438" sldId="411"/>
            <ac:spMk id="22" creationId="{7DECE097-150E-43D5-89D5-9F61AE2C04C5}"/>
          </ac:spMkLst>
        </pc:spChg>
        <pc:spChg chg="add mod ord">
          <ac:chgData name="신 주용" userId="ce306e5e72bceba6" providerId="LiveId" clId="{EFB1C430-1797-4161-A7FF-1EB33A0573BC}" dt="2022-04-12T10:00:39.870" v="1454" actId="1035"/>
          <ac:spMkLst>
            <pc:docMk/>
            <pc:sldMk cId="3382237438" sldId="411"/>
            <ac:spMk id="23" creationId="{B0D32FCA-F28F-4378-8B10-4342DCE196EB}"/>
          </ac:spMkLst>
        </pc:spChg>
        <pc:spChg chg="del">
          <ac:chgData name="신 주용" userId="ce306e5e72bceba6" providerId="LiveId" clId="{EFB1C430-1797-4161-A7FF-1EB33A0573BC}" dt="2022-04-12T09:56:32.722" v="946" actId="478"/>
          <ac:spMkLst>
            <pc:docMk/>
            <pc:sldMk cId="3382237438" sldId="411"/>
            <ac:spMk id="25" creationId="{E9234164-1CE9-4BC6-8E67-1460076A4C73}"/>
          </ac:spMkLst>
        </pc:spChg>
        <pc:spChg chg="del">
          <ac:chgData name="신 주용" userId="ce306e5e72bceba6" providerId="LiveId" clId="{EFB1C430-1797-4161-A7FF-1EB33A0573BC}" dt="2022-04-12T09:56:37.529" v="947" actId="478"/>
          <ac:spMkLst>
            <pc:docMk/>
            <pc:sldMk cId="3382237438" sldId="411"/>
            <ac:spMk id="26" creationId="{A847ECDC-E326-46BA-8760-BA32A1E17FE5}"/>
          </ac:spMkLst>
        </pc:spChg>
        <pc:spChg chg="del">
          <ac:chgData name="신 주용" userId="ce306e5e72bceba6" providerId="LiveId" clId="{EFB1C430-1797-4161-A7FF-1EB33A0573BC}" dt="2022-04-12T09:56:37.529" v="947" actId="478"/>
          <ac:spMkLst>
            <pc:docMk/>
            <pc:sldMk cId="3382237438" sldId="411"/>
            <ac:spMk id="27" creationId="{CB2B7CC0-5E1C-44E9-8E91-9B926E4973D6}"/>
          </ac:spMkLst>
        </pc:spChg>
        <pc:spChg chg="add mod">
          <ac:chgData name="신 주용" userId="ce306e5e72bceba6" providerId="LiveId" clId="{EFB1C430-1797-4161-A7FF-1EB33A0573BC}" dt="2022-04-12T10:01:59.438" v="1735" actId="1076"/>
          <ac:spMkLst>
            <pc:docMk/>
            <pc:sldMk cId="3382237438" sldId="411"/>
            <ac:spMk id="28" creationId="{26D46CC6-DDBF-4339-B245-0A965B59CD7D}"/>
          </ac:spMkLst>
        </pc:spChg>
        <pc:picChg chg="del mod ord">
          <ac:chgData name="신 주용" userId="ce306e5e72bceba6" providerId="LiveId" clId="{EFB1C430-1797-4161-A7FF-1EB33A0573BC}" dt="2022-04-12T09:58:23.261" v="1212" actId="478"/>
          <ac:picMkLst>
            <pc:docMk/>
            <pc:sldMk cId="3382237438" sldId="411"/>
            <ac:picMk id="3" creationId="{780B82C4-4B90-4A48-9EBB-1CD6CA8C6B46}"/>
          </ac:picMkLst>
        </pc:picChg>
        <pc:picChg chg="add mod">
          <ac:chgData name="신 주용" userId="ce306e5e72bceba6" providerId="LiveId" clId="{EFB1C430-1797-4161-A7FF-1EB33A0573BC}" dt="2022-04-12T09:56:56.340" v="957" actId="1076"/>
          <ac:picMkLst>
            <pc:docMk/>
            <pc:sldMk cId="3382237438" sldId="411"/>
            <ac:picMk id="4" creationId="{C01EA789-3D0F-4BBB-9C3B-325A1636DB33}"/>
          </ac:picMkLst>
        </pc:picChg>
        <pc:picChg chg="add mod">
          <ac:chgData name="신 주용" userId="ce306e5e72bceba6" providerId="LiveId" clId="{EFB1C430-1797-4161-A7FF-1EB33A0573BC}" dt="2022-04-12T10:00:20.973" v="1436" actId="1076"/>
          <ac:picMkLst>
            <pc:docMk/>
            <pc:sldMk cId="3382237438" sldId="411"/>
            <ac:picMk id="9" creationId="{D2C45D69-3594-4809-B69D-33F17BC7BDA1}"/>
          </ac:picMkLst>
        </pc:picChg>
        <pc:picChg chg="del">
          <ac:chgData name="신 주용" userId="ce306e5e72bceba6" providerId="LiveId" clId="{EFB1C430-1797-4161-A7FF-1EB33A0573BC}" dt="2022-04-12T09:56:32.722" v="946" actId="478"/>
          <ac:picMkLst>
            <pc:docMk/>
            <pc:sldMk cId="3382237438" sldId="411"/>
            <ac:picMk id="12" creationId="{AB7B0135-CA41-4758-B2CA-B4300FB35597}"/>
          </ac:picMkLst>
        </pc:picChg>
        <pc:picChg chg="add mod">
          <ac:chgData name="신 주용" userId="ce306e5e72bceba6" providerId="LiveId" clId="{EFB1C430-1797-4161-A7FF-1EB33A0573BC}" dt="2022-04-12T10:00:53.453" v="1472" actId="1036"/>
          <ac:picMkLst>
            <pc:docMk/>
            <pc:sldMk cId="3382237438" sldId="411"/>
            <ac:picMk id="16" creationId="{A8363E2A-8AAD-446E-9AF8-3C89414964FF}"/>
          </ac:picMkLst>
        </pc:picChg>
        <pc:picChg chg="del">
          <ac:chgData name="신 주용" userId="ce306e5e72bceba6" providerId="LiveId" clId="{EFB1C430-1797-4161-A7FF-1EB33A0573BC}" dt="2022-04-12T09:56:32.722" v="946" actId="478"/>
          <ac:picMkLst>
            <pc:docMk/>
            <pc:sldMk cId="3382237438" sldId="411"/>
            <ac:picMk id="17" creationId="{4719DE5A-6F5B-418B-89C0-A793548FA978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2163547980" sldId="412"/>
        </pc:sldMkLst>
      </pc:sldChg>
      <pc:sldChg chg="modSp add del mod ord">
        <pc:chgData name="신 주용" userId="ce306e5e72bceba6" providerId="LiveId" clId="{EFB1C430-1797-4161-A7FF-1EB33A0573BC}" dt="2022-04-12T12:08:40.692" v="8404" actId="47"/>
        <pc:sldMkLst>
          <pc:docMk/>
          <pc:sldMk cId="3149321831" sldId="412"/>
        </pc:sldMkLst>
        <pc:spChg chg="mod">
          <ac:chgData name="신 주용" userId="ce306e5e72bceba6" providerId="LiveId" clId="{EFB1C430-1797-4161-A7FF-1EB33A0573BC}" dt="2022-04-12T12:07:52.599" v="8336"/>
          <ac:spMkLst>
            <pc:docMk/>
            <pc:sldMk cId="3149321831" sldId="412"/>
            <ac:spMk id="36" creationId="{C87EE3C9-854B-49A6-99D9-2933E19EAD82}"/>
          </ac:spMkLst>
        </pc:spChg>
      </pc:sldChg>
      <pc:sldChg chg="addSp delSp modSp add mod">
        <pc:chgData name="신 주용" userId="ce306e5e72bceba6" providerId="LiveId" clId="{EFB1C430-1797-4161-A7FF-1EB33A0573BC}" dt="2022-04-12T12:08:32.841" v="8382"/>
        <pc:sldMkLst>
          <pc:docMk/>
          <pc:sldMk cId="1039359693" sldId="413"/>
        </pc:sldMkLst>
        <pc:spChg chg="mod">
          <ac:chgData name="신 주용" userId="ce306e5e72bceba6" providerId="LiveId" clId="{EFB1C430-1797-4161-A7FF-1EB33A0573BC}" dt="2022-04-12T12:08:32.841" v="8382"/>
          <ac:spMkLst>
            <pc:docMk/>
            <pc:sldMk cId="1039359693" sldId="413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10:05:47.276" v="2187" actId="478"/>
          <ac:spMkLst>
            <pc:docMk/>
            <pc:sldMk cId="1039359693" sldId="413"/>
            <ac:spMk id="20" creationId="{A82A0243-9845-47B5-8359-FFDF361012C2}"/>
          </ac:spMkLst>
        </pc:spChg>
        <pc:spChg chg="add mod">
          <ac:chgData name="신 주용" userId="ce306e5e72bceba6" providerId="LiveId" clId="{EFB1C430-1797-4161-A7FF-1EB33A0573BC}" dt="2022-04-12T10:06:21.660" v="2201" actId="1076"/>
          <ac:spMkLst>
            <pc:docMk/>
            <pc:sldMk cId="1039359693" sldId="413"/>
            <ac:spMk id="21" creationId="{DAE3D2F7-BBDB-4D05-9D08-B3AA4948CB25}"/>
          </ac:spMkLst>
        </pc:spChg>
        <pc:spChg chg="del">
          <ac:chgData name="신 주용" userId="ce306e5e72bceba6" providerId="LiveId" clId="{EFB1C430-1797-4161-A7FF-1EB33A0573BC}" dt="2022-04-12T10:05:47.276" v="2187" actId="478"/>
          <ac:spMkLst>
            <pc:docMk/>
            <pc:sldMk cId="1039359693" sldId="413"/>
            <ac:spMk id="23" creationId="{B0D32FCA-F28F-4378-8B10-4342DCE196EB}"/>
          </ac:spMkLst>
        </pc:spChg>
        <pc:spChg chg="mod ord">
          <ac:chgData name="신 주용" userId="ce306e5e72bceba6" providerId="LiveId" clId="{EFB1C430-1797-4161-A7FF-1EB33A0573BC}" dt="2022-04-12T10:06:21.660" v="2201" actId="1076"/>
          <ac:spMkLst>
            <pc:docMk/>
            <pc:sldMk cId="1039359693" sldId="413"/>
            <ac:spMk id="28" creationId="{26D46CC6-DDBF-4339-B245-0A965B59CD7D}"/>
          </ac:spMkLst>
        </pc:spChg>
        <pc:grpChg chg="mod">
          <ac:chgData name="신 주용" userId="ce306e5e72bceba6" providerId="LiveId" clId="{EFB1C430-1797-4161-A7FF-1EB33A0573BC}" dt="2022-04-12T10:02:18.422" v="1740" actId="1076"/>
          <ac:grpSpMkLst>
            <pc:docMk/>
            <pc:sldMk cId="1039359693" sldId="413"/>
            <ac:grpSpMk id="15" creationId="{00000000-0000-0000-0000-000000000000}"/>
          </ac:grpSpMkLst>
        </pc:grpChg>
        <pc:picChg chg="add mod">
          <ac:chgData name="신 주용" userId="ce306e5e72bceba6" providerId="LiveId" clId="{EFB1C430-1797-4161-A7FF-1EB33A0573BC}" dt="2022-04-12T10:06:21.660" v="2201" actId="1076"/>
          <ac:picMkLst>
            <pc:docMk/>
            <pc:sldMk cId="1039359693" sldId="413"/>
            <ac:picMk id="3" creationId="{EE41E151-1938-417F-B9B9-41E419FFBFAC}"/>
          </ac:picMkLst>
        </pc:picChg>
        <pc:picChg chg="del">
          <ac:chgData name="신 주용" userId="ce306e5e72bceba6" providerId="LiveId" clId="{EFB1C430-1797-4161-A7FF-1EB33A0573BC}" dt="2022-04-12T10:05:47.276" v="2187" actId="478"/>
          <ac:picMkLst>
            <pc:docMk/>
            <pc:sldMk cId="1039359693" sldId="413"/>
            <ac:picMk id="4" creationId="{C01EA789-3D0F-4BBB-9C3B-325A1636DB33}"/>
          </ac:picMkLst>
        </pc:picChg>
        <pc:picChg chg="del">
          <ac:chgData name="신 주용" userId="ce306e5e72bceba6" providerId="LiveId" clId="{EFB1C430-1797-4161-A7FF-1EB33A0573BC}" dt="2022-04-12T10:05:47.276" v="2187" actId="478"/>
          <ac:picMkLst>
            <pc:docMk/>
            <pc:sldMk cId="1039359693" sldId="413"/>
            <ac:picMk id="9" creationId="{D2C45D69-3594-4809-B69D-33F17BC7BDA1}"/>
          </ac:picMkLst>
        </pc:picChg>
        <pc:picChg chg="mod ord">
          <ac:chgData name="신 주용" userId="ce306e5e72bceba6" providerId="LiveId" clId="{EFB1C430-1797-4161-A7FF-1EB33A0573BC}" dt="2022-04-12T10:06:21.660" v="2201" actId="1076"/>
          <ac:picMkLst>
            <pc:docMk/>
            <pc:sldMk cId="1039359693" sldId="413"/>
            <ac:picMk id="16" creationId="{A8363E2A-8AAD-446E-9AF8-3C89414964FF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1946451660" sldId="413"/>
        </pc:sldMkLst>
      </pc:sldChg>
      <pc:sldChg chg="addSp delSp modSp add mod ord">
        <pc:chgData name="신 주용" userId="ce306e5e72bceba6" providerId="LiveId" clId="{EFB1C430-1797-4161-A7FF-1EB33A0573BC}" dt="2022-04-12T12:08:57.684" v="8439"/>
        <pc:sldMkLst>
          <pc:docMk/>
          <pc:sldMk cId="1671493490" sldId="414"/>
        </pc:sldMkLst>
        <pc:spChg chg="mod">
          <ac:chgData name="신 주용" userId="ce306e5e72bceba6" providerId="LiveId" clId="{EFB1C430-1797-4161-A7FF-1EB33A0573BC}" dt="2022-04-12T12:08:57.684" v="8439"/>
          <ac:spMkLst>
            <pc:docMk/>
            <pc:sldMk cId="1671493490" sldId="414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0:05:38.330" v="2184" actId="1076"/>
          <ac:spMkLst>
            <pc:docMk/>
            <pc:sldMk cId="1671493490" sldId="414"/>
            <ac:spMk id="20" creationId="{A82A0243-9845-47B5-8359-FFDF361012C2}"/>
          </ac:spMkLst>
        </pc:spChg>
        <pc:spChg chg="del">
          <ac:chgData name="신 주용" userId="ce306e5e72bceba6" providerId="LiveId" clId="{EFB1C430-1797-4161-A7FF-1EB33A0573BC}" dt="2022-04-12T10:04:56.951" v="2172" actId="478"/>
          <ac:spMkLst>
            <pc:docMk/>
            <pc:sldMk cId="1671493490" sldId="414"/>
            <ac:spMk id="21" creationId="{DAE3D2F7-BBDB-4D05-9D08-B3AA4948CB25}"/>
          </ac:spMkLst>
        </pc:spChg>
        <pc:spChg chg="mod">
          <ac:chgData name="신 주용" userId="ce306e5e72bceba6" providerId="LiveId" clId="{EFB1C430-1797-4161-A7FF-1EB33A0573BC}" dt="2022-04-12T10:05:38.330" v="2184" actId="1076"/>
          <ac:spMkLst>
            <pc:docMk/>
            <pc:sldMk cId="1671493490" sldId="414"/>
            <ac:spMk id="23" creationId="{B0D32FCA-F28F-4378-8B10-4342DCE196EB}"/>
          </ac:spMkLst>
        </pc:spChg>
        <pc:spChg chg="del">
          <ac:chgData name="신 주용" userId="ce306e5e72bceba6" providerId="LiveId" clId="{EFB1C430-1797-4161-A7FF-1EB33A0573BC}" dt="2022-04-12T10:04:56.951" v="2172" actId="478"/>
          <ac:spMkLst>
            <pc:docMk/>
            <pc:sldMk cId="1671493490" sldId="414"/>
            <ac:spMk id="28" creationId="{26D46CC6-DDBF-4339-B245-0A965B59CD7D}"/>
          </ac:spMkLst>
        </pc:spChg>
        <pc:picChg chg="del">
          <ac:chgData name="신 주용" userId="ce306e5e72bceba6" providerId="LiveId" clId="{EFB1C430-1797-4161-A7FF-1EB33A0573BC}" dt="2022-04-12T10:04:56.951" v="2172" actId="478"/>
          <ac:picMkLst>
            <pc:docMk/>
            <pc:sldMk cId="1671493490" sldId="414"/>
            <ac:picMk id="3" creationId="{EE41E151-1938-417F-B9B9-41E419FFBFAC}"/>
          </ac:picMkLst>
        </pc:picChg>
        <pc:picChg chg="mod modCrop">
          <ac:chgData name="신 주용" userId="ce306e5e72bceba6" providerId="LiveId" clId="{EFB1C430-1797-4161-A7FF-1EB33A0573BC}" dt="2022-04-12T10:05:38.330" v="2184" actId="1076"/>
          <ac:picMkLst>
            <pc:docMk/>
            <pc:sldMk cId="1671493490" sldId="414"/>
            <ac:picMk id="4" creationId="{C01EA789-3D0F-4BBB-9C3B-325A1636DB33}"/>
          </ac:picMkLst>
        </pc:picChg>
        <pc:picChg chg="mod">
          <ac:chgData name="신 주용" userId="ce306e5e72bceba6" providerId="LiveId" clId="{EFB1C430-1797-4161-A7FF-1EB33A0573BC}" dt="2022-04-12T10:05:38.330" v="2184" actId="1076"/>
          <ac:picMkLst>
            <pc:docMk/>
            <pc:sldMk cId="1671493490" sldId="414"/>
            <ac:picMk id="9" creationId="{D2C45D69-3594-4809-B69D-33F17BC7BDA1}"/>
          </ac:picMkLst>
        </pc:picChg>
        <pc:picChg chg="del">
          <ac:chgData name="신 주용" userId="ce306e5e72bceba6" providerId="LiveId" clId="{EFB1C430-1797-4161-A7FF-1EB33A0573BC}" dt="2022-04-12T10:04:56.951" v="2172" actId="478"/>
          <ac:picMkLst>
            <pc:docMk/>
            <pc:sldMk cId="1671493490" sldId="414"/>
            <ac:picMk id="16" creationId="{A8363E2A-8AAD-446E-9AF8-3C89414964FF}"/>
          </ac:picMkLst>
        </pc:picChg>
        <pc:picChg chg="add mod modCrop">
          <ac:chgData name="신 주용" userId="ce306e5e72bceba6" providerId="LiveId" clId="{EFB1C430-1797-4161-A7FF-1EB33A0573BC}" dt="2022-04-12T10:05:38.330" v="2184" actId="1076"/>
          <ac:picMkLst>
            <pc:docMk/>
            <pc:sldMk cId="1671493490" sldId="414"/>
            <ac:picMk id="22" creationId="{36EB0B47-AF25-4221-9019-EF2AB258A90B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222584118" sldId="414"/>
        </pc:sldMkLst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909977561" sldId="415"/>
        </pc:sldMkLst>
      </pc:sldChg>
      <pc:sldChg chg="modSp add del mod ord">
        <pc:chgData name="신 주용" userId="ce306e5e72bceba6" providerId="LiveId" clId="{EFB1C430-1797-4161-A7FF-1EB33A0573BC}" dt="2022-04-12T12:07:53.485" v="8337" actId="47"/>
        <pc:sldMkLst>
          <pc:docMk/>
          <pc:sldMk cId="2265056394" sldId="415"/>
        </pc:sldMkLst>
        <pc:spChg chg="mod">
          <ac:chgData name="신 주용" userId="ce306e5e72bceba6" providerId="LiveId" clId="{EFB1C430-1797-4161-A7FF-1EB33A0573BC}" dt="2022-04-12T10:06:34.141" v="2215" actId="20577"/>
          <ac:spMkLst>
            <pc:docMk/>
            <pc:sldMk cId="2265056394" sldId="415"/>
            <ac:spMk id="36" creationId="{C87EE3C9-854B-49A6-99D9-2933E19EAD82}"/>
          </ac:spMkLst>
        </pc:sp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113330402" sldId="416"/>
        </pc:sldMkLst>
      </pc:sldChg>
      <pc:sldChg chg="addSp delSp modSp add mod ord">
        <pc:chgData name="신 주용" userId="ce306e5e72bceba6" providerId="LiveId" clId="{EFB1C430-1797-4161-A7FF-1EB33A0573BC}" dt="2022-04-12T11:09:54.618" v="2727" actId="20577"/>
        <pc:sldMkLst>
          <pc:docMk/>
          <pc:sldMk cId="3628842612" sldId="416"/>
        </pc:sldMkLst>
        <pc:spChg chg="mod">
          <ac:chgData name="신 주용" userId="ce306e5e72bceba6" providerId="LiveId" clId="{EFB1C430-1797-4161-A7FF-1EB33A0573BC}" dt="2022-04-12T10:07:02.536" v="2233"/>
          <ac:spMkLst>
            <pc:docMk/>
            <pc:sldMk cId="3628842612" sldId="416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1:09:41.151" v="2726" actId="20577"/>
          <ac:spMkLst>
            <pc:docMk/>
            <pc:sldMk cId="3628842612" sldId="416"/>
            <ac:spMk id="20" creationId="{821F6973-2B17-4170-BA40-D75A57DD60F1}"/>
          </ac:spMkLst>
        </pc:spChg>
        <pc:spChg chg="mod ord">
          <ac:chgData name="신 주용" userId="ce306e5e72bceba6" providerId="LiveId" clId="{EFB1C430-1797-4161-A7FF-1EB33A0573BC}" dt="2022-04-12T11:09:54.618" v="2727" actId="20577"/>
          <ac:spMkLst>
            <pc:docMk/>
            <pc:sldMk cId="3628842612" sldId="416"/>
            <ac:spMk id="21" creationId="{DAE3D2F7-BBDB-4D05-9D08-B3AA4948CB25}"/>
          </ac:spMkLst>
        </pc:spChg>
        <pc:spChg chg="del">
          <ac:chgData name="신 주용" userId="ce306e5e72bceba6" providerId="LiveId" clId="{EFB1C430-1797-4161-A7FF-1EB33A0573BC}" dt="2022-04-12T10:07:21.356" v="2237" actId="478"/>
          <ac:spMkLst>
            <pc:docMk/>
            <pc:sldMk cId="3628842612" sldId="416"/>
            <ac:spMk id="28" creationId="{26D46CC6-DDBF-4339-B245-0A965B59CD7D}"/>
          </ac:spMkLst>
        </pc:spChg>
        <pc:picChg chg="del">
          <ac:chgData name="신 주용" userId="ce306e5e72bceba6" providerId="LiveId" clId="{EFB1C430-1797-4161-A7FF-1EB33A0573BC}" dt="2022-04-12T10:07:22.024" v="2238" actId="478"/>
          <ac:picMkLst>
            <pc:docMk/>
            <pc:sldMk cId="3628842612" sldId="416"/>
            <ac:picMk id="3" creationId="{EE41E151-1938-417F-B9B9-41E419FFBFAC}"/>
          </ac:picMkLst>
        </pc:picChg>
        <pc:picChg chg="add mod">
          <ac:chgData name="신 주용" userId="ce306e5e72bceba6" providerId="LiveId" clId="{EFB1C430-1797-4161-A7FF-1EB33A0573BC}" dt="2022-04-12T10:07:20.393" v="2236" actId="1076"/>
          <ac:picMkLst>
            <pc:docMk/>
            <pc:sldMk cId="3628842612" sldId="416"/>
            <ac:picMk id="4" creationId="{C6E67035-F634-42E2-A413-F19138BF336B}"/>
          </ac:picMkLst>
        </pc:picChg>
        <pc:picChg chg="add mod">
          <ac:chgData name="신 주용" userId="ce306e5e72bceba6" providerId="LiveId" clId="{EFB1C430-1797-4161-A7FF-1EB33A0573BC}" dt="2022-04-12T10:07:37.383" v="2242" actId="1076"/>
          <ac:picMkLst>
            <pc:docMk/>
            <pc:sldMk cId="3628842612" sldId="416"/>
            <ac:picMk id="9" creationId="{522A9C3D-C1AE-4863-9969-E4FBA920B2A7}"/>
          </ac:picMkLst>
        </pc:picChg>
        <pc:picChg chg="del">
          <ac:chgData name="신 주용" userId="ce306e5e72bceba6" providerId="LiveId" clId="{EFB1C430-1797-4161-A7FF-1EB33A0573BC}" dt="2022-04-12T10:07:19.179" v="2234" actId="478"/>
          <ac:picMkLst>
            <pc:docMk/>
            <pc:sldMk cId="3628842612" sldId="416"/>
            <ac:picMk id="16" creationId="{A8363E2A-8AAD-446E-9AF8-3C89414964FF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215536083" sldId="417"/>
        </pc:sldMkLst>
      </pc:sldChg>
      <pc:sldChg chg="modSp add del mod ord">
        <pc:chgData name="신 주용" userId="ce306e5e72bceba6" providerId="LiveId" clId="{EFB1C430-1797-4161-A7FF-1EB33A0573BC}" dt="2022-04-12T12:07:54.989" v="8338" actId="47"/>
        <pc:sldMkLst>
          <pc:docMk/>
          <pc:sldMk cId="2256285090" sldId="417"/>
        </pc:sldMkLst>
        <pc:spChg chg="mod">
          <ac:chgData name="신 주용" userId="ce306e5e72bceba6" providerId="LiveId" clId="{EFB1C430-1797-4161-A7FF-1EB33A0573BC}" dt="2022-04-12T11:11:10.099" v="2748"/>
          <ac:spMkLst>
            <pc:docMk/>
            <pc:sldMk cId="2256285090" sldId="417"/>
            <ac:spMk id="36" creationId="{C87EE3C9-854B-49A6-99D9-2933E19EAD82}"/>
          </ac:spMkLst>
        </pc:sp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2514242444" sldId="418"/>
        </pc:sldMkLst>
      </pc:sldChg>
      <pc:sldChg chg="addSp delSp modSp add mod ord">
        <pc:chgData name="신 주용" userId="ce306e5e72bceba6" providerId="LiveId" clId="{EFB1C430-1797-4161-A7FF-1EB33A0573BC}" dt="2022-04-12T11:17:22.936" v="3206" actId="1038"/>
        <pc:sldMkLst>
          <pc:docMk/>
          <pc:sldMk cId="2625818693" sldId="418"/>
        </pc:sldMkLst>
        <pc:spChg chg="mod">
          <ac:chgData name="신 주용" userId="ce306e5e72bceba6" providerId="LiveId" clId="{EFB1C430-1797-4161-A7FF-1EB33A0573BC}" dt="2022-04-12T11:11:18.469" v="2754"/>
          <ac:spMkLst>
            <pc:docMk/>
            <pc:sldMk cId="2625818693" sldId="418"/>
            <ac:spMk id="14" creationId="{7AA523DA-F32B-4AF2-A924-947D338998C0}"/>
          </ac:spMkLst>
        </pc:spChg>
        <pc:spChg chg="del ord">
          <ac:chgData name="신 주용" userId="ce306e5e72bceba6" providerId="LiveId" clId="{EFB1C430-1797-4161-A7FF-1EB33A0573BC}" dt="2022-04-12T11:12:19.967" v="2761" actId="478"/>
          <ac:spMkLst>
            <pc:docMk/>
            <pc:sldMk cId="2625818693" sldId="418"/>
            <ac:spMk id="20" creationId="{821F6973-2B17-4170-BA40-D75A57DD60F1}"/>
          </ac:spMkLst>
        </pc:spChg>
        <pc:spChg chg="mod ord">
          <ac:chgData name="신 주용" userId="ce306e5e72bceba6" providerId="LiveId" clId="{EFB1C430-1797-4161-A7FF-1EB33A0573BC}" dt="2022-04-12T11:17:22.936" v="3206" actId="1038"/>
          <ac:spMkLst>
            <pc:docMk/>
            <pc:sldMk cId="2625818693" sldId="418"/>
            <ac:spMk id="21" creationId="{DAE3D2F7-BBDB-4D05-9D08-B3AA4948CB25}"/>
          </ac:spMkLst>
        </pc:spChg>
        <pc:picChg chg="add del">
          <ac:chgData name="신 주용" userId="ce306e5e72bceba6" providerId="LiveId" clId="{EFB1C430-1797-4161-A7FF-1EB33A0573BC}" dt="2022-04-12T11:11:15.577" v="2753" actId="22"/>
          <ac:picMkLst>
            <pc:docMk/>
            <pc:sldMk cId="2625818693" sldId="418"/>
            <ac:picMk id="3" creationId="{D2343CA1-F901-4AA7-8024-2D73690F8944}"/>
          </ac:picMkLst>
        </pc:picChg>
        <pc:picChg chg="del">
          <ac:chgData name="신 주용" userId="ce306e5e72bceba6" providerId="LiveId" clId="{EFB1C430-1797-4161-A7FF-1EB33A0573BC}" dt="2022-04-12T11:12:03.567" v="2755" actId="478"/>
          <ac:picMkLst>
            <pc:docMk/>
            <pc:sldMk cId="2625818693" sldId="418"/>
            <ac:picMk id="4" creationId="{C6E67035-F634-42E2-A413-F19138BF336B}"/>
          </ac:picMkLst>
        </pc:picChg>
        <pc:picChg chg="del">
          <ac:chgData name="신 주용" userId="ce306e5e72bceba6" providerId="LiveId" clId="{EFB1C430-1797-4161-A7FF-1EB33A0573BC}" dt="2022-04-12T11:12:03.567" v="2755" actId="478"/>
          <ac:picMkLst>
            <pc:docMk/>
            <pc:sldMk cId="2625818693" sldId="418"/>
            <ac:picMk id="9" creationId="{522A9C3D-C1AE-4863-9969-E4FBA920B2A7}"/>
          </ac:picMkLst>
        </pc:picChg>
        <pc:picChg chg="add mod">
          <ac:chgData name="신 주용" userId="ce306e5e72bceba6" providerId="LiveId" clId="{EFB1C430-1797-4161-A7FF-1EB33A0573BC}" dt="2022-04-12T11:17:22.936" v="3206" actId="1038"/>
          <ac:picMkLst>
            <pc:docMk/>
            <pc:sldMk cId="2625818693" sldId="418"/>
            <ac:picMk id="10" creationId="{302BEC95-2AB7-4D7C-B5F5-E25C3DE5F00D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1326099218" sldId="419"/>
        </pc:sldMkLst>
      </pc:sldChg>
      <pc:sldChg chg="addSp delSp modSp add mod">
        <pc:chgData name="신 주용" userId="ce306e5e72bceba6" providerId="LiveId" clId="{EFB1C430-1797-4161-A7FF-1EB33A0573BC}" dt="2022-04-12T13:51:38.933" v="13323" actId="1076"/>
        <pc:sldMkLst>
          <pc:docMk/>
          <pc:sldMk cId="3450284746" sldId="419"/>
        </pc:sldMkLst>
        <pc:spChg chg="add mod ord">
          <ac:chgData name="신 주용" userId="ce306e5e72bceba6" providerId="LiveId" clId="{EFB1C430-1797-4161-A7FF-1EB33A0573BC}" dt="2022-04-12T13:51:38.933" v="13323" actId="1076"/>
          <ac:spMkLst>
            <pc:docMk/>
            <pc:sldMk cId="3450284746" sldId="419"/>
            <ac:spMk id="18" creationId="{471B3196-BD2A-4BB3-8965-7E36DAC28C89}"/>
          </ac:spMkLst>
        </pc:spChg>
        <pc:spChg chg="mod">
          <ac:chgData name="신 주용" userId="ce306e5e72bceba6" providerId="LiveId" clId="{EFB1C430-1797-4161-A7FF-1EB33A0573BC}" dt="2022-04-12T13:51:38.933" v="13323" actId="1076"/>
          <ac:spMkLst>
            <pc:docMk/>
            <pc:sldMk cId="3450284746" sldId="419"/>
            <ac:spMk id="21" creationId="{DAE3D2F7-BBDB-4D05-9D08-B3AA4948CB25}"/>
          </ac:spMkLst>
        </pc:spChg>
        <pc:picChg chg="add del mod">
          <ac:chgData name="신 주용" userId="ce306e5e72bceba6" providerId="LiveId" clId="{EFB1C430-1797-4161-A7FF-1EB33A0573BC}" dt="2022-04-12T11:23:05.816" v="3506" actId="478"/>
          <ac:picMkLst>
            <pc:docMk/>
            <pc:sldMk cId="3450284746" sldId="419"/>
            <ac:picMk id="3" creationId="{7552C3B8-941C-4EA5-9E6C-642BCF846EB2}"/>
          </ac:picMkLst>
        </pc:picChg>
        <pc:picChg chg="add del mod">
          <ac:chgData name="신 주용" userId="ce306e5e72bceba6" providerId="LiveId" clId="{EFB1C430-1797-4161-A7FF-1EB33A0573BC}" dt="2022-04-12T11:23:20.861" v="3510" actId="478"/>
          <ac:picMkLst>
            <pc:docMk/>
            <pc:sldMk cId="3450284746" sldId="419"/>
            <ac:picMk id="5" creationId="{72D0373C-F473-4BA3-8E33-A1AA9FF33D10}"/>
          </ac:picMkLst>
        </pc:picChg>
        <pc:picChg chg="del">
          <ac:chgData name="신 주용" userId="ce306e5e72bceba6" providerId="LiveId" clId="{EFB1C430-1797-4161-A7FF-1EB33A0573BC}" dt="2022-04-12T11:17:53.286" v="3208" actId="478"/>
          <ac:picMkLst>
            <pc:docMk/>
            <pc:sldMk cId="3450284746" sldId="419"/>
            <ac:picMk id="10" creationId="{302BEC95-2AB7-4D7C-B5F5-E25C3DE5F00D}"/>
          </ac:picMkLst>
        </pc:picChg>
        <pc:picChg chg="add mod">
          <ac:chgData name="신 주용" userId="ce306e5e72bceba6" providerId="LiveId" clId="{EFB1C430-1797-4161-A7FF-1EB33A0573BC}" dt="2022-04-12T13:51:38.933" v="13323" actId="1076"/>
          <ac:picMkLst>
            <pc:docMk/>
            <pc:sldMk cId="3450284746" sldId="419"/>
            <ac:picMk id="12" creationId="{C9B60617-3B4F-403D-873A-44A1B1D91CB9}"/>
          </ac:picMkLst>
        </pc:picChg>
        <pc:picChg chg="add mod">
          <ac:chgData name="신 주용" userId="ce306e5e72bceba6" providerId="LiveId" clId="{EFB1C430-1797-4161-A7FF-1EB33A0573BC}" dt="2022-04-12T13:51:38.933" v="13323" actId="1076"/>
          <ac:picMkLst>
            <pc:docMk/>
            <pc:sldMk cId="3450284746" sldId="419"/>
            <ac:picMk id="17" creationId="{E39716E8-C0BB-4EDB-A037-27394A8983C9}"/>
          </ac:picMkLst>
        </pc:picChg>
        <pc:picChg chg="add del mod">
          <ac:chgData name="신 주용" userId="ce306e5e72bceba6" providerId="LiveId" clId="{EFB1C430-1797-4161-A7FF-1EB33A0573BC}" dt="2022-04-12T11:27:11.224" v="3791" actId="21"/>
          <ac:picMkLst>
            <pc:docMk/>
            <pc:sldMk cId="3450284746" sldId="419"/>
            <ac:picMk id="20" creationId="{3D55ACFC-9606-42D3-9098-4CC66EA69198}"/>
          </ac:picMkLst>
        </pc:picChg>
      </pc:sldChg>
      <pc:sldChg chg="addSp delSp modSp add mod">
        <pc:chgData name="신 주용" userId="ce306e5e72bceba6" providerId="LiveId" clId="{EFB1C430-1797-4161-A7FF-1EB33A0573BC}" dt="2022-04-12T11:36:59.889" v="4504" actId="1036"/>
        <pc:sldMkLst>
          <pc:docMk/>
          <pc:sldMk cId="1501937099" sldId="420"/>
        </pc:sldMkLst>
        <pc:spChg chg="mod ord">
          <ac:chgData name="신 주용" userId="ce306e5e72bceba6" providerId="LiveId" clId="{EFB1C430-1797-4161-A7FF-1EB33A0573BC}" dt="2022-04-12T11:35:44.980" v="4314" actId="1038"/>
          <ac:spMkLst>
            <pc:docMk/>
            <pc:sldMk cId="1501937099" sldId="420"/>
            <ac:spMk id="18" creationId="{471B3196-BD2A-4BB3-8965-7E36DAC28C89}"/>
          </ac:spMkLst>
        </pc:spChg>
        <pc:spChg chg="add mod">
          <ac:chgData name="신 주용" userId="ce306e5e72bceba6" providerId="LiveId" clId="{EFB1C430-1797-4161-A7FF-1EB33A0573BC}" dt="2022-04-12T11:36:59.889" v="4504" actId="1036"/>
          <ac:spMkLst>
            <pc:docMk/>
            <pc:sldMk cId="1501937099" sldId="420"/>
            <ac:spMk id="19" creationId="{36ACD064-099A-4042-9D92-BF0E06873D31}"/>
          </ac:spMkLst>
        </pc:spChg>
        <pc:spChg chg="del">
          <ac:chgData name="신 주용" userId="ce306e5e72bceba6" providerId="LiveId" clId="{EFB1C430-1797-4161-A7FF-1EB33A0573BC}" dt="2022-04-12T11:27:15.142" v="3794" actId="478"/>
          <ac:spMkLst>
            <pc:docMk/>
            <pc:sldMk cId="1501937099" sldId="420"/>
            <ac:spMk id="21" creationId="{DAE3D2F7-BBDB-4D05-9D08-B3AA4948CB25}"/>
          </ac:spMkLst>
        </pc:spChg>
        <pc:grpChg chg="mod">
          <ac:chgData name="신 주용" userId="ce306e5e72bceba6" providerId="LiveId" clId="{EFB1C430-1797-4161-A7FF-1EB33A0573BC}" dt="2022-04-12T11:35:39.137" v="4301" actId="1076"/>
          <ac:grpSpMkLst>
            <pc:docMk/>
            <pc:sldMk cId="1501937099" sldId="420"/>
            <ac:grpSpMk id="15" creationId="{00000000-0000-0000-0000-000000000000}"/>
          </ac:grpSpMkLst>
        </pc:grpChg>
        <pc:picChg chg="add mod modCrop">
          <ac:chgData name="신 주용" userId="ce306e5e72bceba6" providerId="LiveId" clId="{EFB1C430-1797-4161-A7FF-1EB33A0573BC}" dt="2022-04-12T11:34:04.730" v="4017" actId="1036"/>
          <ac:picMkLst>
            <pc:docMk/>
            <pc:sldMk cId="1501937099" sldId="420"/>
            <ac:picMk id="3" creationId="{82442AE4-6522-492A-9267-1D3EAE4EE9AC}"/>
          </ac:picMkLst>
        </pc:picChg>
        <pc:picChg chg="del">
          <ac:chgData name="신 주용" userId="ce306e5e72bceba6" providerId="LiveId" clId="{EFB1C430-1797-4161-A7FF-1EB33A0573BC}" dt="2022-04-12T11:27:15.142" v="3794" actId="478"/>
          <ac:picMkLst>
            <pc:docMk/>
            <pc:sldMk cId="1501937099" sldId="420"/>
            <ac:picMk id="12" creationId="{C9B60617-3B4F-403D-873A-44A1B1D91CB9}"/>
          </ac:picMkLst>
        </pc:picChg>
        <pc:picChg chg="add mod">
          <ac:chgData name="신 주용" userId="ce306e5e72bceba6" providerId="LiveId" clId="{EFB1C430-1797-4161-A7FF-1EB33A0573BC}" dt="2022-04-12T11:34:04.730" v="4017" actId="1036"/>
          <ac:picMkLst>
            <pc:docMk/>
            <pc:sldMk cId="1501937099" sldId="420"/>
            <ac:picMk id="16" creationId="{032D9E39-63C8-4D68-8089-A8FC6F655DAE}"/>
          </ac:picMkLst>
        </pc:picChg>
        <pc:picChg chg="del">
          <ac:chgData name="신 주용" userId="ce306e5e72bceba6" providerId="LiveId" clId="{EFB1C430-1797-4161-A7FF-1EB33A0573BC}" dt="2022-04-12T11:27:15.142" v="3794" actId="478"/>
          <ac:picMkLst>
            <pc:docMk/>
            <pc:sldMk cId="1501937099" sldId="420"/>
            <ac:picMk id="17" creationId="{E39716E8-C0BB-4EDB-A037-27394A8983C9}"/>
          </ac:picMkLst>
        </pc:picChg>
      </pc:sldChg>
      <pc:sldChg chg="modSp add del mod ord">
        <pc:chgData name="신 주용" userId="ce306e5e72bceba6" providerId="LiveId" clId="{EFB1C430-1797-4161-A7FF-1EB33A0573BC}" dt="2022-04-12T12:07:35.643" v="8298" actId="47"/>
        <pc:sldMkLst>
          <pc:docMk/>
          <pc:sldMk cId="2909392731" sldId="421"/>
        </pc:sldMkLst>
        <pc:spChg chg="mod">
          <ac:chgData name="신 주용" userId="ce306e5e72bceba6" providerId="LiveId" clId="{EFB1C430-1797-4161-A7FF-1EB33A0573BC}" dt="2022-04-12T11:38:35.280" v="4519" actId="20577"/>
          <ac:spMkLst>
            <pc:docMk/>
            <pc:sldMk cId="2909392731" sldId="421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44:46.899" v="5315" actId="1076"/>
        <pc:sldMkLst>
          <pc:docMk/>
          <pc:sldMk cId="2876699185" sldId="422"/>
        </pc:sldMkLst>
        <pc:spChg chg="mod">
          <ac:chgData name="신 주용" userId="ce306e5e72bceba6" providerId="LiveId" clId="{EFB1C430-1797-4161-A7FF-1EB33A0573BC}" dt="2022-04-12T11:38:58.129" v="4528" actId="20577"/>
          <ac:spMkLst>
            <pc:docMk/>
            <pc:sldMk cId="2876699185" sldId="422"/>
            <ac:spMk id="14" creationId="{7AA523DA-F32B-4AF2-A924-947D338998C0}"/>
          </ac:spMkLst>
        </pc:spChg>
        <pc:spChg chg="add del mod ord">
          <ac:chgData name="신 주용" userId="ce306e5e72bceba6" providerId="LiveId" clId="{EFB1C430-1797-4161-A7FF-1EB33A0573BC}" dt="2022-04-12T11:42:31.367" v="4851" actId="1036"/>
          <ac:spMkLst>
            <pc:docMk/>
            <pc:sldMk cId="2876699185" sldId="422"/>
            <ac:spMk id="18" creationId="{471B3196-BD2A-4BB3-8965-7E36DAC28C89}"/>
          </ac:spMkLst>
        </pc:spChg>
        <pc:spChg chg="del">
          <ac:chgData name="신 주용" userId="ce306e5e72bceba6" providerId="LiveId" clId="{EFB1C430-1797-4161-A7FF-1EB33A0573BC}" dt="2022-04-12T11:43:41.865" v="5046" actId="478"/>
          <ac:spMkLst>
            <pc:docMk/>
            <pc:sldMk cId="2876699185" sldId="422"/>
            <ac:spMk id="19" creationId="{36ACD064-099A-4042-9D92-BF0E06873D31}"/>
          </ac:spMkLst>
        </pc:spChg>
        <pc:spChg chg="add mod">
          <ac:chgData name="신 주용" userId="ce306e5e72bceba6" providerId="LiveId" clId="{EFB1C430-1797-4161-A7FF-1EB33A0573BC}" dt="2022-04-12T11:43:39.019" v="5045" actId="1076"/>
          <ac:spMkLst>
            <pc:docMk/>
            <pc:sldMk cId="2876699185" sldId="422"/>
            <ac:spMk id="22" creationId="{1FE74CB6-47BF-41B9-AE19-18514F48A565}"/>
          </ac:spMkLst>
        </pc:spChg>
        <pc:spChg chg="add mod">
          <ac:chgData name="신 주용" userId="ce306e5e72bceba6" providerId="LiveId" clId="{EFB1C430-1797-4161-A7FF-1EB33A0573BC}" dt="2022-04-12T11:44:46.899" v="5315" actId="1076"/>
          <ac:spMkLst>
            <pc:docMk/>
            <pc:sldMk cId="2876699185" sldId="422"/>
            <ac:spMk id="23" creationId="{1B20A4B0-ED35-49B1-BDF5-7A6D62BA7F44}"/>
          </ac:spMkLst>
        </pc:spChg>
        <pc:picChg chg="del">
          <ac:chgData name="신 주용" userId="ce306e5e72bceba6" providerId="LiveId" clId="{EFB1C430-1797-4161-A7FF-1EB33A0573BC}" dt="2022-04-12T11:39:01.106" v="4529" actId="478"/>
          <ac:picMkLst>
            <pc:docMk/>
            <pc:sldMk cId="2876699185" sldId="422"/>
            <ac:picMk id="3" creationId="{82442AE4-6522-492A-9267-1D3EAE4EE9AC}"/>
          </ac:picMkLst>
        </pc:picChg>
        <pc:picChg chg="add mod">
          <ac:chgData name="신 주용" userId="ce306e5e72bceba6" providerId="LiveId" clId="{EFB1C430-1797-4161-A7FF-1EB33A0573BC}" dt="2022-04-12T11:40:33.286" v="4589" actId="1036"/>
          <ac:picMkLst>
            <pc:docMk/>
            <pc:sldMk cId="2876699185" sldId="422"/>
            <ac:picMk id="4" creationId="{1D4E8C1C-527C-4FAE-AD0F-5EB7E4361AD3}"/>
          </ac:picMkLst>
        </pc:picChg>
        <pc:picChg chg="add mod">
          <ac:chgData name="신 주용" userId="ce306e5e72bceba6" providerId="LiveId" clId="{EFB1C430-1797-4161-A7FF-1EB33A0573BC}" dt="2022-04-12T11:40:33.286" v="4589" actId="1036"/>
          <ac:picMkLst>
            <pc:docMk/>
            <pc:sldMk cId="2876699185" sldId="422"/>
            <ac:picMk id="9" creationId="{6D3FD89F-9A0D-4871-BACB-3856CF6DBD26}"/>
          </ac:picMkLst>
        </pc:picChg>
        <pc:picChg chg="add mod">
          <ac:chgData name="신 주용" userId="ce306e5e72bceba6" providerId="LiveId" clId="{EFB1C430-1797-4161-A7FF-1EB33A0573BC}" dt="2022-04-12T11:40:33.286" v="4589" actId="1036"/>
          <ac:picMkLst>
            <pc:docMk/>
            <pc:sldMk cId="2876699185" sldId="422"/>
            <ac:picMk id="12" creationId="{DC85E310-C309-4963-87F5-708E61BA7D63}"/>
          </ac:picMkLst>
        </pc:picChg>
        <pc:picChg chg="del">
          <ac:chgData name="신 주용" userId="ce306e5e72bceba6" providerId="LiveId" clId="{EFB1C430-1797-4161-A7FF-1EB33A0573BC}" dt="2022-04-12T11:39:01.106" v="4529" actId="478"/>
          <ac:picMkLst>
            <pc:docMk/>
            <pc:sldMk cId="2876699185" sldId="422"/>
            <ac:picMk id="16" creationId="{032D9E39-63C8-4D68-8089-A8FC6F655DAE}"/>
          </ac:picMkLst>
        </pc:picChg>
      </pc:sldChg>
      <pc:sldChg chg="modSp add mod ord">
        <pc:chgData name="신 주용" userId="ce306e5e72bceba6" providerId="LiveId" clId="{EFB1C430-1797-4161-A7FF-1EB33A0573BC}" dt="2022-04-12T12:07:24.103" v="8296"/>
        <pc:sldMkLst>
          <pc:docMk/>
          <pc:sldMk cId="2685393787" sldId="423"/>
        </pc:sldMkLst>
        <pc:spChg chg="mod">
          <ac:chgData name="신 주용" userId="ce306e5e72bceba6" providerId="LiveId" clId="{EFB1C430-1797-4161-A7FF-1EB33A0573BC}" dt="2022-04-12T12:07:24.103" v="8296"/>
          <ac:spMkLst>
            <pc:docMk/>
            <pc:sldMk cId="2685393787" sldId="423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48:29.310" v="5978" actId="1076"/>
        <pc:sldMkLst>
          <pc:docMk/>
          <pc:sldMk cId="1820412508" sldId="424"/>
        </pc:sldMkLst>
        <pc:spChg chg="mod">
          <ac:chgData name="신 주용" userId="ce306e5e72bceba6" providerId="LiveId" clId="{EFB1C430-1797-4161-A7FF-1EB33A0573BC}" dt="2022-04-12T11:45:17.237" v="5361"/>
          <ac:spMkLst>
            <pc:docMk/>
            <pc:sldMk cId="1820412508" sldId="424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11:45:31.047" v="5363" actId="478"/>
          <ac:spMkLst>
            <pc:docMk/>
            <pc:sldMk cId="1820412508" sldId="424"/>
            <ac:spMk id="18" creationId="{471B3196-BD2A-4BB3-8965-7E36DAC28C89}"/>
          </ac:spMkLst>
        </pc:spChg>
        <pc:spChg chg="del">
          <ac:chgData name="신 주용" userId="ce306e5e72bceba6" providerId="LiveId" clId="{EFB1C430-1797-4161-A7FF-1EB33A0573BC}" dt="2022-04-12T11:45:31.047" v="5363" actId="478"/>
          <ac:spMkLst>
            <pc:docMk/>
            <pc:sldMk cId="1820412508" sldId="424"/>
            <ac:spMk id="22" creationId="{1FE74CB6-47BF-41B9-AE19-18514F48A565}"/>
          </ac:spMkLst>
        </pc:spChg>
        <pc:spChg chg="mod ord">
          <ac:chgData name="신 주용" userId="ce306e5e72bceba6" providerId="LiveId" clId="{EFB1C430-1797-4161-A7FF-1EB33A0573BC}" dt="2022-04-12T11:47:54.245" v="5740" actId="20577"/>
          <ac:spMkLst>
            <pc:docMk/>
            <pc:sldMk cId="1820412508" sldId="424"/>
            <ac:spMk id="23" creationId="{1B20A4B0-ED35-49B1-BDF5-7A6D62BA7F44}"/>
          </ac:spMkLst>
        </pc:spChg>
        <pc:spChg chg="add mod">
          <ac:chgData name="신 주용" userId="ce306e5e72bceba6" providerId="LiveId" clId="{EFB1C430-1797-4161-A7FF-1EB33A0573BC}" dt="2022-04-12T11:48:29.310" v="5978" actId="1076"/>
          <ac:spMkLst>
            <pc:docMk/>
            <pc:sldMk cId="1820412508" sldId="424"/>
            <ac:spMk id="25" creationId="{E06D8B50-F8A2-4E6D-ADD3-53B658115F7B}"/>
          </ac:spMkLst>
        </pc:spChg>
        <pc:picChg chg="add del mod">
          <ac:chgData name="신 주용" userId="ce306e5e72bceba6" providerId="LiveId" clId="{EFB1C430-1797-4161-A7FF-1EB33A0573BC}" dt="2022-04-12T11:46:35.254" v="5442" actId="478"/>
          <ac:picMkLst>
            <pc:docMk/>
            <pc:sldMk cId="1820412508" sldId="424"/>
            <ac:picMk id="3" creationId="{46EB786F-1643-4AD2-ABA8-F5416D2D76DC}"/>
          </ac:picMkLst>
        </pc:picChg>
        <pc:picChg chg="del">
          <ac:chgData name="신 주용" userId="ce306e5e72bceba6" providerId="LiveId" clId="{EFB1C430-1797-4161-A7FF-1EB33A0573BC}" dt="2022-04-12T11:45:28.646" v="5362" actId="478"/>
          <ac:picMkLst>
            <pc:docMk/>
            <pc:sldMk cId="1820412508" sldId="424"/>
            <ac:picMk id="4" creationId="{1D4E8C1C-527C-4FAE-AD0F-5EB7E4361AD3}"/>
          </ac:picMkLst>
        </pc:picChg>
        <pc:picChg chg="del">
          <ac:chgData name="신 주용" userId="ce306e5e72bceba6" providerId="LiveId" clId="{EFB1C430-1797-4161-A7FF-1EB33A0573BC}" dt="2022-04-12T11:45:28.646" v="5362" actId="478"/>
          <ac:picMkLst>
            <pc:docMk/>
            <pc:sldMk cId="1820412508" sldId="424"/>
            <ac:picMk id="9" creationId="{6D3FD89F-9A0D-4871-BACB-3856CF6DBD26}"/>
          </ac:picMkLst>
        </pc:picChg>
        <pc:picChg chg="add mod">
          <ac:chgData name="신 주용" userId="ce306e5e72bceba6" providerId="LiveId" clId="{EFB1C430-1797-4161-A7FF-1EB33A0573BC}" dt="2022-04-12T11:48:29.310" v="5978" actId="1076"/>
          <ac:picMkLst>
            <pc:docMk/>
            <pc:sldMk cId="1820412508" sldId="424"/>
            <ac:picMk id="10" creationId="{CE234CD2-2EF3-44D7-B6A8-A64E490386C8}"/>
          </ac:picMkLst>
        </pc:picChg>
        <pc:picChg chg="del">
          <ac:chgData name="신 주용" userId="ce306e5e72bceba6" providerId="LiveId" clId="{EFB1C430-1797-4161-A7FF-1EB33A0573BC}" dt="2022-04-12T11:45:28.646" v="5362" actId="478"/>
          <ac:picMkLst>
            <pc:docMk/>
            <pc:sldMk cId="1820412508" sldId="424"/>
            <ac:picMk id="12" creationId="{DC85E310-C309-4963-87F5-708E61BA7D63}"/>
          </ac:picMkLst>
        </pc:picChg>
        <pc:picChg chg="add mod">
          <ac:chgData name="신 주용" userId="ce306e5e72bceba6" providerId="LiveId" clId="{EFB1C430-1797-4161-A7FF-1EB33A0573BC}" dt="2022-04-12T11:46:37.893" v="5444" actId="1076"/>
          <ac:picMkLst>
            <pc:docMk/>
            <pc:sldMk cId="1820412508" sldId="424"/>
            <ac:picMk id="17" creationId="{20B1FDB6-396F-468C-B1F6-CD04CC104B9C}"/>
          </ac:picMkLst>
        </pc:picChg>
      </pc:sldChg>
      <pc:sldChg chg="modSp add del mod ord">
        <pc:chgData name="신 주용" userId="ce306e5e72bceba6" providerId="LiveId" clId="{EFB1C430-1797-4161-A7FF-1EB33A0573BC}" dt="2022-04-12T12:07:27.775" v="8297" actId="47"/>
        <pc:sldMkLst>
          <pc:docMk/>
          <pc:sldMk cId="2266256173" sldId="425"/>
        </pc:sldMkLst>
        <pc:spChg chg="mod">
          <ac:chgData name="신 주용" userId="ce306e5e72bceba6" providerId="LiveId" clId="{EFB1C430-1797-4161-A7FF-1EB33A0573BC}" dt="2022-04-12T11:48:53.401" v="5989" actId="20577"/>
          <ac:spMkLst>
            <pc:docMk/>
            <pc:sldMk cId="2266256173" sldId="425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52:07.261" v="6481" actId="1076"/>
        <pc:sldMkLst>
          <pc:docMk/>
          <pc:sldMk cId="1323971002" sldId="426"/>
        </pc:sldMkLst>
        <pc:spChg chg="add del mod">
          <ac:chgData name="신 주용" userId="ce306e5e72bceba6" providerId="LiveId" clId="{EFB1C430-1797-4161-A7FF-1EB33A0573BC}" dt="2022-04-12T11:49:22.918" v="6004" actId="478"/>
          <ac:spMkLst>
            <pc:docMk/>
            <pc:sldMk cId="1323971002" sldId="426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1:51:30.491" v="6286" actId="20577"/>
          <ac:spMkLst>
            <pc:docMk/>
            <pc:sldMk cId="1323971002" sldId="426"/>
            <ac:spMk id="23" creationId="{1B20A4B0-ED35-49B1-BDF5-7A6D62BA7F44}"/>
          </ac:spMkLst>
        </pc:spChg>
        <pc:spChg chg="mod ord">
          <ac:chgData name="신 주용" userId="ce306e5e72bceba6" providerId="LiveId" clId="{EFB1C430-1797-4161-A7FF-1EB33A0573BC}" dt="2022-04-12T11:52:07.261" v="6481" actId="1076"/>
          <ac:spMkLst>
            <pc:docMk/>
            <pc:sldMk cId="1323971002" sldId="426"/>
            <ac:spMk id="25" creationId="{E06D8B50-F8A2-4E6D-ADD3-53B658115F7B}"/>
          </ac:spMkLst>
        </pc:spChg>
        <pc:picChg chg="add del">
          <ac:chgData name="신 주용" userId="ce306e5e72bceba6" providerId="LiveId" clId="{EFB1C430-1797-4161-A7FF-1EB33A0573BC}" dt="2022-04-12T11:49:22.585" v="6003" actId="22"/>
          <ac:picMkLst>
            <pc:docMk/>
            <pc:sldMk cId="1323971002" sldId="426"/>
            <ac:picMk id="3" creationId="{661C7256-6B1A-4AEB-AEA3-D4E9C1FADD86}"/>
          </ac:picMkLst>
        </pc:picChg>
        <pc:picChg chg="add del mod">
          <ac:chgData name="신 주용" userId="ce306e5e72bceba6" providerId="LiveId" clId="{EFB1C430-1797-4161-A7FF-1EB33A0573BC}" dt="2022-04-12T11:50:37.531" v="6123" actId="478"/>
          <ac:picMkLst>
            <pc:docMk/>
            <pc:sldMk cId="1323971002" sldId="426"/>
            <ac:picMk id="5" creationId="{D6B4BB9E-0DA3-4FE7-81B5-9F94E3BA9108}"/>
          </ac:picMkLst>
        </pc:picChg>
        <pc:picChg chg="add del">
          <ac:chgData name="신 주용" userId="ce306e5e72bceba6" providerId="LiveId" clId="{EFB1C430-1797-4161-A7FF-1EB33A0573BC}" dt="2022-04-12T11:49:25.015" v="6005" actId="478"/>
          <ac:picMkLst>
            <pc:docMk/>
            <pc:sldMk cId="1323971002" sldId="426"/>
            <ac:picMk id="10" creationId="{CE234CD2-2EF3-44D7-B6A8-A64E490386C8}"/>
          </ac:picMkLst>
        </pc:picChg>
        <pc:picChg chg="add mod ord">
          <ac:chgData name="신 주용" userId="ce306e5e72bceba6" providerId="LiveId" clId="{EFB1C430-1797-4161-A7FF-1EB33A0573BC}" dt="2022-04-12T11:50:57.123" v="6136" actId="171"/>
          <ac:picMkLst>
            <pc:docMk/>
            <pc:sldMk cId="1323971002" sldId="426"/>
            <ac:picMk id="12" creationId="{AF22495C-C05B-4321-B7FB-2BB75A6C18F3}"/>
          </ac:picMkLst>
        </pc:picChg>
        <pc:picChg chg="add del">
          <ac:chgData name="신 주용" userId="ce306e5e72bceba6" providerId="LiveId" clId="{EFB1C430-1797-4161-A7FF-1EB33A0573BC}" dt="2022-04-12T11:49:25.015" v="6005" actId="478"/>
          <ac:picMkLst>
            <pc:docMk/>
            <pc:sldMk cId="1323971002" sldId="426"/>
            <ac:picMk id="17" creationId="{20B1FDB6-396F-468C-B1F6-CD04CC104B9C}"/>
          </ac:picMkLst>
        </pc:picChg>
      </pc:sldChg>
      <pc:sldChg chg="modSp add mod ord">
        <pc:chgData name="신 주용" userId="ce306e5e72bceba6" providerId="LiveId" clId="{EFB1C430-1797-4161-A7FF-1EB33A0573BC}" dt="2022-04-12T11:52:27.384" v="6518"/>
        <pc:sldMkLst>
          <pc:docMk/>
          <pc:sldMk cId="573543342" sldId="427"/>
        </pc:sldMkLst>
        <pc:spChg chg="mod">
          <ac:chgData name="신 주용" userId="ce306e5e72bceba6" providerId="LiveId" clId="{EFB1C430-1797-4161-A7FF-1EB33A0573BC}" dt="2022-04-12T11:52:27.384" v="6518"/>
          <ac:spMkLst>
            <pc:docMk/>
            <pc:sldMk cId="573543342" sldId="427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58:46.317" v="7147" actId="20577"/>
        <pc:sldMkLst>
          <pc:docMk/>
          <pc:sldMk cId="524449496" sldId="428"/>
        </pc:sldMkLst>
        <pc:spChg chg="mod">
          <ac:chgData name="신 주용" userId="ce306e5e72bceba6" providerId="LiveId" clId="{EFB1C430-1797-4161-A7FF-1EB33A0573BC}" dt="2022-04-12T11:52:34.095" v="6522"/>
          <ac:spMkLst>
            <pc:docMk/>
            <pc:sldMk cId="524449496" sldId="428"/>
            <ac:spMk id="14" creationId="{7AA523DA-F32B-4AF2-A924-947D338998C0}"/>
          </ac:spMkLst>
        </pc:spChg>
        <pc:spChg chg="add del mod">
          <ac:chgData name="신 주용" userId="ce306e5e72bceba6" providerId="LiveId" clId="{EFB1C430-1797-4161-A7FF-1EB33A0573BC}" dt="2022-04-12T11:58:00.834" v="7105" actId="1035"/>
          <ac:spMkLst>
            <pc:docMk/>
            <pc:sldMk cId="524449496" sldId="428"/>
            <ac:spMk id="23" creationId="{1B20A4B0-ED35-49B1-BDF5-7A6D62BA7F44}"/>
          </ac:spMkLst>
        </pc:spChg>
        <pc:spChg chg="mod">
          <ac:chgData name="신 주용" userId="ce306e5e72bceba6" providerId="LiveId" clId="{EFB1C430-1797-4161-A7FF-1EB33A0573BC}" dt="2022-04-12T11:58:46.317" v="7147" actId="20577"/>
          <ac:spMkLst>
            <pc:docMk/>
            <pc:sldMk cId="524449496" sldId="428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1:58:00.834" v="7105" actId="1035"/>
          <ac:picMkLst>
            <pc:docMk/>
            <pc:sldMk cId="524449496" sldId="428"/>
            <ac:picMk id="3" creationId="{383C731C-2415-4C0E-8333-010722611EE7}"/>
          </ac:picMkLst>
        </pc:picChg>
        <pc:picChg chg="add mod">
          <ac:chgData name="신 주용" userId="ce306e5e72bceba6" providerId="LiveId" clId="{EFB1C430-1797-4161-A7FF-1EB33A0573BC}" dt="2022-04-12T11:58:00.834" v="7105" actId="1035"/>
          <ac:picMkLst>
            <pc:docMk/>
            <pc:sldMk cId="524449496" sldId="428"/>
            <ac:picMk id="5" creationId="{8A899477-5878-47AC-A0B7-0BF89B23F01D}"/>
          </ac:picMkLst>
        </pc:picChg>
        <pc:picChg chg="del">
          <ac:chgData name="신 주용" userId="ce306e5e72bceba6" providerId="LiveId" clId="{EFB1C430-1797-4161-A7FF-1EB33A0573BC}" dt="2022-04-12T11:52:35.367" v="6523" actId="478"/>
          <ac:picMkLst>
            <pc:docMk/>
            <pc:sldMk cId="524449496" sldId="428"/>
            <ac:picMk id="12" creationId="{AF22495C-C05B-4321-B7FB-2BB75A6C18F3}"/>
          </ac:picMkLst>
        </pc:picChg>
      </pc:sldChg>
      <pc:sldChg chg="addSp delSp modSp add mod">
        <pc:chgData name="신 주용" userId="ce306e5e72bceba6" providerId="LiveId" clId="{EFB1C430-1797-4161-A7FF-1EB33A0573BC}" dt="2022-04-12T12:02:08.692" v="7477" actId="1076"/>
        <pc:sldMkLst>
          <pc:docMk/>
          <pc:sldMk cId="264265058" sldId="429"/>
        </pc:sldMkLst>
        <pc:spChg chg="del">
          <ac:chgData name="신 주용" userId="ce306e5e72bceba6" providerId="LiveId" clId="{EFB1C430-1797-4161-A7FF-1EB33A0573BC}" dt="2022-04-12T12:00:28.238" v="7155" actId="478"/>
          <ac:spMkLst>
            <pc:docMk/>
            <pc:sldMk cId="264265058" sldId="429"/>
            <ac:spMk id="23" creationId="{1B20A4B0-ED35-49B1-BDF5-7A6D62BA7F44}"/>
          </ac:spMkLst>
        </pc:spChg>
        <pc:spChg chg="mod ord">
          <ac:chgData name="신 주용" userId="ce306e5e72bceba6" providerId="LiveId" clId="{EFB1C430-1797-4161-A7FF-1EB33A0573BC}" dt="2022-04-12T12:02:08.692" v="7477" actId="1076"/>
          <ac:spMkLst>
            <pc:docMk/>
            <pc:sldMk cId="264265058" sldId="429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1:59:09.507" v="7150" actId="478"/>
          <ac:picMkLst>
            <pc:docMk/>
            <pc:sldMk cId="264265058" sldId="429"/>
            <ac:picMk id="3" creationId="{383C731C-2415-4C0E-8333-010722611EE7}"/>
          </ac:picMkLst>
        </pc:picChg>
        <pc:picChg chg="add del mod">
          <ac:chgData name="신 주용" userId="ce306e5e72bceba6" providerId="LiveId" clId="{EFB1C430-1797-4161-A7FF-1EB33A0573BC}" dt="2022-04-12T12:01:07.096" v="7240" actId="478"/>
          <ac:picMkLst>
            <pc:docMk/>
            <pc:sldMk cId="264265058" sldId="429"/>
            <ac:picMk id="4" creationId="{05C68A0C-37DF-43C2-A61E-CBB63BEF70F8}"/>
          </ac:picMkLst>
        </pc:picChg>
        <pc:picChg chg="del">
          <ac:chgData name="신 주용" userId="ce306e5e72bceba6" providerId="LiveId" clId="{EFB1C430-1797-4161-A7FF-1EB33A0573BC}" dt="2022-04-12T11:59:09.005" v="7149" actId="478"/>
          <ac:picMkLst>
            <pc:docMk/>
            <pc:sldMk cId="264265058" sldId="429"/>
            <ac:picMk id="5" creationId="{8A899477-5878-47AC-A0B7-0BF89B23F01D}"/>
          </ac:picMkLst>
        </pc:picChg>
        <pc:picChg chg="add mod">
          <ac:chgData name="신 주용" userId="ce306e5e72bceba6" providerId="LiveId" clId="{EFB1C430-1797-4161-A7FF-1EB33A0573BC}" dt="2022-04-12T12:02:08.692" v="7477" actId="1076"/>
          <ac:picMkLst>
            <pc:docMk/>
            <pc:sldMk cId="264265058" sldId="429"/>
            <ac:picMk id="10" creationId="{8B7BBC13-E9D9-47F4-B520-32947154E30A}"/>
          </ac:picMkLst>
        </pc:picChg>
      </pc:sldChg>
      <pc:sldChg chg="modSp add del mod ord">
        <pc:chgData name="신 주용" userId="ce306e5e72bceba6" providerId="LiveId" clId="{EFB1C430-1797-4161-A7FF-1EB33A0573BC}" dt="2022-04-12T12:06:50.542" v="8263" actId="47"/>
        <pc:sldMkLst>
          <pc:docMk/>
          <pc:sldMk cId="1552631220" sldId="430"/>
        </pc:sldMkLst>
        <pc:spChg chg="mod">
          <ac:chgData name="신 주용" userId="ce306e5e72bceba6" providerId="LiveId" clId="{EFB1C430-1797-4161-A7FF-1EB33A0573BC}" dt="2022-04-12T12:02:25.464" v="7494" actId="20577"/>
          <ac:spMkLst>
            <pc:docMk/>
            <pc:sldMk cId="1552631220" sldId="430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4:18:36.172" v="13363" actId="1036"/>
        <pc:sldMkLst>
          <pc:docMk/>
          <pc:sldMk cId="4268563117" sldId="431"/>
        </pc:sldMkLst>
        <pc:spChg chg="mod">
          <ac:chgData name="신 주용" userId="ce306e5e72bceba6" providerId="LiveId" clId="{EFB1C430-1797-4161-A7FF-1EB33A0573BC}" dt="2022-04-12T12:10:36.839" v="8502" actId="20577"/>
          <ac:spMkLst>
            <pc:docMk/>
            <pc:sldMk cId="4268563117" sldId="431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2:13:21.722" v="8858" actId="1076"/>
          <ac:spMkLst>
            <pc:docMk/>
            <pc:sldMk cId="4268563117" sldId="431"/>
            <ac:spMk id="17" creationId="{53F56198-8107-4CB7-8D4E-A8DCCC2C6A7F}"/>
          </ac:spMkLst>
        </pc:spChg>
        <pc:spChg chg="mod ord">
          <ac:chgData name="신 주용" userId="ce306e5e72bceba6" providerId="LiveId" clId="{EFB1C430-1797-4161-A7FF-1EB33A0573BC}" dt="2022-04-12T14:18:36.172" v="13363" actId="1036"/>
          <ac:spMkLst>
            <pc:docMk/>
            <pc:sldMk cId="4268563117" sldId="431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2:10:54.016" v="8543" actId="14100"/>
          <ac:picMkLst>
            <pc:docMk/>
            <pc:sldMk cId="4268563117" sldId="431"/>
            <ac:picMk id="3" creationId="{B3F7C528-F8F5-4062-8E03-14D65F390664}"/>
          </ac:picMkLst>
        </pc:picChg>
        <pc:picChg chg="del">
          <ac:chgData name="신 주용" userId="ce306e5e72bceba6" providerId="LiveId" clId="{EFB1C430-1797-4161-A7FF-1EB33A0573BC}" dt="2022-04-12T12:03:07.514" v="7502" actId="478"/>
          <ac:picMkLst>
            <pc:docMk/>
            <pc:sldMk cId="4268563117" sldId="431"/>
            <ac:picMk id="10" creationId="{8B7BBC13-E9D9-47F4-B520-32947154E30A}"/>
          </ac:picMkLst>
        </pc:picChg>
        <pc:picChg chg="add mod">
          <ac:chgData name="신 주용" userId="ce306e5e72bceba6" providerId="LiveId" clId="{EFB1C430-1797-4161-A7FF-1EB33A0573BC}" dt="2022-04-12T12:10:59.391" v="8557" actId="1036"/>
          <ac:picMkLst>
            <pc:docMk/>
            <pc:sldMk cId="4268563117" sldId="431"/>
            <ac:picMk id="16" creationId="{9DCA4B1D-5CCC-4751-88E2-3D821394BC36}"/>
          </ac:picMkLst>
        </pc:picChg>
      </pc:sldChg>
      <pc:sldChg chg="addSp delSp modSp add mod">
        <pc:chgData name="신 주용" userId="ce306e5e72bceba6" providerId="LiveId" clId="{EFB1C430-1797-4161-A7FF-1EB33A0573BC}" dt="2022-04-12T12:47:09.674" v="9156" actId="1038"/>
        <pc:sldMkLst>
          <pc:docMk/>
          <pc:sldMk cId="2378588051" sldId="432"/>
        </pc:sldMkLst>
        <pc:spChg chg="mod">
          <ac:chgData name="신 주용" userId="ce306e5e72bceba6" providerId="LiveId" clId="{EFB1C430-1797-4161-A7FF-1EB33A0573BC}" dt="2022-04-12T12:13:30.355" v="8876" actId="20577"/>
          <ac:spMkLst>
            <pc:docMk/>
            <pc:sldMk cId="2378588051" sldId="432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2:47:09.674" v="9156" actId="1038"/>
          <ac:spMkLst>
            <pc:docMk/>
            <pc:sldMk cId="2378588051" sldId="432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2:10:15.376" v="8481" actId="478"/>
          <ac:picMkLst>
            <pc:docMk/>
            <pc:sldMk cId="2378588051" sldId="432"/>
            <ac:picMk id="3" creationId="{B3F7C528-F8F5-4062-8E03-14D65F390664}"/>
          </ac:picMkLst>
        </pc:picChg>
        <pc:picChg chg="add del mod">
          <ac:chgData name="신 주용" userId="ce306e5e72bceba6" providerId="LiveId" clId="{EFB1C430-1797-4161-A7FF-1EB33A0573BC}" dt="2022-04-12T12:10:40.002" v="8503" actId="21"/>
          <ac:picMkLst>
            <pc:docMk/>
            <pc:sldMk cId="2378588051" sldId="432"/>
            <ac:picMk id="4" creationId="{3CEF3444-0313-4BE0-BE1A-E7C3F037BD7E}"/>
          </ac:picMkLst>
        </pc:picChg>
        <pc:picChg chg="add mod">
          <ac:chgData name="신 주용" userId="ce306e5e72bceba6" providerId="LiveId" clId="{EFB1C430-1797-4161-A7FF-1EB33A0573BC}" dt="2022-04-12T12:47:09.674" v="9156" actId="1038"/>
          <ac:picMkLst>
            <pc:docMk/>
            <pc:sldMk cId="2378588051" sldId="432"/>
            <ac:picMk id="9" creationId="{8BE577A8-D64A-418B-AD4E-C0FE12D99048}"/>
          </ac:picMkLst>
        </pc:picChg>
      </pc:sldChg>
      <pc:sldChg chg="addSp delSp modSp add mod">
        <pc:chgData name="신 주용" userId="ce306e5e72bceba6" providerId="LiveId" clId="{EFB1C430-1797-4161-A7FF-1EB33A0573BC}" dt="2022-04-12T12:48:04.589" v="9306" actId="1076"/>
        <pc:sldMkLst>
          <pc:docMk/>
          <pc:sldMk cId="3390189450" sldId="433"/>
        </pc:sldMkLst>
        <pc:spChg chg="mod ord">
          <ac:chgData name="신 주용" userId="ce306e5e72bceba6" providerId="LiveId" clId="{EFB1C430-1797-4161-A7FF-1EB33A0573BC}" dt="2022-04-12T12:48:04.589" v="9306" actId="1076"/>
          <ac:spMkLst>
            <pc:docMk/>
            <pc:sldMk cId="3390189450" sldId="433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2:48:04.589" v="9306" actId="1076"/>
          <ac:picMkLst>
            <pc:docMk/>
            <pc:sldMk cId="3390189450" sldId="433"/>
            <ac:picMk id="3" creationId="{A12F1A80-8FFD-4A96-A1EF-B0DE1219E892}"/>
          </ac:picMkLst>
        </pc:picChg>
        <pc:picChg chg="del">
          <ac:chgData name="신 주용" userId="ce306e5e72bceba6" providerId="LiveId" clId="{EFB1C430-1797-4161-A7FF-1EB33A0573BC}" dt="2022-04-12T12:45:29.427" v="8881" actId="478"/>
          <ac:picMkLst>
            <pc:docMk/>
            <pc:sldMk cId="3390189450" sldId="433"/>
            <ac:picMk id="9" creationId="{8BE577A8-D64A-418B-AD4E-C0FE12D99048}"/>
          </ac:picMkLst>
        </pc:picChg>
      </pc:sldChg>
      <pc:sldChg chg="modSp add mod ord">
        <pc:chgData name="신 주용" userId="ce306e5e72bceba6" providerId="LiveId" clId="{EFB1C430-1797-4161-A7FF-1EB33A0573BC}" dt="2022-04-12T12:48:25.849" v="9353"/>
        <pc:sldMkLst>
          <pc:docMk/>
          <pc:sldMk cId="1696535046" sldId="434"/>
        </pc:sldMkLst>
        <pc:spChg chg="mod">
          <ac:chgData name="신 주용" userId="ce306e5e72bceba6" providerId="LiveId" clId="{EFB1C430-1797-4161-A7FF-1EB33A0573BC}" dt="2022-04-12T12:48:25.849" v="9353"/>
          <ac:spMkLst>
            <pc:docMk/>
            <pc:sldMk cId="1696535046" sldId="434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2:49:43.351" v="9543"/>
        <pc:sldMkLst>
          <pc:docMk/>
          <pc:sldMk cId="118780421" sldId="435"/>
        </pc:sldMkLst>
        <pc:spChg chg="mod">
          <ac:chgData name="신 주용" userId="ce306e5e72bceba6" providerId="LiveId" clId="{EFB1C430-1797-4161-A7FF-1EB33A0573BC}" dt="2022-04-12T12:48:43.207" v="9404"/>
          <ac:spMkLst>
            <pc:docMk/>
            <pc:sldMk cId="118780421" sldId="435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2:49:43.351" v="9543"/>
          <ac:spMkLst>
            <pc:docMk/>
            <pc:sldMk cId="118780421" sldId="435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2:48:43.940" v="9405" actId="478"/>
          <ac:picMkLst>
            <pc:docMk/>
            <pc:sldMk cId="118780421" sldId="435"/>
            <ac:picMk id="3" creationId="{A12F1A80-8FFD-4A96-A1EF-B0DE1219E892}"/>
          </ac:picMkLst>
        </pc:picChg>
        <pc:picChg chg="add mod">
          <ac:chgData name="신 주용" userId="ce306e5e72bceba6" providerId="LiveId" clId="{EFB1C430-1797-4161-A7FF-1EB33A0573BC}" dt="2022-04-12T12:49:23.210" v="9420" actId="1076"/>
          <ac:picMkLst>
            <pc:docMk/>
            <pc:sldMk cId="118780421" sldId="435"/>
            <ac:picMk id="4" creationId="{1217BAA9-8F68-439A-BBAF-1B63544D63F6}"/>
          </ac:picMkLst>
        </pc:picChg>
        <pc:picChg chg="add del mod">
          <ac:chgData name="신 주용" userId="ce306e5e72bceba6" providerId="LiveId" clId="{EFB1C430-1797-4161-A7FF-1EB33A0573BC}" dt="2022-04-12T12:49:08.494" v="9416" actId="478"/>
          <ac:picMkLst>
            <pc:docMk/>
            <pc:sldMk cId="118780421" sldId="435"/>
            <ac:picMk id="9" creationId="{FE8C86AF-7451-42B5-8F95-E169C334A469}"/>
          </ac:picMkLst>
        </pc:picChg>
      </pc:sldChg>
      <pc:sldChg chg="addSp delSp modSp add mod">
        <pc:chgData name="신 주용" userId="ce306e5e72bceba6" providerId="LiveId" clId="{EFB1C430-1797-4161-A7FF-1EB33A0573BC}" dt="2022-04-12T12:54:18.797" v="10085" actId="1036"/>
        <pc:sldMkLst>
          <pc:docMk/>
          <pc:sldMk cId="261979678" sldId="436"/>
        </pc:sldMkLst>
        <pc:spChg chg="mod">
          <ac:chgData name="신 주용" userId="ce306e5e72bceba6" providerId="LiveId" clId="{EFB1C430-1797-4161-A7FF-1EB33A0573BC}" dt="2022-04-12T12:49:56.881" v="9581"/>
          <ac:spMkLst>
            <pc:docMk/>
            <pc:sldMk cId="261979678" sldId="436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2:53:11.797" v="9903" actId="1076"/>
          <ac:spMkLst>
            <pc:docMk/>
            <pc:sldMk cId="261979678" sldId="436"/>
            <ac:spMk id="18" creationId="{7A70713D-5375-4A1F-AB41-FB9633A84F65}"/>
          </ac:spMkLst>
        </pc:spChg>
        <pc:spChg chg="add mod">
          <ac:chgData name="신 주용" userId="ce306e5e72bceba6" providerId="LiveId" clId="{EFB1C430-1797-4161-A7FF-1EB33A0573BC}" dt="2022-04-12T12:54:18.797" v="10085" actId="1036"/>
          <ac:spMkLst>
            <pc:docMk/>
            <pc:sldMk cId="261979678" sldId="436"/>
            <ac:spMk id="21" creationId="{F2F8AC22-16ED-4696-B88B-1FFB7C296443}"/>
          </ac:spMkLst>
        </pc:spChg>
        <pc:spChg chg="mod ord">
          <ac:chgData name="신 주용" userId="ce306e5e72bceba6" providerId="LiveId" clId="{EFB1C430-1797-4161-A7FF-1EB33A0573BC}" dt="2022-04-12T12:53:00.185" v="9898" actId="1076"/>
          <ac:spMkLst>
            <pc:docMk/>
            <pc:sldMk cId="261979678" sldId="436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2:52:58.008" v="9897" actId="14100"/>
          <ac:picMkLst>
            <pc:docMk/>
            <pc:sldMk cId="261979678" sldId="436"/>
            <ac:picMk id="3" creationId="{D2A58C84-05EF-4150-8662-4F441CFCDA5D}"/>
          </ac:picMkLst>
        </pc:picChg>
        <pc:picChg chg="del mod">
          <ac:chgData name="신 주용" userId="ce306e5e72bceba6" providerId="LiveId" clId="{EFB1C430-1797-4161-A7FF-1EB33A0573BC}" dt="2022-04-12T12:49:57.285" v="9583" actId="478"/>
          <ac:picMkLst>
            <pc:docMk/>
            <pc:sldMk cId="261979678" sldId="436"/>
            <ac:picMk id="4" creationId="{1217BAA9-8F68-439A-BBAF-1B63544D63F6}"/>
          </ac:picMkLst>
        </pc:picChg>
        <pc:picChg chg="add mod">
          <ac:chgData name="신 주용" userId="ce306e5e72bceba6" providerId="LiveId" clId="{EFB1C430-1797-4161-A7FF-1EB33A0573BC}" dt="2022-04-12T12:53:27.021" v="9909" actId="14100"/>
          <ac:picMkLst>
            <pc:docMk/>
            <pc:sldMk cId="261979678" sldId="436"/>
            <ac:picMk id="9" creationId="{2079E05B-F016-40A2-A50D-861F8F48CD4E}"/>
          </ac:picMkLst>
        </pc:picChg>
        <pc:picChg chg="add mod">
          <ac:chgData name="신 주용" userId="ce306e5e72bceba6" providerId="LiveId" clId="{EFB1C430-1797-4161-A7FF-1EB33A0573BC}" dt="2022-04-12T12:53:36.333" v="9916" actId="1035"/>
          <ac:picMkLst>
            <pc:docMk/>
            <pc:sldMk cId="261979678" sldId="436"/>
            <ac:picMk id="12" creationId="{DEF52694-7C08-415E-9CE2-B23C902CC7FB}"/>
          </ac:picMkLst>
        </pc:picChg>
      </pc:sldChg>
      <pc:sldChg chg="addSp delSp modSp add mod">
        <pc:chgData name="신 주용" userId="ce306e5e72bceba6" providerId="LiveId" clId="{EFB1C430-1797-4161-A7FF-1EB33A0573BC}" dt="2022-04-12T12:56:59.792" v="10410" actId="1076"/>
        <pc:sldMkLst>
          <pc:docMk/>
          <pc:sldMk cId="2393921476" sldId="437"/>
        </pc:sldMkLst>
        <pc:spChg chg="del">
          <ac:chgData name="신 주용" userId="ce306e5e72bceba6" providerId="LiveId" clId="{EFB1C430-1797-4161-A7FF-1EB33A0573BC}" dt="2022-04-12T12:54:48.476" v="10087" actId="478"/>
          <ac:spMkLst>
            <pc:docMk/>
            <pc:sldMk cId="2393921476" sldId="437"/>
            <ac:spMk id="18" creationId="{7A70713D-5375-4A1F-AB41-FB9633A84F65}"/>
          </ac:spMkLst>
        </pc:spChg>
        <pc:spChg chg="del">
          <ac:chgData name="신 주용" userId="ce306e5e72bceba6" providerId="LiveId" clId="{EFB1C430-1797-4161-A7FF-1EB33A0573BC}" dt="2022-04-12T12:54:48.476" v="10087" actId="478"/>
          <ac:spMkLst>
            <pc:docMk/>
            <pc:sldMk cId="2393921476" sldId="437"/>
            <ac:spMk id="21" creationId="{F2F8AC22-16ED-4696-B88B-1FFB7C296443}"/>
          </ac:spMkLst>
        </pc:spChg>
        <pc:spChg chg="mod ord">
          <ac:chgData name="신 주용" userId="ce306e5e72bceba6" providerId="LiveId" clId="{EFB1C430-1797-4161-A7FF-1EB33A0573BC}" dt="2022-04-12T12:56:46.264" v="10330" actId="1036"/>
          <ac:spMkLst>
            <pc:docMk/>
            <pc:sldMk cId="2393921476" sldId="437"/>
            <ac:spMk id="25" creationId="{E06D8B50-F8A2-4E6D-ADD3-53B658115F7B}"/>
          </ac:spMkLst>
        </pc:spChg>
        <pc:spChg chg="add mod">
          <ac:chgData name="신 주용" userId="ce306e5e72bceba6" providerId="LiveId" clId="{EFB1C430-1797-4161-A7FF-1EB33A0573BC}" dt="2022-04-12T12:56:59.792" v="10410" actId="1076"/>
          <ac:spMkLst>
            <pc:docMk/>
            <pc:sldMk cId="2393921476" sldId="437"/>
            <ac:spMk id="26" creationId="{10D115D8-B9EC-4805-BC36-B1696A85DD1C}"/>
          </ac:spMkLst>
        </pc:spChg>
        <pc:picChg chg="del">
          <ac:chgData name="신 주용" userId="ce306e5e72bceba6" providerId="LiveId" clId="{EFB1C430-1797-4161-A7FF-1EB33A0573BC}" dt="2022-04-12T12:54:48.476" v="10087" actId="478"/>
          <ac:picMkLst>
            <pc:docMk/>
            <pc:sldMk cId="2393921476" sldId="437"/>
            <ac:picMk id="3" creationId="{D2A58C84-05EF-4150-8662-4F441CFCDA5D}"/>
          </ac:picMkLst>
        </pc:picChg>
        <pc:picChg chg="add mod">
          <ac:chgData name="신 주용" userId="ce306e5e72bceba6" providerId="LiveId" clId="{EFB1C430-1797-4161-A7FF-1EB33A0573BC}" dt="2022-04-12T12:55:19.060" v="10096" actId="1076"/>
          <ac:picMkLst>
            <pc:docMk/>
            <pc:sldMk cId="2393921476" sldId="437"/>
            <ac:picMk id="4" creationId="{7A645D7E-C81E-4077-BB8F-29BB930D3389}"/>
          </ac:picMkLst>
        </pc:picChg>
        <pc:picChg chg="del">
          <ac:chgData name="신 주용" userId="ce306e5e72bceba6" providerId="LiveId" clId="{EFB1C430-1797-4161-A7FF-1EB33A0573BC}" dt="2022-04-12T12:54:48.476" v="10087" actId="478"/>
          <ac:picMkLst>
            <pc:docMk/>
            <pc:sldMk cId="2393921476" sldId="437"/>
            <ac:picMk id="9" creationId="{2079E05B-F016-40A2-A50D-861F8F48CD4E}"/>
          </ac:picMkLst>
        </pc:picChg>
        <pc:picChg chg="add mod">
          <ac:chgData name="신 주용" userId="ce306e5e72bceba6" providerId="LiveId" clId="{EFB1C430-1797-4161-A7FF-1EB33A0573BC}" dt="2022-04-12T12:55:19.060" v="10096" actId="1076"/>
          <ac:picMkLst>
            <pc:docMk/>
            <pc:sldMk cId="2393921476" sldId="437"/>
            <ac:picMk id="10" creationId="{80B0D685-EC19-4BAE-A4B6-26582C00AD58}"/>
          </ac:picMkLst>
        </pc:picChg>
        <pc:picChg chg="del">
          <ac:chgData name="신 주용" userId="ce306e5e72bceba6" providerId="LiveId" clId="{EFB1C430-1797-4161-A7FF-1EB33A0573BC}" dt="2022-04-12T12:54:48.476" v="10087" actId="478"/>
          <ac:picMkLst>
            <pc:docMk/>
            <pc:sldMk cId="2393921476" sldId="437"/>
            <ac:picMk id="12" creationId="{DEF52694-7C08-415E-9CE2-B23C902CC7FB}"/>
          </ac:picMkLst>
        </pc:picChg>
        <pc:picChg chg="add mod">
          <ac:chgData name="신 주용" userId="ce306e5e72bceba6" providerId="LiveId" clId="{EFB1C430-1797-4161-A7FF-1EB33A0573BC}" dt="2022-04-12T12:56:41.247" v="10315" actId="14100"/>
          <ac:picMkLst>
            <pc:docMk/>
            <pc:sldMk cId="2393921476" sldId="437"/>
            <ac:picMk id="17" creationId="{9F9CB428-4E8E-4284-9FFB-86A1F6EA908E}"/>
          </ac:picMkLst>
        </pc:picChg>
      </pc:sldChg>
      <pc:sldChg chg="modSp add mod ord">
        <pc:chgData name="신 주용" userId="ce306e5e72bceba6" providerId="LiveId" clId="{EFB1C430-1797-4161-A7FF-1EB33A0573BC}" dt="2022-04-12T12:57:14.739" v="10428"/>
        <pc:sldMkLst>
          <pc:docMk/>
          <pc:sldMk cId="4221363383" sldId="438"/>
        </pc:sldMkLst>
        <pc:spChg chg="mod">
          <ac:chgData name="신 주용" userId="ce306e5e72bceba6" providerId="LiveId" clId="{EFB1C430-1797-4161-A7FF-1EB33A0573BC}" dt="2022-04-12T12:57:14.739" v="10428"/>
          <ac:spMkLst>
            <pc:docMk/>
            <pc:sldMk cId="4221363383" sldId="438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3:27:08.642" v="11411"/>
        <pc:sldMkLst>
          <pc:docMk/>
          <pc:sldMk cId="2059004992" sldId="439"/>
        </pc:sldMkLst>
        <pc:spChg chg="mod">
          <ac:chgData name="신 주용" userId="ce306e5e72bceba6" providerId="LiveId" clId="{EFB1C430-1797-4161-A7FF-1EB33A0573BC}" dt="2022-04-12T12:57:55.752" v="10450"/>
          <ac:spMkLst>
            <pc:docMk/>
            <pc:sldMk cId="2059004992" sldId="439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3:04:05.859" v="10826" actId="20577"/>
          <ac:spMkLst>
            <pc:docMk/>
            <pc:sldMk cId="2059004992" sldId="439"/>
            <ac:spMk id="21" creationId="{B14971A2-C1FD-4A2D-88C2-FB40BD7C6B5F}"/>
          </ac:spMkLst>
        </pc:spChg>
        <pc:spChg chg="mod">
          <ac:chgData name="신 주용" userId="ce306e5e72bceba6" providerId="LiveId" clId="{EFB1C430-1797-4161-A7FF-1EB33A0573BC}" dt="2022-04-12T13:04:22.849" v="10900" actId="1035"/>
          <ac:spMkLst>
            <pc:docMk/>
            <pc:sldMk cId="2059004992" sldId="439"/>
            <ac:spMk id="25" creationId="{E06D8B50-F8A2-4E6D-ADD3-53B658115F7B}"/>
          </ac:spMkLst>
        </pc:spChg>
        <pc:spChg chg="del">
          <ac:chgData name="신 주용" userId="ce306e5e72bceba6" providerId="LiveId" clId="{EFB1C430-1797-4161-A7FF-1EB33A0573BC}" dt="2022-04-12T12:57:23.804" v="10433" actId="478"/>
          <ac:spMkLst>
            <pc:docMk/>
            <pc:sldMk cId="2059004992" sldId="439"/>
            <ac:spMk id="26" creationId="{10D115D8-B9EC-4805-BC36-B1696A85DD1C}"/>
          </ac:spMkLst>
        </pc:spChg>
        <pc:picChg chg="add mod">
          <ac:chgData name="신 주용" userId="ce306e5e72bceba6" providerId="LiveId" clId="{EFB1C430-1797-4161-A7FF-1EB33A0573BC}" dt="2022-04-12T12:57:57.250" v="10451" actId="1076"/>
          <ac:picMkLst>
            <pc:docMk/>
            <pc:sldMk cId="2059004992" sldId="439"/>
            <ac:picMk id="3" creationId="{96796E5D-507D-4A42-BCEF-6F9C31276EF6}"/>
          </ac:picMkLst>
        </pc:picChg>
        <pc:picChg chg="del">
          <ac:chgData name="신 주용" userId="ce306e5e72bceba6" providerId="LiveId" clId="{EFB1C430-1797-4161-A7FF-1EB33A0573BC}" dt="2022-04-12T12:57:22.659" v="10432" actId="478"/>
          <ac:picMkLst>
            <pc:docMk/>
            <pc:sldMk cId="2059004992" sldId="439"/>
            <ac:picMk id="4" creationId="{7A645D7E-C81E-4077-BB8F-29BB930D3389}"/>
          </ac:picMkLst>
        </pc:picChg>
        <pc:picChg chg="del">
          <ac:chgData name="신 주용" userId="ce306e5e72bceba6" providerId="LiveId" clId="{EFB1C430-1797-4161-A7FF-1EB33A0573BC}" dt="2022-04-12T12:57:22.659" v="10432" actId="478"/>
          <ac:picMkLst>
            <pc:docMk/>
            <pc:sldMk cId="2059004992" sldId="439"/>
            <ac:picMk id="10" creationId="{80B0D685-EC19-4BAE-A4B6-26582C00AD58}"/>
          </ac:picMkLst>
        </pc:picChg>
        <pc:picChg chg="del">
          <ac:chgData name="신 주용" userId="ce306e5e72bceba6" providerId="LiveId" clId="{EFB1C430-1797-4161-A7FF-1EB33A0573BC}" dt="2022-04-12T12:57:22.659" v="10432" actId="478"/>
          <ac:picMkLst>
            <pc:docMk/>
            <pc:sldMk cId="2059004992" sldId="439"/>
            <ac:picMk id="17" creationId="{9F9CB428-4E8E-4284-9FFB-86A1F6EA908E}"/>
          </ac:picMkLst>
        </pc:picChg>
        <pc:picChg chg="add mod">
          <ac:chgData name="신 주용" userId="ce306e5e72bceba6" providerId="LiveId" clId="{EFB1C430-1797-4161-A7FF-1EB33A0573BC}" dt="2022-04-12T13:03:54.421" v="10786" actId="1076"/>
          <ac:picMkLst>
            <pc:docMk/>
            <pc:sldMk cId="2059004992" sldId="439"/>
            <ac:picMk id="19" creationId="{5E2B3EF2-8E98-4744-B857-B36F2CD92C4F}"/>
          </ac:picMkLst>
        </pc:picChg>
      </pc:sldChg>
      <pc:sldChg chg="addSp delSp modSp add mod">
        <pc:chgData name="신 주용" userId="ce306e5e72bceba6" providerId="LiveId" clId="{EFB1C430-1797-4161-A7FF-1EB33A0573BC}" dt="2022-04-12T13:08:00.212" v="11342" actId="20577"/>
        <pc:sldMkLst>
          <pc:docMk/>
          <pc:sldMk cId="116550493" sldId="440"/>
        </pc:sldMkLst>
        <pc:spChg chg="add mod">
          <ac:chgData name="신 주용" userId="ce306e5e72bceba6" providerId="LiveId" clId="{EFB1C430-1797-4161-A7FF-1EB33A0573BC}" dt="2022-04-12T13:08:00.212" v="11342" actId="20577"/>
          <ac:spMkLst>
            <pc:docMk/>
            <pc:sldMk cId="116550493" sldId="440"/>
            <ac:spMk id="20" creationId="{D653FD63-7D90-45B2-B704-8CE49162B13C}"/>
          </ac:spMkLst>
        </pc:spChg>
        <pc:spChg chg="mod">
          <ac:chgData name="신 주용" userId="ce306e5e72bceba6" providerId="LiveId" clId="{EFB1C430-1797-4161-A7FF-1EB33A0573BC}" dt="2022-04-12T13:07:38.783" v="11239" actId="20577"/>
          <ac:spMkLst>
            <pc:docMk/>
            <pc:sldMk cId="116550493" sldId="440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2:59:23.137" v="10730" actId="478"/>
          <ac:picMkLst>
            <pc:docMk/>
            <pc:sldMk cId="116550493" sldId="440"/>
            <ac:picMk id="3" creationId="{96796E5D-507D-4A42-BCEF-6F9C31276EF6}"/>
          </ac:picMkLst>
        </pc:picChg>
        <pc:picChg chg="add del mod">
          <ac:chgData name="신 주용" userId="ce306e5e72bceba6" providerId="LiveId" clId="{EFB1C430-1797-4161-A7FF-1EB33A0573BC}" dt="2022-04-12T13:03:50.592" v="10784" actId="21"/>
          <ac:picMkLst>
            <pc:docMk/>
            <pc:sldMk cId="116550493" sldId="440"/>
            <ac:picMk id="4" creationId="{5B186B39-7F6C-4845-8305-B3B76C72382F}"/>
          </ac:picMkLst>
        </pc:picChg>
        <pc:picChg chg="add mod">
          <ac:chgData name="신 주용" userId="ce306e5e72bceba6" providerId="LiveId" clId="{EFB1C430-1797-4161-A7FF-1EB33A0573BC}" dt="2022-04-12T13:05:23.300" v="10972" actId="1036"/>
          <ac:picMkLst>
            <pc:docMk/>
            <pc:sldMk cId="116550493" sldId="440"/>
            <ac:picMk id="9" creationId="{51C9A81C-BB2E-442F-90FF-D25E7BF61DBE}"/>
          </ac:picMkLst>
        </pc:picChg>
        <pc:picChg chg="add mod">
          <ac:chgData name="신 주용" userId="ce306e5e72bceba6" providerId="LiveId" clId="{EFB1C430-1797-4161-A7FF-1EB33A0573BC}" dt="2022-04-12T13:05:18.776" v="10945" actId="1038"/>
          <ac:picMkLst>
            <pc:docMk/>
            <pc:sldMk cId="116550493" sldId="440"/>
            <ac:picMk id="12" creationId="{A4640EFC-05C8-4818-9E8F-06E084C6615E}"/>
          </ac:picMkLst>
        </pc:picChg>
      </pc:sldChg>
      <pc:sldChg chg="addSp delSp modSp add mod">
        <pc:chgData name="신 주용" userId="ce306e5e72bceba6" providerId="LiveId" clId="{EFB1C430-1797-4161-A7FF-1EB33A0573BC}" dt="2022-04-12T14:18:21.323" v="13353" actId="20577"/>
        <pc:sldMkLst>
          <pc:docMk/>
          <pc:sldMk cId="3979694466" sldId="441"/>
        </pc:sldMkLst>
        <pc:spChg chg="mod">
          <ac:chgData name="신 주용" userId="ce306e5e72bceba6" providerId="LiveId" clId="{EFB1C430-1797-4161-A7FF-1EB33A0573BC}" dt="2022-04-12T14:18:21.323" v="13353" actId="20577"/>
          <ac:spMkLst>
            <pc:docMk/>
            <pc:sldMk cId="3979694466" sldId="441"/>
            <ac:spMk id="20" creationId="{D653FD63-7D90-45B2-B704-8CE49162B13C}"/>
          </ac:spMkLst>
        </pc:spChg>
        <pc:spChg chg="add mod">
          <ac:chgData name="신 주용" userId="ce306e5e72bceba6" providerId="LiveId" clId="{EFB1C430-1797-4161-A7FF-1EB33A0573BC}" dt="2022-04-12T13:28:19.552" v="11662" actId="20577"/>
          <ac:spMkLst>
            <pc:docMk/>
            <pc:sldMk cId="3979694466" sldId="441"/>
            <ac:spMk id="21" creationId="{38192B61-FDD8-40C0-A8A1-AA6C3778E6F5}"/>
          </ac:spMkLst>
        </pc:spChg>
        <pc:spChg chg="del">
          <ac:chgData name="신 주용" userId="ce306e5e72bceba6" providerId="LiveId" clId="{EFB1C430-1797-4161-A7FF-1EB33A0573BC}" dt="2022-04-12T13:08:15.779" v="11345" actId="478"/>
          <ac:spMkLst>
            <pc:docMk/>
            <pc:sldMk cId="3979694466" sldId="441"/>
            <ac:spMk id="25" creationId="{E06D8B50-F8A2-4E6D-ADD3-53B658115F7B}"/>
          </ac:spMkLst>
        </pc:spChg>
        <pc:grpChg chg="mod">
          <ac:chgData name="신 주용" userId="ce306e5e72bceba6" providerId="LiveId" clId="{EFB1C430-1797-4161-A7FF-1EB33A0573BC}" dt="2022-04-12T14:18:15.535" v="13325" actId="1076"/>
          <ac:grpSpMkLst>
            <pc:docMk/>
            <pc:sldMk cId="3979694466" sldId="441"/>
            <ac:grpSpMk id="15" creationId="{00000000-0000-0000-0000-000000000000}"/>
          </ac:grpSpMkLst>
        </pc:grpChg>
        <pc:picChg chg="add mod">
          <ac:chgData name="신 주용" userId="ce306e5e72bceba6" providerId="LiveId" clId="{EFB1C430-1797-4161-A7FF-1EB33A0573BC}" dt="2022-04-12T13:09:31.283" v="11378" actId="1038"/>
          <ac:picMkLst>
            <pc:docMk/>
            <pc:sldMk cId="3979694466" sldId="441"/>
            <ac:picMk id="3" creationId="{E3418139-5706-4C24-A751-0EEE0CB86270}"/>
          </ac:picMkLst>
        </pc:picChg>
        <pc:picChg chg="add mod">
          <ac:chgData name="신 주용" userId="ce306e5e72bceba6" providerId="LiveId" clId="{EFB1C430-1797-4161-A7FF-1EB33A0573BC}" dt="2022-04-12T13:09:31.283" v="11378" actId="1038"/>
          <ac:picMkLst>
            <pc:docMk/>
            <pc:sldMk cId="3979694466" sldId="441"/>
            <ac:picMk id="5" creationId="{E246CF17-1CEC-40EA-A8A4-BB0F9FA36F45}"/>
          </ac:picMkLst>
        </pc:picChg>
        <pc:picChg chg="del">
          <ac:chgData name="신 주용" userId="ce306e5e72bceba6" providerId="LiveId" clId="{EFB1C430-1797-4161-A7FF-1EB33A0573BC}" dt="2022-04-12T13:08:14.587" v="11344" actId="478"/>
          <ac:picMkLst>
            <pc:docMk/>
            <pc:sldMk cId="3979694466" sldId="441"/>
            <ac:picMk id="9" creationId="{51C9A81C-BB2E-442F-90FF-D25E7BF61DBE}"/>
          </ac:picMkLst>
        </pc:picChg>
        <pc:picChg chg="del">
          <ac:chgData name="신 주용" userId="ce306e5e72bceba6" providerId="LiveId" clId="{EFB1C430-1797-4161-A7FF-1EB33A0573BC}" dt="2022-04-12T13:08:16.045" v="11346" actId="478"/>
          <ac:picMkLst>
            <pc:docMk/>
            <pc:sldMk cId="3979694466" sldId="441"/>
            <ac:picMk id="12" creationId="{A4640EFC-05C8-4818-9E8F-06E084C6615E}"/>
          </ac:picMkLst>
        </pc:picChg>
      </pc:sldChg>
      <pc:sldChg chg="addSp delSp modSp add mod">
        <pc:chgData name="신 주용" userId="ce306e5e72bceba6" providerId="LiveId" clId="{EFB1C430-1797-4161-A7FF-1EB33A0573BC}" dt="2022-04-12T13:34:35.909" v="12040" actId="1076"/>
        <pc:sldMkLst>
          <pc:docMk/>
          <pc:sldMk cId="3984646781" sldId="442"/>
        </pc:sldMkLst>
        <pc:spChg chg="add mod">
          <ac:chgData name="신 주용" userId="ce306e5e72bceba6" providerId="LiveId" clId="{EFB1C430-1797-4161-A7FF-1EB33A0573BC}" dt="2022-04-12T13:34:35.909" v="12040" actId="1076"/>
          <ac:spMkLst>
            <pc:docMk/>
            <pc:sldMk cId="3984646781" sldId="442"/>
            <ac:spMk id="18" creationId="{FF95DF55-AF7C-493B-91CD-EECD5C28E55A}"/>
          </ac:spMkLst>
        </pc:spChg>
        <pc:spChg chg="mod ord">
          <ac:chgData name="신 주용" userId="ce306e5e72bceba6" providerId="LiveId" clId="{EFB1C430-1797-4161-A7FF-1EB33A0573BC}" dt="2022-04-12T13:34:35.909" v="12040" actId="1076"/>
          <ac:spMkLst>
            <pc:docMk/>
            <pc:sldMk cId="3984646781" sldId="442"/>
            <ac:spMk id="20" creationId="{D653FD63-7D90-45B2-B704-8CE49162B13C}"/>
          </ac:spMkLst>
        </pc:spChg>
        <pc:spChg chg="del mod">
          <ac:chgData name="신 주용" userId="ce306e5e72bceba6" providerId="LiveId" clId="{EFB1C430-1797-4161-A7FF-1EB33A0573BC}" dt="2022-04-12T13:29:15.745" v="11671" actId="478"/>
          <ac:spMkLst>
            <pc:docMk/>
            <pc:sldMk cId="3984646781" sldId="442"/>
            <ac:spMk id="21" creationId="{38192B61-FDD8-40C0-A8A1-AA6C3778E6F5}"/>
          </ac:spMkLst>
        </pc:spChg>
        <pc:picChg chg="del">
          <ac:chgData name="신 주용" userId="ce306e5e72bceba6" providerId="LiveId" clId="{EFB1C430-1797-4161-A7FF-1EB33A0573BC}" dt="2022-04-12T13:28:40.148" v="11664" actId="478"/>
          <ac:picMkLst>
            <pc:docMk/>
            <pc:sldMk cId="3984646781" sldId="442"/>
            <ac:picMk id="3" creationId="{E3418139-5706-4C24-A751-0EEE0CB86270}"/>
          </ac:picMkLst>
        </pc:picChg>
        <pc:picChg chg="add mod">
          <ac:chgData name="신 주용" userId="ce306e5e72bceba6" providerId="LiveId" clId="{EFB1C430-1797-4161-A7FF-1EB33A0573BC}" dt="2022-04-12T13:34:35.909" v="12040" actId="1076"/>
          <ac:picMkLst>
            <pc:docMk/>
            <pc:sldMk cId="3984646781" sldId="442"/>
            <ac:picMk id="4" creationId="{0641B516-EDCD-4C0D-AF87-E52F4F8585EB}"/>
          </ac:picMkLst>
        </pc:picChg>
        <pc:picChg chg="del">
          <ac:chgData name="신 주용" userId="ce306e5e72bceba6" providerId="LiveId" clId="{EFB1C430-1797-4161-A7FF-1EB33A0573BC}" dt="2022-04-12T13:28:40.148" v="11664" actId="478"/>
          <ac:picMkLst>
            <pc:docMk/>
            <pc:sldMk cId="3984646781" sldId="442"/>
            <ac:picMk id="5" creationId="{E246CF17-1CEC-40EA-A8A4-BB0F9FA36F45}"/>
          </ac:picMkLst>
        </pc:picChg>
      </pc:sldChg>
      <pc:sldChg chg="addSp delSp modSp add mod ord">
        <pc:chgData name="신 주용" userId="ce306e5e72bceba6" providerId="LiveId" clId="{EFB1C430-1797-4161-A7FF-1EB33A0573BC}" dt="2022-04-12T13:43:55.855" v="12686" actId="20578"/>
        <pc:sldMkLst>
          <pc:docMk/>
          <pc:sldMk cId="2982553412" sldId="443"/>
        </pc:sldMkLst>
        <pc:spChg chg="del mod">
          <ac:chgData name="신 주용" userId="ce306e5e72bceba6" providerId="LiveId" clId="{EFB1C430-1797-4161-A7FF-1EB33A0573BC}" dt="2022-04-12T13:36:58.752" v="12080" actId="478"/>
          <ac:spMkLst>
            <pc:docMk/>
            <pc:sldMk cId="2982553412" sldId="443"/>
            <ac:spMk id="18" creationId="{FF95DF55-AF7C-493B-91CD-EECD5C28E55A}"/>
          </ac:spMkLst>
        </pc:spChg>
        <pc:spChg chg="add mod">
          <ac:chgData name="신 주용" userId="ce306e5e72bceba6" providerId="LiveId" clId="{EFB1C430-1797-4161-A7FF-1EB33A0573BC}" dt="2022-04-12T13:43:32.796" v="12659" actId="1037"/>
          <ac:spMkLst>
            <pc:docMk/>
            <pc:sldMk cId="2982553412" sldId="443"/>
            <ac:spMk id="19" creationId="{BE93905C-236E-40D0-A8CB-604A1F8407A3}"/>
          </ac:spMkLst>
        </pc:spChg>
        <pc:spChg chg="mod ord">
          <ac:chgData name="신 주용" userId="ce306e5e72bceba6" providerId="LiveId" clId="{EFB1C430-1797-4161-A7FF-1EB33A0573BC}" dt="2022-04-12T13:43:32.796" v="12659" actId="1037"/>
          <ac:spMkLst>
            <pc:docMk/>
            <pc:sldMk cId="2982553412" sldId="443"/>
            <ac:spMk id="20" creationId="{D653FD63-7D90-45B2-B704-8CE49162B13C}"/>
          </ac:spMkLst>
        </pc:spChg>
        <pc:picChg chg="add mod">
          <ac:chgData name="신 주용" userId="ce306e5e72bceba6" providerId="LiveId" clId="{EFB1C430-1797-4161-A7FF-1EB33A0573BC}" dt="2022-04-12T13:43:32.796" v="12659" actId="1037"/>
          <ac:picMkLst>
            <pc:docMk/>
            <pc:sldMk cId="2982553412" sldId="443"/>
            <ac:picMk id="3" creationId="{949E357C-02B8-4753-9482-151184D52EA2}"/>
          </ac:picMkLst>
        </pc:picChg>
        <pc:picChg chg="del">
          <ac:chgData name="신 주용" userId="ce306e5e72bceba6" providerId="LiveId" clId="{EFB1C430-1797-4161-A7FF-1EB33A0573BC}" dt="2022-04-12T13:34:43.301" v="12042" actId="478"/>
          <ac:picMkLst>
            <pc:docMk/>
            <pc:sldMk cId="2982553412" sldId="443"/>
            <ac:picMk id="4" creationId="{0641B516-EDCD-4C0D-AF87-E52F4F8585EB}"/>
          </ac:picMkLst>
        </pc:picChg>
        <pc:picChg chg="add mod">
          <ac:chgData name="신 주용" userId="ce306e5e72bceba6" providerId="LiveId" clId="{EFB1C430-1797-4161-A7FF-1EB33A0573BC}" dt="2022-04-12T13:43:32.796" v="12659" actId="1037"/>
          <ac:picMkLst>
            <pc:docMk/>
            <pc:sldMk cId="2982553412" sldId="443"/>
            <ac:picMk id="9" creationId="{9D4A2B6B-73CA-421C-A3E5-172E563BD6EE}"/>
          </ac:picMkLst>
        </pc:picChg>
      </pc:sldChg>
      <pc:sldChg chg="modSp add mod ord">
        <pc:chgData name="신 주용" userId="ce306e5e72bceba6" providerId="LiveId" clId="{EFB1C430-1797-4161-A7FF-1EB33A0573BC}" dt="2022-04-12T13:43:59.586" v="12694"/>
        <pc:sldMkLst>
          <pc:docMk/>
          <pc:sldMk cId="2207724826" sldId="444"/>
        </pc:sldMkLst>
        <pc:spChg chg="mod">
          <ac:chgData name="신 주용" userId="ce306e5e72bceba6" providerId="LiveId" clId="{EFB1C430-1797-4161-A7FF-1EB33A0573BC}" dt="2022-04-12T13:43:59.586" v="12694"/>
          <ac:spMkLst>
            <pc:docMk/>
            <pc:sldMk cId="2207724826" sldId="444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3:48:43.538" v="13141" actId="20577"/>
        <pc:sldMkLst>
          <pc:docMk/>
          <pc:sldMk cId="4209031635" sldId="445"/>
        </pc:sldMkLst>
        <pc:spChg chg="mod">
          <ac:chgData name="신 주용" userId="ce306e5e72bceba6" providerId="LiveId" clId="{EFB1C430-1797-4161-A7FF-1EB33A0573BC}" dt="2022-04-12T13:44:11.073" v="12719"/>
          <ac:spMkLst>
            <pc:docMk/>
            <pc:sldMk cId="4209031635" sldId="445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13:46:38.989" v="12904" actId="478"/>
          <ac:spMkLst>
            <pc:docMk/>
            <pc:sldMk cId="4209031635" sldId="445"/>
            <ac:spMk id="19" creationId="{BE93905C-236E-40D0-A8CB-604A1F8407A3}"/>
          </ac:spMkLst>
        </pc:spChg>
        <pc:spChg chg="mod">
          <ac:chgData name="신 주용" userId="ce306e5e72bceba6" providerId="LiveId" clId="{EFB1C430-1797-4161-A7FF-1EB33A0573BC}" dt="2022-04-12T13:48:43.538" v="13141" actId="20577"/>
          <ac:spMkLst>
            <pc:docMk/>
            <pc:sldMk cId="4209031635" sldId="445"/>
            <ac:spMk id="20" creationId="{D653FD63-7D90-45B2-B704-8CE49162B13C}"/>
          </ac:spMkLst>
        </pc:spChg>
        <pc:grpChg chg="mod">
          <ac:chgData name="신 주용" userId="ce306e5e72bceba6" providerId="LiveId" clId="{EFB1C430-1797-4161-A7FF-1EB33A0573BC}" dt="2022-04-12T13:44:07.471" v="12698" actId="1076"/>
          <ac:grpSpMkLst>
            <pc:docMk/>
            <pc:sldMk cId="4209031635" sldId="445"/>
            <ac:grpSpMk id="15" creationId="{00000000-0000-0000-0000-000000000000}"/>
          </ac:grpSpMkLst>
        </pc:grpChg>
        <pc:picChg chg="del mod">
          <ac:chgData name="신 주용" userId="ce306e5e72bceba6" providerId="LiveId" clId="{EFB1C430-1797-4161-A7FF-1EB33A0573BC}" dt="2022-04-12T13:44:12.267" v="12721" actId="478"/>
          <ac:picMkLst>
            <pc:docMk/>
            <pc:sldMk cId="4209031635" sldId="445"/>
            <ac:picMk id="3" creationId="{949E357C-02B8-4753-9482-151184D52EA2}"/>
          </ac:picMkLst>
        </pc:picChg>
        <pc:picChg chg="add del mod">
          <ac:chgData name="신 주용" userId="ce306e5e72bceba6" providerId="LiveId" clId="{EFB1C430-1797-4161-A7FF-1EB33A0573BC}" dt="2022-04-12T13:45:32.870" v="12725" actId="478"/>
          <ac:picMkLst>
            <pc:docMk/>
            <pc:sldMk cId="4209031635" sldId="445"/>
            <ac:picMk id="4" creationId="{1AE336D2-06CE-4355-9655-576EB2B35F65}"/>
          </ac:picMkLst>
        </pc:picChg>
        <pc:picChg chg="del">
          <ac:chgData name="신 주용" userId="ce306e5e72bceba6" providerId="LiveId" clId="{EFB1C430-1797-4161-A7FF-1EB33A0573BC}" dt="2022-04-12T13:44:12.267" v="12721" actId="478"/>
          <ac:picMkLst>
            <pc:docMk/>
            <pc:sldMk cId="4209031635" sldId="445"/>
            <ac:picMk id="9" creationId="{9D4A2B6B-73CA-421C-A3E5-172E563BD6EE}"/>
          </ac:picMkLst>
        </pc:picChg>
        <pc:picChg chg="add mod">
          <ac:chgData name="신 주용" userId="ce306e5e72bceba6" providerId="LiveId" clId="{EFB1C430-1797-4161-A7FF-1EB33A0573BC}" dt="2022-04-12T13:47:55.241" v="13138" actId="1076"/>
          <ac:picMkLst>
            <pc:docMk/>
            <pc:sldMk cId="4209031635" sldId="445"/>
            <ac:picMk id="10" creationId="{E6DA0B19-D8BD-4C6F-BB4B-D631AF0DA47E}"/>
          </ac:picMkLst>
        </pc:picChg>
      </pc:sldChg>
      <pc:sldChg chg="addSp delSp modSp add mod">
        <pc:chgData name="신 주용" userId="ce306e5e72bceba6" providerId="LiveId" clId="{EFB1C430-1797-4161-A7FF-1EB33A0573BC}" dt="2022-04-12T13:50:54.312" v="13322" actId="1076"/>
        <pc:sldMkLst>
          <pc:docMk/>
          <pc:sldMk cId="2602122312" sldId="446"/>
        </pc:sldMkLst>
        <pc:spChg chg="mod ord">
          <ac:chgData name="신 주용" userId="ce306e5e72bceba6" providerId="LiveId" clId="{EFB1C430-1797-4161-A7FF-1EB33A0573BC}" dt="2022-04-12T13:50:54.312" v="13322" actId="1076"/>
          <ac:spMkLst>
            <pc:docMk/>
            <pc:sldMk cId="2602122312" sldId="446"/>
            <ac:spMk id="20" creationId="{D653FD63-7D90-45B2-B704-8CE49162B13C}"/>
          </ac:spMkLst>
        </pc:spChg>
        <pc:spChg chg="add mod">
          <ac:chgData name="신 주용" userId="ce306e5e72bceba6" providerId="LiveId" clId="{EFB1C430-1797-4161-A7FF-1EB33A0573BC}" dt="2022-04-12T13:50:54.312" v="13322" actId="1076"/>
          <ac:spMkLst>
            <pc:docMk/>
            <pc:sldMk cId="2602122312" sldId="446"/>
            <ac:spMk id="21" creationId="{62B8B19D-5471-4DF6-9793-53F084673769}"/>
          </ac:spMkLst>
        </pc:spChg>
        <pc:graphicFrameChg chg="add del modGraphic">
          <ac:chgData name="신 주용" userId="ce306e5e72bceba6" providerId="LiveId" clId="{EFB1C430-1797-4161-A7FF-1EB33A0573BC}" dt="2022-04-12T13:50:41.124" v="13317" actId="27309"/>
          <ac:graphicFrameMkLst>
            <pc:docMk/>
            <pc:sldMk cId="2602122312" sldId="446"/>
            <ac:graphicFrameMk id="17" creationId="{FD5499F9-D8F8-468C-BE0F-354CA73CB996}"/>
          </ac:graphicFrameMkLst>
        </pc:graphicFrameChg>
        <pc:picChg chg="add mod modCrop">
          <ac:chgData name="신 주용" userId="ce306e5e72bceba6" providerId="LiveId" clId="{EFB1C430-1797-4161-A7FF-1EB33A0573BC}" dt="2022-04-12T13:50:54.312" v="13322" actId="1076"/>
          <ac:picMkLst>
            <pc:docMk/>
            <pc:sldMk cId="2602122312" sldId="446"/>
            <ac:picMk id="3" creationId="{351BBDA4-2256-42B6-B0FF-C182CE693744}"/>
          </ac:picMkLst>
        </pc:picChg>
        <pc:picChg chg="add mod modCrop">
          <ac:chgData name="신 주용" userId="ce306e5e72bceba6" providerId="LiveId" clId="{EFB1C430-1797-4161-A7FF-1EB33A0573BC}" dt="2022-04-12T13:50:54.312" v="13322" actId="1076"/>
          <ac:picMkLst>
            <pc:docMk/>
            <pc:sldMk cId="2602122312" sldId="446"/>
            <ac:picMk id="5" creationId="{61847915-EC27-4A25-9DF2-8946FE189DB5}"/>
          </ac:picMkLst>
        </pc:picChg>
        <pc:picChg chg="del">
          <ac:chgData name="신 주용" userId="ce306e5e72bceba6" providerId="LiveId" clId="{EFB1C430-1797-4161-A7FF-1EB33A0573BC}" dt="2022-04-12T13:48:51.571" v="13143" actId="478"/>
          <ac:picMkLst>
            <pc:docMk/>
            <pc:sldMk cId="2602122312" sldId="446"/>
            <ac:picMk id="10" creationId="{E6DA0B19-D8BD-4C6F-BB4B-D631AF0DA47E}"/>
          </ac:picMkLst>
        </pc:picChg>
        <pc:picChg chg="add del">
          <ac:chgData name="신 주용" userId="ce306e5e72bceba6" providerId="LiveId" clId="{EFB1C430-1797-4161-A7FF-1EB33A0573BC}" dt="2022-04-12T13:50:01.053" v="13202" actId="22"/>
          <ac:picMkLst>
            <pc:docMk/>
            <pc:sldMk cId="2602122312" sldId="446"/>
            <ac:picMk id="12" creationId="{538EB4BF-D7F7-4FAA-8182-29A7A85D59CF}"/>
          </ac:picMkLst>
        </pc:picChg>
      </pc:sldChg>
    </pc:docChg>
  </pc:docChgLst>
  <pc:docChgLst>
    <pc:chgData name="신 주용" userId="ce306e5e72bceba6" providerId="LiveId" clId="{7AFA936B-4FC7-4127-9BD5-06321861A2CF}"/>
    <pc:docChg chg="undo redo custSel addSld delSld modSld sldOrd">
      <pc:chgData name="신 주용" userId="ce306e5e72bceba6" providerId="LiveId" clId="{7AFA936B-4FC7-4127-9BD5-06321861A2CF}" dt="2022-04-05T17:38:44.362" v="4186" actId="1037"/>
      <pc:docMkLst>
        <pc:docMk/>
      </pc:docMkLst>
      <pc:sldChg chg="modSp mod">
        <pc:chgData name="신 주용" userId="ce306e5e72bceba6" providerId="LiveId" clId="{7AFA936B-4FC7-4127-9BD5-06321861A2CF}" dt="2022-04-05T15:56:50.610" v="60"/>
        <pc:sldMkLst>
          <pc:docMk/>
          <pc:sldMk cId="109162043" sldId="368"/>
        </pc:sldMkLst>
        <pc:spChg chg="mod">
          <ac:chgData name="신 주용" userId="ce306e5e72bceba6" providerId="LiveId" clId="{7AFA936B-4FC7-4127-9BD5-06321861A2CF}" dt="2022-04-05T15:56:50.610" v="60"/>
          <ac:spMkLst>
            <pc:docMk/>
            <pc:sldMk cId="109162043" sldId="368"/>
            <ac:spMk id="42" creationId="{00000000-0000-0000-0000-000000000000}"/>
          </ac:spMkLst>
        </pc:spChg>
      </pc:sldChg>
      <pc:sldChg chg="addSp delSp modSp mod">
        <pc:chgData name="신 주용" userId="ce306e5e72bceba6" providerId="LiveId" clId="{7AFA936B-4FC7-4127-9BD5-06321861A2CF}" dt="2022-04-05T16:31:58.509" v="1279" actId="1076"/>
        <pc:sldMkLst>
          <pc:docMk/>
          <pc:sldMk cId="2782456046" sldId="376"/>
        </pc:sldMkLst>
        <pc:spChg chg="add del">
          <ac:chgData name="신 주용" userId="ce306e5e72bceba6" providerId="LiveId" clId="{7AFA936B-4FC7-4127-9BD5-06321861A2CF}" dt="2022-04-05T15:56:55.571" v="62"/>
          <ac:spMkLst>
            <pc:docMk/>
            <pc:sldMk cId="2782456046" sldId="376"/>
            <ac:spMk id="2" creationId="{F7E8B314-0ECD-483E-8382-AE0C2CBEF969}"/>
          </ac:spMkLst>
        </pc:spChg>
        <pc:spChg chg="add del">
          <ac:chgData name="신 주용" userId="ce306e5e72bceba6" providerId="LiveId" clId="{7AFA936B-4FC7-4127-9BD5-06321861A2CF}" dt="2022-04-05T15:57:00.538" v="69"/>
          <ac:spMkLst>
            <pc:docMk/>
            <pc:sldMk cId="2782456046" sldId="376"/>
            <ac:spMk id="3" creationId="{81F268AB-626B-47C6-BCA5-CA5927F301B6}"/>
          </ac:spMkLst>
        </pc:spChg>
        <pc:spChg chg="mod">
          <ac:chgData name="신 주용" userId="ce306e5e72bceba6" providerId="LiveId" clId="{7AFA936B-4FC7-4127-9BD5-06321861A2CF}" dt="2022-04-05T15:57:04.241" v="76" actId="20577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14:58.031" v="107" actId="20578"/>
          <ac:spMkLst>
            <pc:docMk/>
            <pc:sldMk cId="2782456046" sldId="376"/>
            <ac:spMk id="16" creationId="{04B2F51A-BB2E-4825-8563-7498C89C4055}"/>
          </ac:spMkLst>
        </pc:spChg>
        <pc:grpChg chg="mod">
          <ac:chgData name="신 주용" userId="ce306e5e72bceba6" providerId="LiveId" clId="{7AFA936B-4FC7-4127-9BD5-06321861A2CF}" dt="2022-04-05T16:31:58.509" v="1279" actId="1076"/>
          <ac:grpSpMkLst>
            <pc:docMk/>
            <pc:sldMk cId="2782456046" sldId="376"/>
            <ac:grpSpMk id="15" creationId="{00000000-0000-0000-0000-000000000000}"/>
          </ac:grpSpMkLst>
        </pc:grpChg>
      </pc:sldChg>
      <pc:sldChg chg="modSp mod">
        <pc:chgData name="신 주용" userId="ce306e5e72bceba6" providerId="LiveId" clId="{7AFA936B-4FC7-4127-9BD5-06321861A2CF}" dt="2022-04-05T16:15:13.512" v="113"/>
        <pc:sldMkLst>
          <pc:docMk/>
          <pc:sldMk cId="1342536853" sldId="407"/>
        </pc:sldMkLst>
        <pc:spChg chg="mod">
          <ac:chgData name="신 주용" userId="ce306e5e72bceba6" providerId="LiveId" clId="{7AFA936B-4FC7-4127-9BD5-06321861A2CF}" dt="2022-04-05T16:15:13.512" v="113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7AFA936B-4FC7-4127-9BD5-06321861A2CF}" dt="2022-04-05T16:32:28.791" v="1295"/>
        <pc:sldMkLst>
          <pc:docMk/>
          <pc:sldMk cId="1291928749" sldId="408"/>
        </pc:sldMkLst>
        <pc:spChg chg="mod">
          <ac:chgData name="신 주용" userId="ce306e5e72bceba6" providerId="LiveId" clId="{7AFA936B-4FC7-4127-9BD5-06321861A2CF}" dt="2022-04-05T16:32:28.791" v="1295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20:19.661" v="611" actId="122"/>
          <ac:spMkLst>
            <pc:docMk/>
            <pc:sldMk cId="1291928749" sldId="408"/>
            <ac:spMk id="21" creationId="{BAE6CD7E-CE49-4654-8F31-6DAFBCF0C85C}"/>
          </ac:spMkLst>
        </pc:spChg>
        <pc:spChg chg="del">
          <ac:chgData name="신 주용" userId="ce306e5e72bceba6" providerId="LiveId" clId="{7AFA936B-4FC7-4127-9BD5-06321861A2CF}" dt="2022-04-05T16:15:18.603" v="114" actId="478"/>
          <ac:spMkLst>
            <pc:docMk/>
            <pc:sldMk cId="1291928749" sldId="408"/>
            <ac:spMk id="28" creationId="{A7C14EF6-DA07-4021-8DA9-B87BECF58117}"/>
          </ac:spMkLst>
        </pc:spChg>
        <pc:picChg chg="del">
          <ac:chgData name="신 주용" userId="ce306e5e72bceba6" providerId="LiveId" clId="{7AFA936B-4FC7-4127-9BD5-06321861A2CF}" dt="2022-04-05T16:15:18.603" v="114" actId="478"/>
          <ac:picMkLst>
            <pc:docMk/>
            <pc:sldMk cId="1291928749" sldId="408"/>
            <ac:picMk id="3" creationId="{15A03582-7478-460A-80CB-22B38482E504}"/>
          </ac:picMkLst>
        </pc:picChg>
        <pc:picChg chg="add mod">
          <ac:chgData name="신 주용" userId="ce306e5e72bceba6" providerId="LiveId" clId="{7AFA936B-4FC7-4127-9BD5-06321861A2CF}" dt="2022-04-05T16:16:17.711" v="133" actId="1076"/>
          <ac:picMkLst>
            <pc:docMk/>
            <pc:sldMk cId="1291928749" sldId="408"/>
            <ac:picMk id="4" creationId="{AA7CA4FE-522C-445F-94BF-A14D83D09160}"/>
          </ac:picMkLst>
        </pc:picChg>
        <pc:picChg chg="del">
          <ac:chgData name="신 주용" userId="ce306e5e72bceba6" providerId="LiveId" clId="{7AFA936B-4FC7-4127-9BD5-06321861A2CF}" dt="2022-04-05T16:15:18.603" v="114" actId="478"/>
          <ac:picMkLst>
            <pc:docMk/>
            <pc:sldMk cId="1291928749" sldId="408"/>
            <ac:picMk id="9" creationId="{58030626-CFE6-4FEA-B985-060397C4BFBF}"/>
          </ac:picMkLst>
        </pc:picChg>
        <pc:picChg chg="add mod">
          <ac:chgData name="신 주용" userId="ce306e5e72bceba6" providerId="LiveId" clId="{7AFA936B-4FC7-4127-9BD5-06321861A2CF}" dt="2022-04-05T16:16:17.711" v="133" actId="1076"/>
          <ac:picMkLst>
            <pc:docMk/>
            <pc:sldMk cId="1291928749" sldId="408"/>
            <ac:picMk id="10" creationId="{4DF49ADB-4987-4DD9-BFA1-918827047DD6}"/>
          </ac:picMkLst>
        </pc:picChg>
        <pc:picChg chg="add mod">
          <ac:chgData name="신 주용" userId="ce306e5e72bceba6" providerId="LiveId" clId="{7AFA936B-4FC7-4127-9BD5-06321861A2CF}" dt="2022-04-05T16:16:08.094" v="127" actId="1076"/>
          <ac:picMkLst>
            <pc:docMk/>
            <pc:sldMk cId="1291928749" sldId="408"/>
            <ac:picMk id="16" creationId="{E49668E4-5C99-458C-9383-02678BB5BB2F}"/>
          </ac:picMkLst>
        </pc:picChg>
        <pc:picChg chg="add mod">
          <ac:chgData name="신 주용" userId="ce306e5e72bceba6" providerId="LiveId" clId="{7AFA936B-4FC7-4127-9BD5-06321861A2CF}" dt="2022-04-05T16:16:49.744" v="329" actId="1076"/>
          <ac:picMkLst>
            <pc:docMk/>
            <pc:sldMk cId="1291928749" sldId="408"/>
            <ac:picMk id="18" creationId="{9D2FBCB0-D9DD-412A-88D3-857C57988E84}"/>
          </ac:picMkLst>
        </pc:picChg>
      </pc:sldChg>
      <pc:sldChg chg="addSp delSp modSp add mod">
        <pc:chgData name="신 주용" userId="ce306e5e72bceba6" providerId="LiveId" clId="{7AFA936B-4FC7-4127-9BD5-06321861A2CF}" dt="2022-04-05T16:32:30.860" v="1296"/>
        <pc:sldMkLst>
          <pc:docMk/>
          <pc:sldMk cId="1735056761" sldId="409"/>
        </pc:sldMkLst>
        <pc:spChg chg="mod">
          <ac:chgData name="신 주용" userId="ce306e5e72bceba6" providerId="LiveId" clId="{7AFA936B-4FC7-4127-9BD5-06321861A2CF}" dt="2022-04-05T16:32:30.860" v="1296"/>
          <ac:spMkLst>
            <pc:docMk/>
            <pc:sldMk cId="1735056761" sldId="409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25:23.025" v="695" actId="1035"/>
          <ac:spMkLst>
            <pc:docMk/>
            <pc:sldMk cId="1735056761" sldId="409"/>
            <ac:spMk id="21" creationId="{BAE6CD7E-CE49-4654-8F31-6DAFBCF0C85C}"/>
          </ac:spMkLst>
        </pc:spChg>
        <pc:spChg chg="del">
          <ac:chgData name="신 주용" userId="ce306e5e72bceba6" providerId="LiveId" clId="{7AFA936B-4FC7-4127-9BD5-06321861A2CF}" dt="2022-04-05T16:17:06.535" v="338" actId="478"/>
          <ac:spMkLst>
            <pc:docMk/>
            <pc:sldMk cId="1735056761" sldId="409"/>
            <ac:spMk id="27" creationId="{EE6474F9-58BA-42E4-A458-FCFCC3444BAF}"/>
          </ac:spMkLst>
        </pc:spChg>
        <pc:spChg chg="add mod">
          <ac:chgData name="신 주용" userId="ce306e5e72bceba6" providerId="LiveId" clId="{7AFA936B-4FC7-4127-9BD5-06321861A2CF}" dt="2022-04-05T16:25:47.764" v="767" actId="20577"/>
          <ac:spMkLst>
            <pc:docMk/>
            <pc:sldMk cId="1735056761" sldId="409"/>
            <ac:spMk id="29" creationId="{4602DE0E-7F8C-435D-AFE8-150FC1C70C45}"/>
          </ac:spMkLst>
        </pc:spChg>
        <pc:grpChg chg="mod">
          <ac:chgData name="신 주용" userId="ce306e5e72bceba6" providerId="LiveId" clId="{7AFA936B-4FC7-4127-9BD5-06321861A2CF}" dt="2022-04-05T16:25:03.012" v="676" actId="1076"/>
          <ac:grpSpMkLst>
            <pc:docMk/>
            <pc:sldMk cId="1735056761" sldId="409"/>
            <ac:grpSpMk id="15" creationId="{00000000-0000-0000-0000-000000000000}"/>
          </ac:grpSpMkLst>
        </pc:grp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3" creationId="{5A5A9DC6-32B6-4DC2-9C05-96B374BDA1C0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4" creationId="{AA7CA4FE-522C-445F-94BF-A14D83D09160}"/>
          </ac:picMkLst>
        </pc:pic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9" creationId="{568C524B-AE4E-403E-BFCB-B8C9FBB708B6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10" creationId="{4DF49ADB-4987-4DD9-BFA1-918827047DD6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16" creationId="{E49668E4-5C99-458C-9383-02678BB5BB2F}"/>
          </ac:picMkLst>
        </pc:pic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17" creationId="{45ADB52B-7A1F-4A18-B3DE-D00B3346708F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18" creationId="{9D2FBCB0-D9DD-412A-88D3-857C57988E84}"/>
          </ac:picMkLst>
        </pc:pic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20" creationId="{C291C314-71A7-42D6-8728-41A5EC2F0949}"/>
          </ac:picMkLst>
        </pc:picChg>
        <pc:picChg chg="add mod">
          <ac:chgData name="신 주용" userId="ce306e5e72bceba6" providerId="LiveId" clId="{7AFA936B-4FC7-4127-9BD5-06321861A2CF}" dt="2022-04-05T16:25:21.156" v="693" actId="1036"/>
          <ac:picMkLst>
            <pc:docMk/>
            <pc:sldMk cId="1735056761" sldId="409"/>
            <ac:picMk id="23" creationId="{3047E02C-D13B-47B5-8726-DCB1972FE92F}"/>
          </ac:picMkLst>
        </pc:picChg>
        <pc:picChg chg="add mod">
          <ac:chgData name="신 주용" userId="ce306e5e72bceba6" providerId="LiveId" clId="{7AFA936B-4FC7-4127-9BD5-06321861A2CF}" dt="2022-04-05T16:25:21.156" v="693" actId="1036"/>
          <ac:picMkLst>
            <pc:docMk/>
            <pc:sldMk cId="1735056761" sldId="409"/>
            <ac:picMk id="26" creationId="{9B722B9C-BE49-472E-9AE6-4FEE06B3F0B6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085105041" sldId="409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917766876" sldId="410"/>
        </pc:sldMkLst>
      </pc:sldChg>
      <pc:sldChg chg="addSp delSp modSp add mod">
        <pc:chgData name="신 주용" userId="ce306e5e72bceba6" providerId="LiveId" clId="{7AFA936B-4FC7-4127-9BD5-06321861A2CF}" dt="2022-04-05T16:32:33.248" v="1297"/>
        <pc:sldMkLst>
          <pc:docMk/>
          <pc:sldMk cId="3838676945" sldId="410"/>
        </pc:sldMkLst>
        <pc:spChg chg="mod">
          <ac:chgData name="신 주용" userId="ce306e5e72bceba6" providerId="LiveId" clId="{7AFA936B-4FC7-4127-9BD5-06321861A2CF}" dt="2022-04-05T16:32:33.248" v="1297"/>
          <ac:spMkLst>
            <pc:docMk/>
            <pc:sldMk cId="3838676945" sldId="410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28:04.174" v="1160" actId="1036"/>
          <ac:spMkLst>
            <pc:docMk/>
            <pc:sldMk cId="3838676945" sldId="410"/>
            <ac:spMk id="21" creationId="{BAE6CD7E-CE49-4654-8F31-6DAFBCF0C85C}"/>
          </ac:spMkLst>
        </pc:spChg>
        <pc:spChg chg="add mod">
          <ac:chgData name="신 주용" userId="ce306e5e72bceba6" providerId="LiveId" clId="{7AFA936B-4FC7-4127-9BD5-06321861A2CF}" dt="2022-04-05T16:28:27.387" v="1230" actId="1036"/>
          <ac:spMkLst>
            <pc:docMk/>
            <pc:sldMk cId="3838676945" sldId="410"/>
            <ac:spMk id="33" creationId="{D60208E4-B1A2-48A5-BA2B-A8959666D4BC}"/>
          </ac:spMkLst>
        </pc:sp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3" creationId="{5A5A9DC6-32B6-4DC2-9C05-96B374BDA1C0}"/>
          </ac:picMkLst>
        </pc:picChg>
        <pc:picChg chg="add del mod">
          <ac:chgData name="신 주용" userId="ce306e5e72bceba6" providerId="LiveId" clId="{7AFA936B-4FC7-4127-9BD5-06321861A2CF}" dt="2022-04-05T16:20:47.463" v="616" actId="478"/>
          <ac:picMkLst>
            <pc:docMk/>
            <pc:sldMk cId="3838676945" sldId="410"/>
            <ac:picMk id="4" creationId="{697D39DD-5756-48CF-85C5-20F23D86957E}"/>
          </ac:picMkLst>
        </pc:pic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9" creationId="{568C524B-AE4E-403E-BFCB-B8C9FBB708B6}"/>
          </ac:picMkLst>
        </pc:picChg>
        <pc:picChg chg="add del mod">
          <ac:chgData name="신 주용" userId="ce306e5e72bceba6" providerId="LiveId" clId="{7AFA936B-4FC7-4127-9BD5-06321861A2CF}" dt="2022-04-05T16:21:25.993" v="621" actId="478"/>
          <ac:picMkLst>
            <pc:docMk/>
            <pc:sldMk cId="3838676945" sldId="410"/>
            <ac:picMk id="10" creationId="{F0D7B81B-0F25-43E1-A231-935111EE69B4}"/>
          </ac:picMkLst>
        </pc:picChg>
        <pc:picChg chg="add del mod">
          <ac:chgData name="신 주용" userId="ce306e5e72bceba6" providerId="LiveId" clId="{7AFA936B-4FC7-4127-9BD5-06321861A2CF}" dt="2022-04-05T16:23:52.370" v="645" actId="21"/>
          <ac:picMkLst>
            <pc:docMk/>
            <pc:sldMk cId="3838676945" sldId="410"/>
            <ac:picMk id="16" creationId="{8EFFB110-2B46-4358-961F-071BDD7642F6}"/>
          </ac:picMkLst>
        </pc:pic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17" creationId="{45ADB52B-7A1F-4A18-B3DE-D00B3346708F}"/>
          </ac:picMkLst>
        </pc:picChg>
        <pc:picChg chg="add del">
          <ac:chgData name="신 주용" userId="ce306e5e72bceba6" providerId="LiveId" clId="{7AFA936B-4FC7-4127-9BD5-06321861A2CF}" dt="2022-04-05T16:24:50.495" v="649" actId="22"/>
          <ac:picMkLst>
            <pc:docMk/>
            <pc:sldMk cId="3838676945" sldId="410"/>
            <ac:picMk id="19" creationId="{C9F8A6AF-9304-4509-AAC2-0D389BBE7BA1}"/>
          </ac:picMkLst>
        </pc:pic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20" creationId="{C291C314-71A7-42D6-8728-41A5EC2F0949}"/>
          </ac:picMkLst>
        </pc:picChg>
        <pc:picChg chg="add mod">
          <ac:chgData name="신 주용" userId="ce306e5e72bceba6" providerId="LiveId" clId="{7AFA936B-4FC7-4127-9BD5-06321861A2CF}" dt="2022-04-05T16:26:57.618" v="777" actId="1076"/>
          <ac:picMkLst>
            <pc:docMk/>
            <pc:sldMk cId="3838676945" sldId="410"/>
            <ac:picMk id="23" creationId="{EBC54A63-8B9D-4B75-8D63-9B3B89C23E3D}"/>
          </ac:picMkLst>
        </pc:picChg>
        <pc:picChg chg="add mod">
          <ac:chgData name="신 주용" userId="ce306e5e72bceba6" providerId="LiveId" clId="{7AFA936B-4FC7-4127-9BD5-06321861A2CF}" dt="2022-04-05T16:27:03.091" v="780" actId="1076"/>
          <ac:picMkLst>
            <pc:docMk/>
            <pc:sldMk cId="3838676945" sldId="410"/>
            <ac:picMk id="26" creationId="{99E78620-72B3-4299-8B2F-60ECD39F6CA4}"/>
          </ac:picMkLst>
        </pc:picChg>
        <pc:picChg chg="add mod">
          <ac:chgData name="신 주용" userId="ce306e5e72bceba6" providerId="LiveId" clId="{7AFA936B-4FC7-4127-9BD5-06321861A2CF}" dt="2022-04-05T16:27:00.631" v="779" actId="1076"/>
          <ac:picMkLst>
            <pc:docMk/>
            <pc:sldMk cId="3838676945" sldId="410"/>
            <ac:picMk id="28" creationId="{10B19DC4-E120-48A6-A274-9185D86F2146}"/>
          </ac:picMkLst>
        </pc:picChg>
        <pc:picChg chg="add mod">
          <ac:chgData name="신 주용" userId="ce306e5e72bceba6" providerId="LiveId" clId="{7AFA936B-4FC7-4127-9BD5-06321861A2CF}" dt="2022-04-05T16:29:02.475" v="1264" actId="1037"/>
          <ac:picMkLst>
            <pc:docMk/>
            <pc:sldMk cId="3838676945" sldId="410"/>
            <ac:picMk id="30" creationId="{ECE70DF3-0F4C-43A0-B03C-7AFDCCB39BF6}"/>
          </ac:picMkLst>
        </pc:picChg>
        <pc:picChg chg="add mod">
          <ac:chgData name="신 주용" userId="ce306e5e72bceba6" providerId="LiveId" clId="{7AFA936B-4FC7-4127-9BD5-06321861A2CF}" dt="2022-04-05T16:29:16.754" v="1274" actId="1037"/>
          <ac:picMkLst>
            <pc:docMk/>
            <pc:sldMk cId="3838676945" sldId="410"/>
            <ac:picMk id="34" creationId="{9BED7466-1692-4384-8DC9-4DD7AD43C869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1019872463" sldId="411"/>
        </pc:sldMkLst>
      </pc:sldChg>
      <pc:sldChg chg="addSp delSp modSp add mod">
        <pc:chgData name="신 주용" userId="ce306e5e72bceba6" providerId="LiveId" clId="{7AFA936B-4FC7-4127-9BD5-06321861A2CF}" dt="2022-04-05T16:41:10.236" v="1975" actId="1038"/>
        <pc:sldMkLst>
          <pc:docMk/>
          <pc:sldMk cId="3073551359" sldId="411"/>
        </pc:sldMkLst>
        <pc:spChg chg="add mod">
          <ac:chgData name="신 주용" userId="ce306e5e72bceba6" providerId="LiveId" clId="{7AFA936B-4FC7-4127-9BD5-06321861A2CF}" dt="2022-04-05T16:41:10.236" v="1975" actId="1038"/>
          <ac:spMkLst>
            <pc:docMk/>
            <pc:sldMk cId="3073551359" sldId="411"/>
            <ac:spMk id="9" creationId="{CE9568D0-D8FF-49E5-9E79-C3AE6D410910}"/>
          </ac:spMkLst>
        </pc:spChg>
        <pc:spChg chg="mod">
          <ac:chgData name="신 주용" userId="ce306e5e72bceba6" providerId="LiveId" clId="{7AFA936B-4FC7-4127-9BD5-06321861A2CF}" dt="2022-04-05T16:33:36.049" v="1304" actId="20577"/>
          <ac:spMkLst>
            <pc:docMk/>
            <pc:sldMk cId="3073551359" sldId="411"/>
            <ac:spMk id="14" creationId="{7AA523DA-F32B-4AF2-A924-947D338998C0}"/>
          </ac:spMkLst>
        </pc:spChg>
        <pc:spChg chg="del">
          <ac:chgData name="신 주용" userId="ce306e5e72bceba6" providerId="LiveId" clId="{7AFA936B-4FC7-4127-9BD5-06321861A2CF}" dt="2022-04-05T16:28:47.067" v="1234" actId="478"/>
          <ac:spMkLst>
            <pc:docMk/>
            <pc:sldMk cId="3073551359" sldId="411"/>
            <ac:spMk id="21" creationId="{BAE6CD7E-CE49-4654-8F31-6DAFBCF0C85C}"/>
          </ac:spMkLst>
        </pc:spChg>
        <pc:spChg chg="add mod">
          <ac:chgData name="신 주용" userId="ce306e5e72bceba6" providerId="LiveId" clId="{7AFA936B-4FC7-4127-9BD5-06321861A2CF}" dt="2022-04-05T16:41:10.236" v="1975" actId="1038"/>
          <ac:spMkLst>
            <pc:docMk/>
            <pc:sldMk cId="3073551359" sldId="411"/>
            <ac:spMk id="25" creationId="{31D08B8B-3FCE-41D7-9987-73835DA94406}"/>
          </ac:spMkLst>
        </pc:spChg>
        <pc:spChg chg="add mod">
          <ac:chgData name="신 주용" userId="ce306e5e72bceba6" providerId="LiveId" clId="{7AFA936B-4FC7-4127-9BD5-06321861A2CF}" dt="2022-04-05T16:41:10.236" v="1975" actId="1038"/>
          <ac:spMkLst>
            <pc:docMk/>
            <pc:sldMk cId="3073551359" sldId="411"/>
            <ac:spMk id="27" creationId="{E1F928E6-A5CF-47B0-BC44-5BAA252E532A}"/>
          </ac:spMkLst>
        </pc:spChg>
        <pc:spChg chg="mod">
          <ac:chgData name="신 주용" userId="ce306e5e72bceba6" providerId="LiveId" clId="{7AFA936B-4FC7-4127-9BD5-06321861A2CF}" dt="2022-04-05T16:40:26.500" v="1943" actId="20577"/>
          <ac:spMkLst>
            <pc:docMk/>
            <pc:sldMk cId="3073551359" sldId="411"/>
            <ac:spMk id="33" creationId="{D60208E4-B1A2-48A5-BA2B-A8959666D4BC}"/>
          </ac:spMkLst>
        </pc:spChg>
        <pc:picChg chg="add del mod">
          <ac:chgData name="신 주용" userId="ce306e5e72bceba6" providerId="LiveId" clId="{7AFA936B-4FC7-4127-9BD5-06321861A2CF}" dt="2022-04-05T16:28:59.592" v="1241" actId="21"/>
          <ac:picMkLst>
            <pc:docMk/>
            <pc:sldMk cId="3073551359" sldId="411"/>
            <ac:picMk id="3" creationId="{929FE184-26F9-49D3-9702-873E0F2C390F}"/>
          </ac:picMkLst>
        </pc:picChg>
        <pc:picChg chg="add mod modCrop">
          <ac:chgData name="신 주용" userId="ce306e5e72bceba6" providerId="LiveId" clId="{7AFA936B-4FC7-4127-9BD5-06321861A2CF}" dt="2022-04-05T16:41:10.236" v="1975" actId="1038"/>
          <ac:picMkLst>
            <pc:docMk/>
            <pc:sldMk cId="3073551359" sldId="411"/>
            <ac:picMk id="5" creationId="{35052CA5-D780-41A1-B88D-110429C599BB}"/>
          </ac:picMkLst>
        </pc:picChg>
        <pc:picChg chg="del">
          <ac:chgData name="신 주용" userId="ce306e5e72bceba6" providerId="LiveId" clId="{7AFA936B-4FC7-4127-9BD5-06321861A2CF}" dt="2022-04-05T16:28:47.586" v="1235" actId="478"/>
          <ac:picMkLst>
            <pc:docMk/>
            <pc:sldMk cId="3073551359" sldId="411"/>
            <ac:picMk id="23" creationId="{EBC54A63-8B9D-4B75-8D63-9B3B89C23E3D}"/>
          </ac:picMkLst>
        </pc:picChg>
        <pc:picChg chg="del">
          <ac:chgData name="신 주용" userId="ce306e5e72bceba6" providerId="LiveId" clId="{7AFA936B-4FC7-4127-9BD5-06321861A2CF}" dt="2022-04-05T16:28:47.067" v="1234" actId="478"/>
          <ac:picMkLst>
            <pc:docMk/>
            <pc:sldMk cId="3073551359" sldId="411"/>
            <ac:picMk id="26" creationId="{99E78620-72B3-4299-8B2F-60ECD39F6CA4}"/>
          </ac:picMkLst>
        </pc:picChg>
        <pc:picChg chg="del">
          <ac:chgData name="신 주용" userId="ce306e5e72bceba6" providerId="LiveId" clId="{7AFA936B-4FC7-4127-9BD5-06321861A2CF}" dt="2022-04-05T16:28:47.067" v="1234" actId="478"/>
          <ac:picMkLst>
            <pc:docMk/>
            <pc:sldMk cId="3073551359" sldId="411"/>
            <ac:picMk id="28" creationId="{10B19DC4-E120-48A6-A274-9185D86F2146}"/>
          </ac:picMkLst>
        </pc:picChg>
        <pc:picChg chg="del">
          <ac:chgData name="신 주용" userId="ce306e5e72bceba6" providerId="LiveId" clId="{7AFA936B-4FC7-4127-9BD5-06321861A2CF}" dt="2022-04-05T16:28:48.088" v="1236" actId="478"/>
          <ac:picMkLst>
            <pc:docMk/>
            <pc:sldMk cId="3073551359" sldId="411"/>
            <ac:picMk id="30" creationId="{ECE70DF3-0F4C-43A0-B03C-7AFDCCB39BF6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103269591" sldId="412"/>
        </pc:sldMkLst>
      </pc:sldChg>
      <pc:sldChg chg="modSp add mod ord">
        <pc:chgData name="신 주용" userId="ce306e5e72bceba6" providerId="LiveId" clId="{7AFA936B-4FC7-4127-9BD5-06321861A2CF}" dt="2022-04-05T16:32:20.307" v="1289" actId="20577"/>
        <pc:sldMkLst>
          <pc:docMk/>
          <pc:sldMk cId="2163547980" sldId="412"/>
        </pc:sldMkLst>
        <pc:spChg chg="mod">
          <ac:chgData name="신 주용" userId="ce306e5e72bceba6" providerId="LiveId" clId="{7AFA936B-4FC7-4127-9BD5-06321861A2CF}" dt="2022-04-05T16:32:20.307" v="1289" actId="20577"/>
          <ac:spMkLst>
            <pc:docMk/>
            <pc:sldMk cId="2163547980" sldId="412"/>
            <ac:spMk id="36" creationId="{C87EE3C9-854B-49A6-99D9-2933E19EAD82}"/>
          </ac:spMkLst>
        </pc:sp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33895909" sldId="413"/>
        </pc:sldMkLst>
      </pc:sldChg>
      <pc:sldChg chg="addSp delSp modSp add mod">
        <pc:chgData name="신 주용" userId="ce306e5e72bceba6" providerId="LiveId" clId="{7AFA936B-4FC7-4127-9BD5-06321861A2CF}" dt="2022-04-05T16:53:43.125" v="2386"/>
        <pc:sldMkLst>
          <pc:docMk/>
          <pc:sldMk cId="1946451660" sldId="413"/>
        </pc:sldMkLst>
        <pc:spChg chg="del">
          <ac:chgData name="신 주용" userId="ce306e5e72bceba6" providerId="LiveId" clId="{7AFA936B-4FC7-4127-9BD5-06321861A2CF}" dt="2022-04-05T16:48:38.122" v="1977" actId="478"/>
          <ac:spMkLst>
            <pc:docMk/>
            <pc:sldMk cId="1946451660" sldId="413"/>
            <ac:spMk id="9" creationId="{CE9568D0-D8FF-49E5-9E79-C3AE6D410910}"/>
          </ac:spMkLst>
        </pc:spChg>
        <pc:spChg chg="ord">
          <ac:chgData name="신 주용" userId="ce306e5e72bceba6" providerId="LiveId" clId="{7AFA936B-4FC7-4127-9BD5-06321861A2CF}" dt="2022-04-05T16:51:36.037" v="2199" actId="166"/>
          <ac:spMkLst>
            <pc:docMk/>
            <pc:sldMk cId="1946451660" sldId="413"/>
            <ac:spMk id="14" creationId="{7AA523DA-F32B-4AF2-A924-947D338998C0}"/>
          </ac:spMkLst>
        </pc:spChg>
        <pc:spChg chg="add mo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19" creationId="{671EB860-C6CE-441D-8378-103B6ACE04AF}"/>
          </ac:spMkLst>
        </pc:spChg>
        <pc:spChg chg="add mo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22" creationId="{8DC93E46-AFBC-42CF-B4BA-7355D8A2706B}"/>
          </ac:spMkLst>
        </pc:spChg>
        <pc:spChg chg="del">
          <ac:chgData name="신 주용" userId="ce306e5e72bceba6" providerId="LiveId" clId="{7AFA936B-4FC7-4127-9BD5-06321861A2CF}" dt="2022-04-05T16:48:38.122" v="1977" actId="478"/>
          <ac:spMkLst>
            <pc:docMk/>
            <pc:sldMk cId="1946451660" sldId="413"/>
            <ac:spMk id="25" creationId="{31D08B8B-3FCE-41D7-9987-73835DA94406}"/>
          </ac:spMkLst>
        </pc:spChg>
        <pc:spChg chg="add del">
          <ac:chgData name="신 주용" userId="ce306e5e72bceba6" providerId="LiveId" clId="{7AFA936B-4FC7-4127-9BD5-06321861A2CF}" dt="2022-04-05T16:52:15.506" v="2254" actId="22"/>
          <ac:spMkLst>
            <pc:docMk/>
            <pc:sldMk cId="1946451660" sldId="413"/>
            <ac:spMk id="26" creationId="{3938F9D2-8C56-4F31-AAB8-B33CFAEA4AB0}"/>
          </ac:spMkLst>
        </pc:spChg>
        <pc:spChg chg="del">
          <ac:chgData name="신 주용" userId="ce306e5e72bceba6" providerId="LiveId" clId="{7AFA936B-4FC7-4127-9BD5-06321861A2CF}" dt="2022-04-05T16:48:38.122" v="1977" actId="478"/>
          <ac:spMkLst>
            <pc:docMk/>
            <pc:sldMk cId="1946451660" sldId="413"/>
            <ac:spMk id="27" creationId="{E1F928E6-A5CF-47B0-BC44-5BAA252E532A}"/>
          </ac:spMkLst>
        </pc:spChg>
        <pc:spChg chg="add del">
          <ac:chgData name="신 주용" userId="ce306e5e72bceba6" providerId="LiveId" clId="{7AFA936B-4FC7-4127-9BD5-06321861A2CF}" dt="2022-04-05T16:52:16.995" v="2256" actId="22"/>
          <ac:spMkLst>
            <pc:docMk/>
            <pc:sldMk cId="1946451660" sldId="413"/>
            <ac:spMk id="28" creationId="{9EA7B039-B640-4673-8E59-51CA907D56A9}"/>
          </ac:spMkLst>
        </pc:spChg>
        <pc:spChg chg="add mo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29" creationId="{8051CC26-70B4-41FB-9F0D-5F35419E9705}"/>
          </ac:spMkLst>
        </pc:spChg>
        <pc:spChg chg="add del mod">
          <ac:chgData name="신 주용" userId="ce306e5e72bceba6" providerId="LiveId" clId="{7AFA936B-4FC7-4127-9BD5-06321861A2CF}" dt="2022-04-05T16:53:43.125" v="2386"/>
          <ac:spMkLst>
            <pc:docMk/>
            <pc:sldMk cId="1946451660" sldId="413"/>
            <ac:spMk id="30" creationId="{B06C60D6-DA70-4013-B2C7-103874D6329D}"/>
          </ac:spMkLst>
        </pc:spChg>
        <pc:spChg chg="mod or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33" creationId="{D60208E4-B1A2-48A5-BA2B-A8959666D4BC}"/>
          </ac:spMkLst>
        </pc:spChg>
        <pc:picChg chg="add mod modCrop">
          <ac:chgData name="신 주용" userId="ce306e5e72bceba6" providerId="LiveId" clId="{7AFA936B-4FC7-4127-9BD5-06321861A2CF}" dt="2022-04-05T16:53:11.124" v="2357" actId="1036"/>
          <ac:picMkLst>
            <pc:docMk/>
            <pc:sldMk cId="1946451660" sldId="413"/>
            <ac:picMk id="3" creationId="{AEBDFE57-B8E2-4F8A-8623-95AA650A5DE0}"/>
          </ac:picMkLst>
        </pc:picChg>
        <pc:picChg chg="del">
          <ac:chgData name="신 주용" userId="ce306e5e72bceba6" providerId="LiveId" clId="{7AFA936B-4FC7-4127-9BD5-06321861A2CF}" dt="2022-04-05T16:48:38.122" v="1977" actId="478"/>
          <ac:picMkLst>
            <pc:docMk/>
            <pc:sldMk cId="1946451660" sldId="413"/>
            <ac:picMk id="5" creationId="{35052CA5-D780-41A1-B88D-110429C599BB}"/>
          </ac:picMkLst>
        </pc:picChg>
        <pc:picChg chg="add mod modCrop">
          <ac:chgData name="신 주용" userId="ce306e5e72bceba6" providerId="LiveId" clId="{7AFA936B-4FC7-4127-9BD5-06321861A2CF}" dt="2022-04-05T16:53:11.124" v="2357" actId="1036"/>
          <ac:picMkLst>
            <pc:docMk/>
            <pc:sldMk cId="1946451660" sldId="413"/>
            <ac:picMk id="10" creationId="{23671D44-E485-46A9-809B-3DAA5BACB99F}"/>
          </ac:picMkLst>
        </pc:picChg>
      </pc:sldChg>
      <pc:sldChg chg="addSp delSp modSp add mod">
        <pc:chgData name="신 주용" userId="ce306e5e72bceba6" providerId="LiveId" clId="{7AFA936B-4FC7-4127-9BD5-06321861A2CF}" dt="2022-04-05T16:54:02.876" v="2522" actId="1076"/>
        <pc:sldMkLst>
          <pc:docMk/>
          <pc:sldMk cId="3222584118" sldId="414"/>
        </pc:sldMkLst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19" creationId="{671EB860-C6CE-441D-8378-103B6ACE04AF}"/>
          </ac:spMkLst>
        </pc:spChg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22" creationId="{8DC93E46-AFBC-42CF-B4BA-7355D8A2706B}"/>
          </ac:spMkLst>
        </pc:spChg>
        <pc:spChg chg="add mod">
          <ac:chgData name="신 주용" userId="ce306e5e72bceba6" providerId="LiveId" clId="{7AFA936B-4FC7-4127-9BD5-06321861A2CF}" dt="2022-04-05T16:54:02.876" v="2522" actId="1076"/>
          <ac:spMkLst>
            <pc:docMk/>
            <pc:sldMk cId="3222584118" sldId="414"/>
            <ac:spMk id="23" creationId="{17CC3745-3586-4C81-B905-EE034C614A42}"/>
          </ac:spMkLst>
        </pc:spChg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29" creationId="{8051CC26-70B4-41FB-9F0D-5F35419E9705}"/>
          </ac:spMkLst>
        </pc:spChg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33" creationId="{D60208E4-B1A2-48A5-BA2B-A8959666D4BC}"/>
          </ac:spMkLst>
        </pc:spChg>
        <pc:picChg chg="del">
          <ac:chgData name="신 주용" userId="ce306e5e72bceba6" providerId="LiveId" clId="{7AFA936B-4FC7-4127-9BD5-06321861A2CF}" dt="2022-04-05T16:53:18.667" v="2359" actId="478"/>
          <ac:picMkLst>
            <pc:docMk/>
            <pc:sldMk cId="3222584118" sldId="414"/>
            <ac:picMk id="3" creationId="{AEBDFE57-B8E2-4F8A-8623-95AA650A5DE0}"/>
          </ac:picMkLst>
        </pc:picChg>
        <pc:picChg chg="add mod ord">
          <ac:chgData name="신 주용" userId="ce306e5e72bceba6" providerId="LiveId" clId="{7AFA936B-4FC7-4127-9BD5-06321861A2CF}" dt="2022-04-05T16:53:38.811" v="2384" actId="1037"/>
          <ac:picMkLst>
            <pc:docMk/>
            <pc:sldMk cId="3222584118" sldId="414"/>
            <ac:picMk id="4" creationId="{937799EF-F144-4F1E-89B2-C94296B6F15E}"/>
          </ac:picMkLst>
        </pc:picChg>
        <pc:picChg chg="add mod">
          <ac:chgData name="신 주용" userId="ce306e5e72bceba6" providerId="LiveId" clId="{7AFA936B-4FC7-4127-9BD5-06321861A2CF}" dt="2022-04-05T16:53:35.359" v="2370" actId="1076"/>
          <ac:picMkLst>
            <pc:docMk/>
            <pc:sldMk cId="3222584118" sldId="414"/>
            <ac:picMk id="9" creationId="{0FD0CBA9-3BD4-4719-B93D-7906EDE4A4A5}"/>
          </ac:picMkLst>
        </pc:picChg>
        <pc:picChg chg="del">
          <ac:chgData name="신 주용" userId="ce306e5e72bceba6" providerId="LiveId" clId="{7AFA936B-4FC7-4127-9BD5-06321861A2CF}" dt="2022-04-05T16:53:18.667" v="2359" actId="478"/>
          <ac:picMkLst>
            <pc:docMk/>
            <pc:sldMk cId="3222584118" sldId="414"/>
            <ac:picMk id="10" creationId="{23671D44-E485-46A9-809B-3DAA5BACB99F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272787713" sldId="414"/>
        </pc:sldMkLst>
      </pc:sldChg>
      <pc:sldChg chg="addSp delSp modSp add mod">
        <pc:chgData name="신 주용" userId="ce306e5e72bceba6" providerId="LiveId" clId="{7AFA936B-4FC7-4127-9BD5-06321861A2CF}" dt="2022-04-05T16:55:02.609" v="2722" actId="1035"/>
        <pc:sldMkLst>
          <pc:docMk/>
          <pc:sldMk cId="909977561" sldId="415"/>
        </pc:sldMkLst>
        <pc:spChg chg="add mod">
          <ac:chgData name="신 주용" userId="ce306e5e72bceba6" providerId="LiveId" clId="{7AFA936B-4FC7-4127-9BD5-06321861A2CF}" dt="2022-04-05T16:55:02.609" v="2722" actId="1035"/>
          <ac:spMkLst>
            <pc:docMk/>
            <pc:sldMk cId="909977561" sldId="415"/>
            <ac:spMk id="17" creationId="{413AE451-0815-4A40-8E84-00CAB5C76F16}"/>
          </ac:spMkLst>
        </pc:spChg>
        <pc:spChg chg="del">
          <ac:chgData name="신 주용" userId="ce306e5e72bceba6" providerId="LiveId" clId="{7AFA936B-4FC7-4127-9BD5-06321861A2CF}" dt="2022-04-05T16:54:13.156" v="2524" actId="478"/>
          <ac:spMkLst>
            <pc:docMk/>
            <pc:sldMk cId="909977561" sldId="415"/>
            <ac:spMk id="23" creationId="{17CC3745-3586-4C81-B905-EE034C614A42}"/>
          </ac:spMkLst>
        </pc:spChg>
        <pc:picChg chg="add mod">
          <ac:chgData name="신 주용" userId="ce306e5e72bceba6" providerId="LiveId" clId="{7AFA936B-4FC7-4127-9BD5-06321861A2CF}" dt="2022-04-05T16:55:02.609" v="2722" actId="1035"/>
          <ac:picMkLst>
            <pc:docMk/>
            <pc:sldMk cId="909977561" sldId="415"/>
            <ac:picMk id="3" creationId="{8DFA1FCB-393D-4720-9BEA-038504951CBD}"/>
          </ac:picMkLst>
        </pc:picChg>
        <pc:picChg chg="del">
          <ac:chgData name="신 주용" userId="ce306e5e72bceba6" providerId="LiveId" clId="{7AFA936B-4FC7-4127-9BD5-06321861A2CF}" dt="2022-04-05T16:54:13.156" v="2524" actId="478"/>
          <ac:picMkLst>
            <pc:docMk/>
            <pc:sldMk cId="909977561" sldId="415"/>
            <ac:picMk id="4" creationId="{937799EF-F144-4F1E-89B2-C94296B6F15E}"/>
          </ac:picMkLst>
        </pc:picChg>
        <pc:picChg chg="del">
          <ac:chgData name="신 주용" userId="ce306e5e72bceba6" providerId="LiveId" clId="{7AFA936B-4FC7-4127-9BD5-06321861A2CF}" dt="2022-04-05T16:54:13.156" v="2524" actId="478"/>
          <ac:picMkLst>
            <pc:docMk/>
            <pc:sldMk cId="909977561" sldId="415"/>
            <ac:picMk id="9" creationId="{0FD0CBA9-3BD4-4719-B93D-7906EDE4A4A5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4009028657" sldId="415"/>
        </pc:sldMkLst>
      </pc:sldChg>
      <pc:sldChg chg="modSp add mod ord">
        <pc:chgData name="신 주용" userId="ce306e5e72bceba6" providerId="LiveId" clId="{7AFA936B-4FC7-4127-9BD5-06321861A2CF}" dt="2022-04-05T16:55:49.057" v="2750"/>
        <pc:sldMkLst>
          <pc:docMk/>
          <pc:sldMk cId="3113330402" sldId="416"/>
        </pc:sldMkLst>
        <pc:spChg chg="mod">
          <ac:chgData name="신 주용" userId="ce306e5e72bceba6" providerId="LiveId" clId="{7AFA936B-4FC7-4127-9BD5-06321861A2CF}" dt="2022-04-05T16:55:49.057" v="2750"/>
          <ac:spMkLst>
            <pc:docMk/>
            <pc:sldMk cId="3113330402" sldId="416"/>
            <ac:spMk id="36" creationId="{C87EE3C9-854B-49A6-99D9-2933E19EAD82}"/>
          </ac:spMkLst>
        </pc:sp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738122872" sldId="416"/>
        </pc:sldMkLst>
      </pc:sldChg>
      <pc:sldChg chg="addSp delSp modSp add mod ord">
        <pc:chgData name="신 주용" userId="ce306e5e72bceba6" providerId="LiveId" clId="{7AFA936B-4FC7-4127-9BD5-06321861A2CF}" dt="2022-04-05T17:38:44.362" v="4186" actId="1037"/>
        <pc:sldMkLst>
          <pc:docMk/>
          <pc:sldMk cId="215536083" sldId="417"/>
        </pc:sldMkLst>
        <pc:spChg chg="mod">
          <ac:chgData name="신 주용" userId="ce306e5e72bceba6" providerId="LiveId" clId="{7AFA936B-4FC7-4127-9BD5-06321861A2CF}" dt="2022-04-05T16:55:54.658" v="2778"/>
          <ac:spMkLst>
            <pc:docMk/>
            <pc:sldMk cId="215536083" sldId="417"/>
            <ac:spMk id="14" creationId="{7AA523DA-F32B-4AF2-A924-947D338998C0}"/>
          </ac:spMkLst>
        </pc:spChg>
        <pc:spChg chg="mod ord">
          <ac:chgData name="신 주용" userId="ce306e5e72bceba6" providerId="LiveId" clId="{7AFA936B-4FC7-4127-9BD5-06321861A2CF}" dt="2022-04-05T17:36:34.036" v="3842" actId="1035"/>
          <ac:spMkLst>
            <pc:docMk/>
            <pc:sldMk cId="215536083" sldId="417"/>
            <ac:spMk id="17" creationId="{413AE451-0815-4A40-8E84-00CAB5C76F16}"/>
          </ac:spMkLst>
        </pc:spChg>
        <pc:spChg chg="add mod">
          <ac:chgData name="신 주용" userId="ce306e5e72bceba6" providerId="LiveId" clId="{7AFA936B-4FC7-4127-9BD5-06321861A2CF}" dt="2022-04-05T17:38:44.362" v="4186" actId="1037"/>
          <ac:spMkLst>
            <pc:docMk/>
            <pc:sldMk cId="215536083" sldId="417"/>
            <ac:spMk id="22" creationId="{934B3428-C6EE-4C0B-B295-1EE6F94FF58A}"/>
          </ac:spMkLst>
        </pc:spChg>
        <pc:picChg chg="del">
          <ac:chgData name="신 주용" userId="ce306e5e72bceba6" providerId="LiveId" clId="{7AFA936B-4FC7-4127-9BD5-06321861A2CF}" dt="2022-04-05T16:55:55.461" v="2779" actId="478"/>
          <ac:picMkLst>
            <pc:docMk/>
            <pc:sldMk cId="215536083" sldId="417"/>
            <ac:picMk id="3" creationId="{8DFA1FCB-393D-4720-9BEA-038504951CBD}"/>
          </ac:picMkLst>
        </pc:picChg>
        <pc:picChg chg="add mod">
          <ac:chgData name="신 주용" userId="ce306e5e72bceba6" providerId="LiveId" clId="{7AFA936B-4FC7-4127-9BD5-06321861A2CF}" dt="2022-04-05T17:37:28.869" v="3855" actId="14100"/>
          <ac:picMkLst>
            <pc:docMk/>
            <pc:sldMk cId="215536083" sldId="417"/>
            <ac:picMk id="4" creationId="{0F410ED9-0D93-4624-A78E-93A63B4F2B84}"/>
          </ac:picMkLst>
        </pc:picChg>
        <pc:picChg chg="add del mod">
          <ac:chgData name="신 주용" userId="ce306e5e72bceba6" providerId="LiveId" clId="{7AFA936B-4FC7-4127-9BD5-06321861A2CF}" dt="2022-04-05T17:37:09.523" v="3845" actId="478"/>
          <ac:picMkLst>
            <pc:docMk/>
            <pc:sldMk cId="215536083" sldId="417"/>
            <ac:picMk id="9" creationId="{A1845A0A-27DA-4FF2-B74A-4DCB7990AAD9}"/>
          </ac:picMkLst>
        </pc:picChg>
        <pc:picChg chg="add del mod">
          <ac:chgData name="신 주용" userId="ce306e5e72bceba6" providerId="LiveId" clId="{7AFA936B-4FC7-4127-9BD5-06321861A2CF}" dt="2022-04-05T17:37:20.314" v="3851" actId="478"/>
          <ac:picMkLst>
            <pc:docMk/>
            <pc:sldMk cId="215536083" sldId="417"/>
            <ac:picMk id="12" creationId="{42FF8D7B-DA11-49BF-8FFE-56679965C75B}"/>
          </ac:picMkLst>
        </pc:picChg>
        <pc:picChg chg="add mod">
          <ac:chgData name="신 주용" userId="ce306e5e72bceba6" providerId="LiveId" clId="{7AFA936B-4FC7-4127-9BD5-06321861A2CF}" dt="2022-04-05T17:37:36.614" v="3858" actId="1076"/>
          <ac:picMkLst>
            <pc:docMk/>
            <pc:sldMk cId="215536083" sldId="417"/>
            <ac:picMk id="18" creationId="{BE38882A-695E-4F09-907A-638FC76364F2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1819483858" sldId="417"/>
        </pc:sldMkLst>
      </pc:sldChg>
      <pc:sldChg chg="addSp delSp modSp add mod">
        <pc:chgData name="신 주용" userId="ce306e5e72bceba6" providerId="LiveId" clId="{7AFA936B-4FC7-4127-9BD5-06321861A2CF}" dt="2022-04-05T17:33:03.602" v="3530" actId="207"/>
        <pc:sldMkLst>
          <pc:docMk/>
          <pc:sldMk cId="2514242444" sldId="418"/>
        </pc:sldMkLst>
        <pc:spChg chg="add mod">
          <ac:chgData name="신 주용" userId="ce306e5e72bceba6" providerId="LiveId" clId="{7AFA936B-4FC7-4127-9BD5-06321861A2CF}" dt="2022-04-05T17:31:57.768" v="3486" actId="208"/>
          <ac:spMkLst>
            <pc:docMk/>
            <pc:sldMk cId="2514242444" sldId="418"/>
            <ac:spMk id="10" creationId="{8544CFAA-B88A-4C8D-862E-8D393C2D664F}"/>
          </ac:spMkLst>
        </pc:spChg>
        <pc:spChg chg="add mod">
          <ac:chgData name="신 주용" userId="ce306e5e72bceba6" providerId="LiveId" clId="{7AFA936B-4FC7-4127-9BD5-06321861A2CF}" dt="2022-04-05T17:32:53.174" v="3527" actId="14100"/>
          <ac:spMkLst>
            <pc:docMk/>
            <pc:sldMk cId="2514242444" sldId="418"/>
            <ac:spMk id="12" creationId="{564C60E4-6664-4604-B594-95FF3D9EBB0B}"/>
          </ac:spMkLst>
        </pc:spChg>
        <pc:spChg chg="mod">
          <ac:chgData name="신 주용" userId="ce306e5e72bceba6" providerId="LiveId" clId="{7AFA936B-4FC7-4127-9BD5-06321861A2CF}" dt="2022-04-05T17:33:03.602" v="3530" actId="207"/>
          <ac:spMkLst>
            <pc:docMk/>
            <pc:sldMk cId="2514242444" sldId="418"/>
            <ac:spMk id="17" creationId="{413AE451-0815-4A40-8E84-00CAB5C76F16}"/>
          </ac:spMkLst>
        </pc:spChg>
        <pc:spChg chg="add mod">
          <ac:chgData name="신 주용" userId="ce306e5e72bceba6" providerId="LiveId" clId="{7AFA936B-4FC7-4127-9BD5-06321861A2CF}" dt="2022-04-05T17:32:57.990" v="3529" actId="1076"/>
          <ac:spMkLst>
            <pc:docMk/>
            <pc:sldMk cId="2514242444" sldId="418"/>
            <ac:spMk id="20" creationId="{0BC945FA-0424-4141-9425-8EBC05E47E33}"/>
          </ac:spMkLst>
        </pc:spChg>
        <pc:picChg chg="add mod">
          <ac:chgData name="신 주용" userId="ce306e5e72bceba6" providerId="LiveId" clId="{7AFA936B-4FC7-4127-9BD5-06321861A2CF}" dt="2022-04-05T17:31:30.907" v="3479" actId="1076"/>
          <ac:picMkLst>
            <pc:docMk/>
            <pc:sldMk cId="2514242444" sldId="418"/>
            <ac:picMk id="3" creationId="{8EB41F28-660C-4525-895D-C6B758D0D0B6}"/>
          </ac:picMkLst>
        </pc:picChg>
        <pc:picChg chg="del">
          <ac:chgData name="신 주용" userId="ce306e5e72bceba6" providerId="LiveId" clId="{7AFA936B-4FC7-4127-9BD5-06321861A2CF}" dt="2022-04-05T17:28:39.814" v="3104" actId="478"/>
          <ac:picMkLst>
            <pc:docMk/>
            <pc:sldMk cId="2514242444" sldId="418"/>
            <ac:picMk id="4" creationId="{0F410ED9-0D93-4624-A78E-93A63B4F2B84}"/>
          </ac:picMkLst>
        </pc:picChg>
        <pc:picChg chg="add mod">
          <ac:chgData name="신 주용" userId="ce306e5e72bceba6" providerId="LiveId" clId="{7AFA936B-4FC7-4127-9BD5-06321861A2CF}" dt="2022-04-05T17:31:32.498" v="3480" actId="1076"/>
          <ac:picMkLst>
            <pc:docMk/>
            <pc:sldMk cId="2514242444" sldId="418"/>
            <ac:picMk id="9" creationId="{1AC7C1A2-805A-46F6-A684-A9AFB7EE94CF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320835239" sldId="418"/>
        </pc:sldMkLst>
      </pc:sldChg>
      <pc:sldChg chg="addSp delSp modSp add mod">
        <pc:chgData name="신 주용" userId="ce306e5e72bceba6" providerId="LiveId" clId="{7AFA936B-4FC7-4127-9BD5-06321861A2CF}" dt="2022-04-05T17:35:21.032" v="3815" actId="207"/>
        <pc:sldMkLst>
          <pc:docMk/>
          <pc:sldMk cId="1326099218" sldId="419"/>
        </pc:sldMkLst>
        <pc:spChg chg="mod ord">
          <ac:chgData name="신 주용" userId="ce306e5e72bceba6" providerId="LiveId" clId="{7AFA936B-4FC7-4127-9BD5-06321861A2CF}" dt="2022-04-05T17:34:45.547" v="3542" actId="14100"/>
          <ac:spMkLst>
            <pc:docMk/>
            <pc:sldMk cId="1326099218" sldId="419"/>
            <ac:spMk id="10" creationId="{8544CFAA-B88A-4C8D-862E-8D393C2D664F}"/>
          </ac:spMkLst>
        </pc:spChg>
        <pc:spChg chg="del">
          <ac:chgData name="신 주용" userId="ce306e5e72bceba6" providerId="LiveId" clId="{7AFA936B-4FC7-4127-9BD5-06321861A2CF}" dt="2022-04-05T17:34:28.527" v="3533" actId="478"/>
          <ac:spMkLst>
            <pc:docMk/>
            <pc:sldMk cId="1326099218" sldId="419"/>
            <ac:spMk id="12" creationId="{564C60E4-6664-4604-B594-95FF3D9EBB0B}"/>
          </ac:spMkLst>
        </pc:spChg>
        <pc:spChg chg="mod">
          <ac:chgData name="신 주용" userId="ce306e5e72bceba6" providerId="LiveId" clId="{7AFA936B-4FC7-4127-9BD5-06321861A2CF}" dt="2022-04-05T17:35:21.032" v="3815" actId="207"/>
          <ac:spMkLst>
            <pc:docMk/>
            <pc:sldMk cId="1326099218" sldId="419"/>
            <ac:spMk id="17" creationId="{413AE451-0815-4A40-8E84-00CAB5C76F16}"/>
          </ac:spMkLst>
        </pc:spChg>
        <pc:spChg chg="del">
          <ac:chgData name="신 주용" userId="ce306e5e72bceba6" providerId="LiveId" clId="{7AFA936B-4FC7-4127-9BD5-06321861A2CF}" dt="2022-04-05T17:34:28.527" v="3533" actId="478"/>
          <ac:spMkLst>
            <pc:docMk/>
            <pc:sldMk cId="1326099218" sldId="419"/>
            <ac:spMk id="20" creationId="{0BC945FA-0424-4141-9425-8EBC05E47E33}"/>
          </ac:spMkLst>
        </pc:spChg>
        <pc:picChg chg="del">
          <ac:chgData name="신 주용" userId="ce306e5e72bceba6" providerId="LiveId" clId="{7AFA936B-4FC7-4127-9BD5-06321861A2CF}" dt="2022-04-05T17:34:25.420" v="3532" actId="478"/>
          <ac:picMkLst>
            <pc:docMk/>
            <pc:sldMk cId="1326099218" sldId="419"/>
            <ac:picMk id="3" creationId="{8EB41F28-660C-4525-895D-C6B758D0D0B6}"/>
          </ac:picMkLst>
        </pc:picChg>
        <pc:picChg chg="add mod">
          <ac:chgData name="신 주용" userId="ce306e5e72bceba6" providerId="LiveId" clId="{7AFA936B-4FC7-4127-9BD5-06321861A2CF}" dt="2022-04-05T17:34:40.254" v="3540" actId="1076"/>
          <ac:picMkLst>
            <pc:docMk/>
            <pc:sldMk cId="1326099218" sldId="419"/>
            <ac:picMk id="4" creationId="{34EEB6B3-F1A0-429F-B91D-0AACEDC3B1B2}"/>
          </ac:picMkLst>
        </pc:picChg>
        <pc:picChg chg="del">
          <ac:chgData name="신 주용" userId="ce306e5e72bceba6" providerId="LiveId" clId="{7AFA936B-4FC7-4127-9BD5-06321861A2CF}" dt="2022-04-05T17:34:28.897" v="3534" actId="478"/>
          <ac:picMkLst>
            <pc:docMk/>
            <pc:sldMk cId="1326099218" sldId="419"/>
            <ac:picMk id="9" creationId="{1AC7C1A2-805A-46F6-A684-A9AFB7EE94CF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778979147" sldId="419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7954131" sldId="420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036485984" sldId="421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639834902" sldId="422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479014028" sldId="423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1032571639" sldId="424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245459346" sldId="425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4172930339" sldId="426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792029282" sldId="427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181536615" sldId="428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69050667" sldId="429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862670545" sldId="430"/>
        </pc:sldMkLst>
      </pc:sldChg>
    </pc:docChg>
  </pc:docChgLst>
  <pc:docChgLst>
    <pc:chgData name="신 주용" userId="ce306e5e72bceba6" providerId="LiveId" clId="{576F9174-7A43-42C6-9F40-1154D723EC77}"/>
    <pc:docChg chg="undo custSel addSld delSld modSld sldOrd">
      <pc:chgData name="신 주용" userId="ce306e5e72bceba6" providerId="LiveId" clId="{576F9174-7A43-42C6-9F40-1154D723EC77}" dt="2022-05-01T07:50:37.823" v="4668" actId="1035"/>
      <pc:docMkLst>
        <pc:docMk/>
      </pc:docMkLst>
      <pc:sldChg chg="modSp mod">
        <pc:chgData name="신 주용" userId="ce306e5e72bceba6" providerId="LiveId" clId="{576F9174-7A43-42C6-9F40-1154D723EC77}" dt="2022-05-01T07:46:30.144" v="3926"/>
        <pc:sldMkLst>
          <pc:docMk/>
          <pc:sldMk cId="109162043" sldId="368"/>
        </pc:sldMkLst>
        <pc:spChg chg="mod">
          <ac:chgData name="신 주용" userId="ce306e5e72bceba6" providerId="LiveId" clId="{576F9174-7A43-42C6-9F40-1154D723EC77}" dt="2022-05-01T07:46:30.144" v="3926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576F9174-7A43-42C6-9F40-1154D723EC77}" dt="2022-05-01T07:46:37.449" v="3931"/>
        <pc:sldMkLst>
          <pc:docMk/>
          <pc:sldMk cId="2782456046" sldId="376"/>
        </pc:sldMkLst>
        <pc:spChg chg="mod">
          <ac:chgData name="신 주용" userId="ce306e5e72bceba6" providerId="LiveId" clId="{576F9174-7A43-42C6-9F40-1154D723EC77}" dt="2022-05-01T07:46:37.449" v="3931"/>
          <ac:spMkLst>
            <pc:docMk/>
            <pc:sldMk cId="2782456046" sldId="376"/>
            <ac:spMk id="14" creationId="{7AA523DA-F32B-4AF2-A924-947D338998C0}"/>
          </ac:spMkLst>
        </pc:spChg>
      </pc:sldChg>
      <pc:sldChg chg="addSp delSp modSp mod">
        <pc:chgData name="신 주용" userId="ce306e5e72bceba6" providerId="LiveId" clId="{576F9174-7A43-42C6-9F40-1154D723EC77}" dt="2022-05-01T05:37:42.046" v="122" actId="22"/>
        <pc:sldMkLst>
          <pc:docMk/>
          <pc:sldMk cId="1291928749" sldId="408"/>
        </pc:sldMkLst>
        <pc:spChg chg="mod">
          <ac:chgData name="신 주용" userId="ce306e5e72bceba6" providerId="LiveId" clId="{576F9174-7A43-42C6-9F40-1154D723EC77}" dt="2022-05-01T05:20:34.965" v="102" actId="20577"/>
          <ac:spMkLst>
            <pc:docMk/>
            <pc:sldMk cId="1291928749" sldId="408"/>
            <ac:spMk id="22" creationId="{7DECE097-150E-43D5-89D5-9F61AE2C04C5}"/>
          </ac:spMkLst>
        </pc:spChg>
        <pc:picChg chg="add mod">
          <ac:chgData name="신 주용" userId="ce306e5e72bceba6" providerId="LiveId" clId="{576F9174-7A43-42C6-9F40-1154D723EC77}" dt="2022-05-01T05:20:41.143" v="104" actId="1076"/>
          <ac:picMkLst>
            <pc:docMk/>
            <pc:sldMk cId="1291928749" sldId="408"/>
            <ac:picMk id="3" creationId="{B4DB2052-D522-4E3A-A3AC-C108989D48EB}"/>
          </ac:picMkLst>
        </pc:picChg>
        <pc:picChg chg="add del">
          <ac:chgData name="신 주용" userId="ce306e5e72bceba6" providerId="LiveId" clId="{576F9174-7A43-42C6-9F40-1154D723EC77}" dt="2022-05-01T05:37:42.046" v="122" actId="22"/>
          <ac:picMkLst>
            <pc:docMk/>
            <pc:sldMk cId="1291928749" sldId="408"/>
            <ac:picMk id="4" creationId="{E3557909-17AF-4B02-9D8A-D76445F65D2A}"/>
          </ac:picMkLst>
        </pc:picChg>
        <pc:picChg chg="del">
          <ac:chgData name="신 주용" userId="ce306e5e72bceba6" providerId="LiveId" clId="{576F9174-7A43-42C6-9F40-1154D723EC77}" dt="2022-05-01T05:20:15.059" v="56" actId="478"/>
          <ac:picMkLst>
            <pc:docMk/>
            <pc:sldMk cId="1291928749" sldId="408"/>
            <ac:picMk id="5" creationId="{077EEC42-57CD-4760-84FD-C86B3DBEF051}"/>
          </ac:picMkLst>
        </pc:picChg>
      </pc:sldChg>
      <pc:sldChg chg="addSp delSp modSp add mod ord">
        <pc:chgData name="신 주용" userId="ce306e5e72bceba6" providerId="LiveId" clId="{576F9174-7A43-42C6-9F40-1154D723EC77}" dt="2022-05-01T06:18:06.725" v="2805" actId="1076"/>
        <pc:sldMkLst>
          <pc:docMk/>
          <pc:sldMk cId="826883831" sldId="409"/>
        </pc:sldMkLst>
        <pc:spChg chg="mod">
          <ac:chgData name="신 주용" userId="ce306e5e72bceba6" providerId="LiveId" clId="{576F9174-7A43-42C6-9F40-1154D723EC77}" dt="2022-05-01T05:50:56.925" v="805"/>
          <ac:spMkLst>
            <pc:docMk/>
            <pc:sldMk cId="826883831" sldId="409"/>
            <ac:spMk id="14" creationId="{7AA523DA-F32B-4AF2-A924-947D338998C0}"/>
          </ac:spMkLst>
        </pc:spChg>
        <pc:spChg chg="add mod">
          <ac:chgData name="신 주용" userId="ce306e5e72bceba6" providerId="LiveId" clId="{576F9174-7A43-42C6-9F40-1154D723EC77}" dt="2022-05-01T06:18:06.725" v="2805" actId="1076"/>
          <ac:spMkLst>
            <pc:docMk/>
            <pc:sldMk cId="826883831" sldId="409"/>
            <ac:spMk id="16" creationId="{0447B948-C2C2-4321-9DA5-3979FE18F33A}"/>
          </ac:spMkLst>
        </pc:spChg>
        <pc:spChg chg="del mod">
          <ac:chgData name="신 주용" userId="ce306e5e72bceba6" providerId="LiveId" clId="{576F9174-7A43-42C6-9F40-1154D723EC77}" dt="2022-05-01T06:16:53.909" v="2500" actId="478"/>
          <ac:spMkLst>
            <pc:docMk/>
            <pc:sldMk cId="826883831" sldId="409"/>
            <ac:spMk id="22" creationId="{7DECE097-150E-43D5-89D5-9F61AE2C04C5}"/>
          </ac:spMkLst>
        </pc:spChg>
        <pc:picChg chg="del">
          <ac:chgData name="신 주용" userId="ce306e5e72bceba6" providerId="LiveId" clId="{576F9174-7A43-42C6-9F40-1154D723EC77}" dt="2022-05-01T05:32:28.658" v="108" actId="478"/>
          <ac:picMkLst>
            <pc:docMk/>
            <pc:sldMk cId="826883831" sldId="409"/>
            <ac:picMk id="3" creationId="{B4DB2052-D522-4E3A-A3AC-C108989D48EB}"/>
          </ac:picMkLst>
        </pc:picChg>
        <pc:picChg chg="add mod modCrop">
          <ac:chgData name="신 주용" userId="ce306e5e72bceba6" providerId="LiveId" clId="{576F9174-7A43-42C6-9F40-1154D723EC77}" dt="2022-05-01T06:17:04.228" v="2528" actId="1076"/>
          <ac:picMkLst>
            <pc:docMk/>
            <pc:sldMk cId="826883831" sldId="409"/>
            <ac:picMk id="4" creationId="{AFEC4BB1-2AEE-4FF5-86EF-8EDD6B11EBE6}"/>
          </ac:picMkLst>
        </pc:picChg>
        <pc:picChg chg="add mod">
          <ac:chgData name="신 주용" userId="ce306e5e72bceba6" providerId="LiveId" clId="{576F9174-7A43-42C6-9F40-1154D723EC77}" dt="2022-05-01T06:16:58.296" v="2525" actId="1036"/>
          <ac:picMkLst>
            <pc:docMk/>
            <pc:sldMk cId="826883831" sldId="409"/>
            <ac:picMk id="9" creationId="{DA2DCF1F-0256-4A09-81A0-7A15F120A3D5}"/>
          </ac:picMkLst>
        </pc:picChg>
      </pc:sldChg>
      <pc:sldChg chg="del">
        <pc:chgData name="신 주용" userId="ce306e5e72bceba6" providerId="LiveId" clId="{576F9174-7A43-42C6-9F40-1154D723EC77}" dt="2022-05-01T05:32:17.986" v="105" actId="47"/>
        <pc:sldMkLst>
          <pc:docMk/>
          <pc:sldMk cId="2857458597" sldId="409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2491371868" sldId="410"/>
        </pc:sldMkLst>
      </pc:sldChg>
      <pc:sldChg chg="addSp delSp modSp add mod">
        <pc:chgData name="신 주용" userId="ce306e5e72bceba6" providerId="LiveId" clId="{576F9174-7A43-42C6-9F40-1154D723EC77}" dt="2022-05-01T06:22:42.033" v="3650" actId="1035"/>
        <pc:sldMkLst>
          <pc:docMk/>
          <pc:sldMk cId="3637674385" sldId="410"/>
        </pc:sldMkLst>
        <pc:spChg chg="mod">
          <ac:chgData name="신 주용" userId="ce306e5e72bceba6" providerId="LiveId" clId="{576F9174-7A43-42C6-9F40-1154D723EC77}" dt="2022-05-01T06:21:52.382" v="3495" actId="20577"/>
          <ac:spMkLst>
            <pc:docMk/>
            <pc:sldMk cId="3637674385" sldId="410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6:22:42.033" v="3650" actId="1035"/>
          <ac:spMkLst>
            <pc:docMk/>
            <pc:sldMk cId="3637674385" sldId="410"/>
            <ac:spMk id="22" creationId="{7DECE097-150E-43D5-89D5-9F61AE2C04C5}"/>
          </ac:spMkLst>
        </pc:spChg>
        <pc:picChg chg="add mod">
          <ac:chgData name="신 주용" userId="ce306e5e72bceba6" providerId="LiveId" clId="{576F9174-7A43-42C6-9F40-1154D723EC77}" dt="2022-05-01T06:22:28.993" v="3598" actId="1035"/>
          <ac:picMkLst>
            <pc:docMk/>
            <pc:sldMk cId="3637674385" sldId="410"/>
            <ac:picMk id="3" creationId="{6116FE39-5DAD-4569-A1FB-F2D8803E2B70}"/>
          </ac:picMkLst>
        </pc:picChg>
        <pc:picChg chg="add del">
          <ac:chgData name="신 주용" userId="ce306e5e72bceba6" providerId="LiveId" clId="{576F9174-7A43-42C6-9F40-1154D723EC77}" dt="2022-05-01T05:37:48.157" v="127" actId="478"/>
          <ac:picMkLst>
            <pc:docMk/>
            <pc:sldMk cId="3637674385" sldId="410"/>
            <ac:picMk id="4" creationId="{AFEC4BB1-2AEE-4FF5-86EF-8EDD6B11EBE6}"/>
          </ac:picMkLst>
        </pc:picChg>
        <pc:picChg chg="del">
          <ac:chgData name="신 주용" userId="ce306e5e72bceba6" providerId="LiveId" clId="{576F9174-7A43-42C6-9F40-1154D723EC77}" dt="2022-05-01T05:37:49.019" v="128" actId="478"/>
          <ac:picMkLst>
            <pc:docMk/>
            <pc:sldMk cId="3637674385" sldId="410"/>
            <ac:picMk id="9" creationId="{DA2DCF1F-0256-4A09-81A0-7A15F120A3D5}"/>
          </ac:picMkLst>
        </pc:picChg>
        <pc:picChg chg="add mod">
          <ac:chgData name="신 주용" userId="ce306e5e72bceba6" providerId="LiveId" clId="{576F9174-7A43-42C6-9F40-1154D723EC77}" dt="2022-05-01T06:22:28.993" v="3598" actId="1035"/>
          <ac:picMkLst>
            <pc:docMk/>
            <pc:sldMk cId="3637674385" sldId="410"/>
            <ac:picMk id="10" creationId="{51BE06FC-B9D5-4C10-9AE2-5A3CEDEB3951}"/>
          </ac:picMkLst>
        </pc:picChg>
      </pc:sldChg>
      <pc:sldChg chg="new del">
        <pc:chgData name="신 주용" userId="ce306e5e72bceba6" providerId="LiveId" clId="{576F9174-7A43-42C6-9F40-1154D723EC77}" dt="2022-05-01T05:53:11.778" v="955" actId="47"/>
        <pc:sldMkLst>
          <pc:docMk/>
          <pc:sldMk cId="814522227" sldId="411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2587615138" sldId="411"/>
        </pc:sldMkLst>
      </pc:sldChg>
      <pc:sldChg chg="addSp delSp modSp add mod">
        <pc:chgData name="신 주용" userId="ce306e5e72bceba6" providerId="LiveId" clId="{576F9174-7A43-42C6-9F40-1154D723EC77}" dt="2022-05-01T05:43:52.716" v="385" actId="1036"/>
        <pc:sldMkLst>
          <pc:docMk/>
          <pc:sldMk cId="155827301" sldId="412"/>
        </pc:sldMkLst>
        <pc:spChg chg="mod">
          <ac:chgData name="신 주용" userId="ce306e5e72bceba6" providerId="LiveId" clId="{576F9174-7A43-42C6-9F40-1154D723EC77}" dt="2022-05-01T05:42:06.382" v="199"/>
          <ac:spMkLst>
            <pc:docMk/>
            <pc:sldMk cId="155827301" sldId="412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5:43:52.716" v="385" actId="1036"/>
          <ac:spMkLst>
            <pc:docMk/>
            <pc:sldMk cId="155827301" sldId="412"/>
            <ac:spMk id="22" creationId="{7DECE097-150E-43D5-89D5-9F61AE2C04C5}"/>
          </ac:spMkLst>
        </pc:spChg>
        <pc:grpChg chg="mod">
          <ac:chgData name="신 주용" userId="ce306e5e72bceba6" providerId="LiveId" clId="{576F9174-7A43-42C6-9F40-1154D723EC77}" dt="2022-05-01T05:43:16.492" v="214" actId="1076"/>
          <ac:grpSpMkLst>
            <pc:docMk/>
            <pc:sldMk cId="155827301" sldId="412"/>
            <ac:grpSpMk id="15" creationId="{00000000-0000-0000-0000-000000000000}"/>
          </ac:grpSpMkLst>
        </pc:grpChg>
        <pc:picChg chg="del">
          <ac:chgData name="신 주용" userId="ce306e5e72bceba6" providerId="LiveId" clId="{576F9174-7A43-42C6-9F40-1154D723EC77}" dt="2022-05-01T05:42:00.539" v="168" actId="478"/>
          <ac:picMkLst>
            <pc:docMk/>
            <pc:sldMk cId="155827301" sldId="412"/>
            <ac:picMk id="3" creationId="{B4DB2052-D522-4E3A-A3AC-C108989D48EB}"/>
          </ac:picMkLst>
        </pc:picChg>
        <pc:picChg chg="add mod ord">
          <ac:chgData name="신 주용" userId="ce306e5e72bceba6" providerId="LiveId" clId="{576F9174-7A43-42C6-9F40-1154D723EC77}" dt="2022-05-01T05:43:23.195" v="216" actId="1076"/>
          <ac:picMkLst>
            <pc:docMk/>
            <pc:sldMk cId="155827301" sldId="412"/>
            <ac:picMk id="4" creationId="{5FE974FC-7F55-4E13-B287-301D90B8E5A1}"/>
          </ac:picMkLst>
        </pc:picChg>
        <pc:picChg chg="add mod">
          <ac:chgData name="신 주용" userId="ce306e5e72bceba6" providerId="LiveId" clId="{576F9174-7A43-42C6-9F40-1154D723EC77}" dt="2022-05-01T05:43:23.195" v="216" actId="1076"/>
          <ac:picMkLst>
            <pc:docMk/>
            <pc:sldMk cId="155827301" sldId="412"/>
            <ac:picMk id="9" creationId="{CAFCC79F-7313-44CE-9C3D-19B46758E186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71621502" sldId="412"/>
        </pc:sldMkLst>
      </pc:sldChg>
      <pc:sldChg chg="addSp delSp modSp add mod">
        <pc:chgData name="신 주용" userId="ce306e5e72bceba6" providerId="LiveId" clId="{576F9174-7A43-42C6-9F40-1154D723EC77}" dt="2022-05-01T05:45:42.571" v="526" actId="20577"/>
        <pc:sldMkLst>
          <pc:docMk/>
          <pc:sldMk cId="2118051346" sldId="413"/>
        </pc:sldMkLst>
        <pc:spChg chg="mod">
          <ac:chgData name="신 주용" userId="ce306e5e72bceba6" providerId="LiveId" clId="{576F9174-7A43-42C6-9F40-1154D723EC77}" dt="2022-05-01T05:45:28.622" v="421"/>
          <ac:spMkLst>
            <pc:docMk/>
            <pc:sldMk cId="2118051346" sldId="413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5:45:42.571" v="526" actId="20577"/>
          <ac:spMkLst>
            <pc:docMk/>
            <pc:sldMk cId="2118051346" sldId="413"/>
            <ac:spMk id="22" creationId="{7DECE097-150E-43D5-89D5-9F61AE2C04C5}"/>
          </ac:spMkLst>
        </pc:spChg>
        <pc:picChg chg="add mod ord">
          <ac:chgData name="신 주용" userId="ce306e5e72bceba6" providerId="LiveId" clId="{576F9174-7A43-42C6-9F40-1154D723EC77}" dt="2022-05-01T05:44:36.019" v="399" actId="14100"/>
          <ac:picMkLst>
            <pc:docMk/>
            <pc:sldMk cId="2118051346" sldId="413"/>
            <ac:picMk id="3" creationId="{A2C67885-9696-4B3A-8F1B-E0534CA5B111}"/>
          </ac:picMkLst>
        </pc:picChg>
        <pc:picChg chg="del">
          <ac:chgData name="신 주용" userId="ce306e5e72bceba6" providerId="LiveId" clId="{576F9174-7A43-42C6-9F40-1154D723EC77}" dt="2022-05-01T05:44:02.776" v="387" actId="478"/>
          <ac:picMkLst>
            <pc:docMk/>
            <pc:sldMk cId="2118051346" sldId="413"/>
            <ac:picMk id="4" creationId="{5FE974FC-7F55-4E13-B287-301D90B8E5A1}"/>
          </ac:picMkLst>
        </pc:picChg>
        <pc:picChg chg="del">
          <ac:chgData name="신 주용" userId="ce306e5e72bceba6" providerId="LiveId" clId="{576F9174-7A43-42C6-9F40-1154D723EC77}" dt="2022-05-01T05:44:02.776" v="387" actId="478"/>
          <ac:picMkLst>
            <pc:docMk/>
            <pc:sldMk cId="2118051346" sldId="413"/>
            <ac:picMk id="9" creationId="{CAFCC79F-7313-44CE-9C3D-19B46758E186}"/>
          </ac:picMkLst>
        </pc:picChg>
        <pc:picChg chg="add mod ord">
          <ac:chgData name="신 주용" userId="ce306e5e72bceba6" providerId="LiveId" clId="{576F9174-7A43-42C6-9F40-1154D723EC77}" dt="2022-05-01T05:44:40.843" v="401" actId="1076"/>
          <ac:picMkLst>
            <pc:docMk/>
            <pc:sldMk cId="2118051346" sldId="413"/>
            <ac:picMk id="10" creationId="{430CED06-E5DF-4625-B948-C780F2A60EA0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678051441" sldId="413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387540284" sldId="414"/>
        </pc:sldMkLst>
      </pc:sldChg>
      <pc:sldChg chg="addSp delSp modSp add mod">
        <pc:chgData name="신 주용" userId="ce306e5e72bceba6" providerId="LiveId" clId="{576F9174-7A43-42C6-9F40-1154D723EC77}" dt="2022-05-01T05:46:20.822" v="611" actId="1076"/>
        <pc:sldMkLst>
          <pc:docMk/>
          <pc:sldMk cId="3413701482" sldId="414"/>
        </pc:sldMkLst>
        <pc:spChg chg="mod">
          <ac:chgData name="신 주용" userId="ce306e5e72bceba6" providerId="LiveId" clId="{576F9174-7A43-42C6-9F40-1154D723EC77}" dt="2022-05-01T05:46:03.621" v="610" actId="20577"/>
          <ac:spMkLst>
            <pc:docMk/>
            <pc:sldMk cId="3413701482" sldId="414"/>
            <ac:spMk id="22" creationId="{7DECE097-150E-43D5-89D5-9F61AE2C04C5}"/>
          </ac:spMkLst>
        </pc:spChg>
        <pc:picChg chg="del">
          <ac:chgData name="신 주용" userId="ce306e5e72bceba6" providerId="LiveId" clId="{576F9174-7A43-42C6-9F40-1154D723EC77}" dt="2022-05-01T05:45:53.233" v="528" actId="478"/>
          <ac:picMkLst>
            <pc:docMk/>
            <pc:sldMk cId="3413701482" sldId="414"/>
            <ac:picMk id="3" creationId="{A2C67885-9696-4B3A-8F1B-E0534CA5B111}"/>
          </ac:picMkLst>
        </pc:picChg>
        <pc:picChg chg="add mod">
          <ac:chgData name="신 주용" userId="ce306e5e72bceba6" providerId="LiveId" clId="{576F9174-7A43-42C6-9F40-1154D723EC77}" dt="2022-05-01T05:46:20.822" v="611" actId="1076"/>
          <ac:picMkLst>
            <pc:docMk/>
            <pc:sldMk cId="3413701482" sldId="414"/>
            <ac:picMk id="4" creationId="{8533AFE7-C6E3-42D6-9575-A208AA806CA2}"/>
          </ac:picMkLst>
        </pc:picChg>
        <pc:picChg chg="del">
          <ac:chgData name="신 주용" userId="ce306e5e72bceba6" providerId="LiveId" clId="{576F9174-7A43-42C6-9F40-1154D723EC77}" dt="2022-05-01T05:45:53.233" v="528" actId="478"/>
          <ac:picMkLst>
            <pc:docMk/>
            <pc:sldMk cId="3413701482" sldId="414"/>
            <ac:picMk id="10" creationId="{430CED06-E5DF-4625-B948-C780F2A60EA0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091827798" sldId="415"/>
        </pc:sldMkLst>
      </pc:sldChg>
      <pc:sldChg chg="addSp delSp modSp add mod">
        <pc:chgData name="신 주용" userId="ce306e5e72bceba6" providerId="LiveId" clId="{576F9174-7A43-42C6-9F40-1154D723EC77}" dt="2022-05-01T06:13:47.265" v="1913" actId="20577"/>
        <pc:sldMkLst>
          <pc:docMk/>
          <pc:sldMk cId="2759938004" sldId="415"/>
        </pc:sldMkLst>
        <pc:spChg chg="mod ord">
          <ac:chgData name="신 주용" userId="ce306e5e72bceba6" providerId="LiveId" clId="{576F9174-7A43-42C6-9F40-1154D723EC77}" dt="2022-05-01T05:48:25.313" v="650" actId="166"/>
          <ac:spMkLst>
            <pc:docMk/>
            <pc:sldMk cId="2759938004" sldId="415"/>
            <ac:spMk id="14" creationId="{7AA523DA-F32B-4AF2-A924-947D338998C0}"/>
          </ac:spMkLst>
        </pc:spChg>
        <pc:spChg chg="add mod">
          <ac:chgData name="신 주용" userId="ce306e5e72bceba6" providerId="LiveId" clId="{576F9174-7A43-42C6-9F40-1154D723EC77}" dt="2022-05-01T06:13:11.681" v="1800" actId="1036"/>
          <ac:spMkLst>
            <pc:docMk/>
            <pc:sldMk cId="2759938004" sldId="415"/>
            <ac:spMk id="16" creationId="{200217BD-2BE2-4A8E-BBDE-67DE99A3B178}"/>
          </ac:spMkLst>
        </pc:spChg>
        <pc:spChg chg="add mod">
          <ac:chgData name="신 주용" userId="ce306e5e72bceba6" providerId="LiveId" clId="{576F9174-7A43-42C6-9F40-1154D723EC77}" dt="2022-05-01T06:13:47.265" v="1913" actId="20577"/>
          <ac:spMkLst>
            <pc:docMk/>
            <pc:sldMk cId="2759938004" sldId="415"/>
            <ac:spMk id="17" creationId="{B088D3DF-2D30-4594-97D5-174EF34E2365}"/>
          </ac:spMkLst>
        </pc:spChg>
        <pc:spChg chg="del mod">
          <ac:chgData name="신 주용" userId="ce306e5e72bceba6" providerId="LiveId" clId="{576F9174-7A43-42C6-9F40-1154D723EC77}" dt="2022-05-01T06:13:03.474" v="1770" actId="478"/>
          <ac:spMkLst>
            <pc:docMk/>
            <pc:sldMk cId="2759938004" sldId="415"/>
            <ac:spMk id="22" creationId="{7DECE097-150E-43D5-89D5-9F61AE2C04C5}"/>
          </ac:spMkLst>
        </pc:spChg>
        <pc:picChg chg="add mod ord">
          <ac:chgData name="신 주용" userId="ce306e5e72bceba6" providerId="LiveId" clId="{576F9174-7A43-42C6-9F40-1154D723EC77}" dt="2022-05-01T06:13:11.681" v="1800" actId="1036"/>
          <ac:picMkLst>
            <pc:docMk/>
            <pc:sldMk cId="2759938004" sldId="415"/>
            <ac:picMk id="3" creationId="{EF77C43C-59A0-49E3-B672-59FA8BEC1AD9}"/>
          </ac:picMkLst>
        </pc:picChg>
        <pc:picChg chg="del">
          <ac:chgData name="신 주용" userId="ce306e5e72bceba6" providerId="LiveId" clId="{576F9174-7A43-42C6-9F40-1154D723EC77}" dt="2022-05-01T05:47:09.406" v="624" actId="478"/>
          <ac:picMkLst>
            <pc:docMk/>
            <pc:sldMk cId="2759938004" sldId="415"/>
            <ac:picMk id="4" creationId="{8533AFE7-C6E3-42D6-9575-A208AA806CA2}"/>
          </ac:picMkLst>
        </pc:picChg>
        <pc:picChg chg="add mod">
          <ac:chgData name="신 주용" userId="ce306e5e72bceba6" providerId="LiveId" clId="{576F9174-7A43-42C6-9F40-1154D723EC77}" dt="2022-05-01T06:13:11.681" v="1800" actId="1036"/>
          <ac:picMkLst>
            <pc:docMk/>
            <pc:sldMk cId="2759938004" sldId="415"/>
            <ac:picMk id="9" creationId="{D1DBB404-BF99-47EB-9C40-04B004920E64}"/>
          </ac:picMkLst>
        </pc:picChg>
        <pc:picChg chg="add mod">
          <ac:chgData name="신 주용" userId="ce306e5e72bceba6" providerId="LiveId" clId="{576F9174-7A43-42C6-9F40-1154D723EC77}" dt="2022-05-01T06:13:11.681" v="1800" actId="1036"/>
          <ac:picMkLst>
            <pc:docMk/>
            <pc:sldMk cId="2759938004" sldId="415"/>
            <ac:picMk id="12" creationId="{1BBD2404-D5CA-45C3-AC16-3D2E8201921A}"/>
          </ac:picMkLst>
        </pc:picChg>
      </pc:sldChg>
      <pc:sldChg chg="addSp delSp modSp add mod">
        <pc:chgData name="신 주용" userId="ce306e5e72bceba6" providerId="LiveId" clId="{576F9174-7A43-42C6-9F40-1154D723EC77}" dt="2022-05-01T06:15:18.040" v="2315" actId="1036"/>
        <pc:sldMkLst>
          <pc:docMk/>
          <pc:sldMk cId="3480278777" sldId="416"/>
        </pc:sldMkLst>
        <pc:spChg chg="add mod">
          <ac:chgData name="신 주용" userId="ce306e5e72bceba6" providerId="LiveId" clId="{576F9174-7A43-42C6-9F40-1154D723EC77}" dt="2022-05-01T06:15:18.040" v="2315" actId="1036"/>
          <ac:spMkLst>
            <pc:docMk/>
            <pc:sldMk cId="3480278777" sldId="416"/>
            <ac:spMk id="16" creationId="{61B01E1F-9BD4-4883-8447-43D1DCFBCE9C}"/>
          </ac:spMkLst>
        </pc:spChg>
        <pc:spChg chg="add mod">
          <ac:chgData name="신 주용" userId="ce306e5e72bceba6" providerId="LiveId" clId="{576F9174-7A43-42C6-9F40-1154D723EC77}" dt="2022-05-01T06:15:18.040" v="2315" actId="1036"/>
          <ac:spMkLst>
            <pc:docMk/>
            <pc:sldMk cId="3480278777" sldId="416"/>
            <ac:spMk id="17" creationId="{BF6A624E-6966-4C52-BCCD-253D1CD906DD}"/>
          </ac:spMkLst>
        </pc:spChg>
        <pc:spChg chg="del mod">
          <ac:chgData name="신 주용" userId="ce306e5e72bceba6" providerId="LiveId" clId="{576F9174-7A43-42C6-9F40-1154D723EC77}" dt="2022-05-01T06:08:37.393" v="1083" actId="478"/>
          <ac:spMkLst>
            <pc:docMk/>
            <pc:sldMk cId="3480278777" sldId="416"/>
            <ac:spMk id="22" creationId="{7DECE097-150E-43D5-89D5-9F61AE2C04C5}"/>
          </ac:spMkLst>
        </pc:spChg>
        <pc:grpChg chg="mod">
          <ac:chgData name="신 주용" userId="ce306e5e72bceba6" providerId="LiveId" clId="{576F9174-7A43-42C6-9F40-1154D723EC77}" dt="2022-05-01T06:13:59.419" v="1919" actId="1076"/>
          <ac:grpSpMkLst>
            <pc:docMk/>
            <pc:sldMk cId="3480278777" sldId="416"/>
            <ac:grpSpMk id="15" creationId="{00000000-0000-0000-0000-000000000000}"/>
          </ac:grpSpMkLst>
        </pc:grpChg>
        <pc:picChg chg="del">
          <ac:chgData name="신 주용" userId="ce306e5e72bceba6" providerId="LiveId" clId="{576F9174-7A43-42C6-9F40-1154D723EC77}" dt="2022-05-01T05:48:47.243" v="655" actId="478"/>
          <ac:picMkLst>
            <pc:docMk/>
            <pc:sldMk cId="3480278777" sldId="416"/>
            <ac:picMk id="3" creationId="{EF77C43C-59A0-49E3-B672-59FA8BEC1AD9}"/>
          </ac:picMkLst>
        </pc:picChg>
        <pc:picChg chg="add mod">
          <ac:chgData name="신 주용" userId="ce306e5e72bceba6" providerId="LiveId" clId="{576F9174-7A43-42C6-9F40-1154D723EC77}" dt="2022-05-01T06:15:18.040" v="2315" actId="1036"/>
          <ac:picMkLst>
            <pc:docMk/>
            <pc:sldMk cId="3480278777" sldId="416"/>
            <ac:picMk id="4" creationId="{116D2DB3-D9DB-44D9-AA22-C7EA8AE983E0}"/>
          </ac:picMkLst>
        </pc:picChg>
        <pc:picChg chg="del">
          <ac:chgData name="신 주용" userId="ce306e5e72bceba6" providerId="LiveId" clId="{576F9174-7A43-42C6-9F40-1154D723EC77}" dt="2022-05-01T05:48:47.243" v="655" actId="478"/>
          <ac:picMkLst>
            <pc:docMk/>
            <pc:sldMk cId="3480278777" sldId="416"/>
            <ac:picMk id="9" creationId="{D1DBB404-BF99-47EB-9C40-04B004920E64}"/>
          </ac:picMkLst>
        </pc:picChg>
        <pc:picChg chg="add mod">
          <ac:chgData name="신 주용" userId="ce306e5e72bceba6" providerId="LiveId" clId="{576F9174-7A43-42C6-9F40-1154D723EC77}" dt="2022-05-01T06:15:18.040" v="2315" actId="1036"/>
          <ac:picMkLst>
            <pc:docMk/>
            <pc:sldMk cId="3480278777" sldId="416"/>
            <ac:picMk id="10" creationId="{07C859D8-8D66-4681-9AEB-80E148ED16AA}"/>
          </ac:picMkLst>
        </pc:picChg>
        <pc:picChg chg="del">
          <ac:chgData name="신 주용" userId="ce306e5e72bceba6" providerId="LiveId" clId="{576F9174-7A43-42C6-9F40-1154D723EC77}" dt="2022-05-01T05:48:47.243" v="655" actId="478"/>
          <ac:picMkLst>
            <pc:docMk/>
            <pc:sldMk cId="3480278777" sldId="416"/>
            <ac:picMk id="12" creationId="{1BBD2404-D5CA-45C3-AC16-3D2E8201921A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2472239469" sldId="417"/>
        </pc:sldMkLst>
      </pc:sldChg>
      <pc:sldChg chg="addSp delSp modSp add mod">
        <pc:chgData name="신 주용" userId="ce306e5e72bceba6" providerId="LiveId" clId="{576F9174-7A43-42C6-9F40-1154D723EC77}" dt="2022-05-01T06:15:39.406" v="2322" actId="1035"/>
        <pc:sldMkLst>
          <pc:docMk/>
          <pc:sldMk cId="3374626184" sldId="417"/>
        </pc:sldMkLst>
        <pc:spChg chg="mod">
          <ac:chgData name="신 주용" userId="ce306e5e72bceba6" providerId="LiveId" clId="{576F9174-7A43-42C6-9F40-1154D723EC77}" dt="2022-05-01T05:49:31.210" v="709"/>
          <ac:spMkLst>
            <pc:docMk/>
            <pc:sldMk cId="3374626184" sldId="417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6:15:39.406" v="2322" actId="1035"/>
          <ac:spMkLst>
            <pc:docMk/>
            <pc:sldMk cId="3374626184" sldId="417"/>
            <ac:spMk id="22" creationId="{7DECE097-150E-43D5-89D5-9F61AE2C04C5}"/>
          </ac:spMkLst>
        </pc:spChg>
        <pc:picChg chg="add mod">
          <ac:chgData name="신 주용" userId="ce306e5e72bceba6" providerId="LiveId" clId="{576F9174-7A43-42C6-9F40-1154D723EC77}" dt="2022-05-01T06:15:37.452" v="2318" actId="1035"/>
          <ac:picMkLst>
            <pc:docMk/>
            <pc:sldMk cId="3374626184" sldId="417"/>
            <ac:picMk id="3" creationId="{6FF1BA79-7C44-4479-AC9A-AE8E40993BA6}"/>
          </ac:picMkLst>
        </pc:picChg>
        <pc:picChg chg="del">
          <ac:chgData name="신 주용" userId="ce306e5e72bceba6" providerId="LiveId" clId="{576F9174-7A43-42C6-9F40-1154D723EC77}" dt="2022-05-01T05:49:38.920" v="710" actId="478"/>
          <ac:picMkLst>
            <pc:docMk/>
            <pc:sldMk cId="3374626184" sldId="417"/>
            <ac:picMk id="4" creationId="{116D2DB3-D9DB-44D9-AA22-C7EA8AE983E0}"/>
          </ac:picMkLst>
        </pc:picChg>
        <pc:picChg chg="add mod">
          <ac:chgData name="신 주용" userId="ce306e5e72bceba6" providerId="LiveId" clId="{576F9174-7A43-42C6-9F40-1154D723EC77}" dt="2022-05-01T06:15:37.452" v="2318" actId="1035"/>
          <ac:picMkLst>
            <pc:docMk/>
            <pc:sldMk cId="3374626184" sldId="417"/>
            <ac:picMk id="9" creationId="{F357A3C2-08B6-4122-BE54-2E00EBB87E27}"/>
          </ac:picMkLst>
        </pc:picChg>
        <pc:picChg chg="del">
          <ac:chgData name="신 주용" userId="ce306e5e72bceba6" providerId="LiveId" clId="{576F9174-7A43-42C6-9F40-1154D723EC77}" dt="2022-05-01T05:49:38.920" v="710" actId="478"/>
          <ac:picMkLst>
            <pc:docMk/>
            <pc:sldMk cId="3374626184" sldId="417"/>
            <ac:picMk id="10" creationId="{07C859D8-8D66-4681-9AEB-80E148ED16AA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97957214" sldId="418"/>
        </pc:sldMkLst>
      </pc:sldChg>
      <pc:sldChg chg="addSp delSp modSp add mod">
        <pc:chgData name="신 주용" userId="ce306e5e72bceba6" providerId="LiveId" clId="{576F9174-7A43-42C6-9F40-1154D723EC77}" dt="2022-05-01T06:16:27.932" v="2491" actId="1076"/>
        <pc:sldMkLst>
          <pc:docMk/>
          <pc:sldMk cId="3719035828" sldId="418"/>
        </pc:sldMkLst>
        <pc:spChg chg="mod">
          <ac:chgData name="신 주용" userId="ce306e5e72bceba6" providerId="LiveId" clId="{576F9174-7A43-42C6-9F40-1154D723EC77}" dt="2022-05-01T05:50:13.827" v="762" actId="20577"/>
          <ac:spMkLst>
            <pc:docMk/>
            <pc:sldMk cId="3719035828" sldId="418"/>
            <ac:spMk id="14" creationId="{7AA523DA-F32B-4AF2-A924-947D338998C0}"/>
          </ac:spMkLst>
        </pc:spChg>
        <pc:spChg chg="add del mod">
          <ac:chgData name="신 주용" userId="ce306e5e72bceba6" providerId="LiveId" clId="{576F9174-7A43-42C6-9F40-1154D723EC77}" dt="2022-05-01T06:15:50.541" v="2325" actId="478"/>
          <ac:spMkLst>
            <pc:docMk/>
            <pc:sldMk cId="3719035828" sldId="418"/>
            <ac:spMk id="16" creationId="{717F5C01-1602-430D-B058-5EC9355C9BF7}"/>
          </ac:spMkLst>
        </pc:spChg>
        <pc:spChg chg="mod">
          <ac:chgData name="신 주용" userId="ce306e5e72bceba6" providerId="LiveId" clId="{576F9174-7A43-42C6-9F40-1154D723EC77}" dt="2022-05-01T06:16:11.617" v="2484" actId="1035"/>
          <ac:spMkLst>
            <pc:docMk/>
            <pc:sldMk cId="3719035828" sldId="418"/>
            <ac:spMk id="22" creationId="{7DECE097-150E-43D5-89D5-9F61AE2C04C5}"/>
          </ac:spMkLst>
        </pc:spChg>
        <pc:picChg chg="del">
          <ac:chgData name="신 주용" userId="ce306e5e72bceba6" providerId="LiveId" clId="{576F9174-7A43-42C6-9F40-1154D723EC77}" dt="2022-05-01T05:50:16.226" v="763" actId="478"/>
          <ac:picMkLst>
            <pc:docMk/>
            <pc:sldMk cId="3719035828" sldId="418"/>
            <ac:picMk id="3" creationId="{6FF1BA79-7C44-4479-AC9A-AE8E40993BA6}"/>
          </ac:picMkLst>
        </pc:picChg>
        <pc:picChg chg="add mod">
          <ac:chgData name="신 주용" userId="ce306e5e72bceba6" providerId="LiveId" clId="{576F9174-7A43-42C6-9F40-1154D723EC77}" dt="2022-05-01T06:16:27.932" v="2491" actId="1076"/>
          <ac:picMkLst>
            <pc:docMk/>
            <pc:sldMk cId="3719035828" sldId="418"/>
            <ac:picMk id="4" creationId="{9DA4045A-ADB3-416D-83A7-C14611735AA0}"/>
          </ac:picMkLst>
        </pc:picChg>
        <pc:picChg chg="del">
          <ac:chgData name="신 주용" userId="ce306e5e72bceba6" providerId="LiveId" clId="{576F9174-7A43-42C6-9F40-1154D723EC77}" dt="2022-05-01T05:50:16.226" v="763" actId="478"/>
          <ac:picMkLst>
            <pc:docMk/>
            <pc:sldMk cId="3719035828" sldId="418"/>
            <ac:picMk id="9" creationId="{F357A3C2-08B6-4122-BE54-2E00EBB87E27}"/>
          </ac:picMkLst>
        </pc:picChg>
        <pc:picChg chg="add mod">
          <ac:chgData name="신 주용" userId="ce306e5e72bceba6" providerId="LiveId" clId="{576F9174-7A43-42C6-9F40-1154D723EC77}" dt="2022-05-01T06:16:19.619" v="2490" actId="1076"/>
          <ac:picMkLst>
            <pc:docMk/>
            <pc:sldMk cId="3719035828" sldId="418"/>
            <ac:picMk id="10" creationId="{CED5DF70-FDE0-4FF7-A0F2-39881126CC0C}"/>
          </ac:picMkLst>
        </pc:picChg>
      </pc:sldChg>
      <pc:sldChg chg="addSp delSp modSp add mod">
        <pc:chgData name="신 주용" userId="ce306e5e72bceba6" providerId="LiveId" clId="{576F9174-7A43-42C6-9F40-1154D723EC77}" dt="2022-05-01T06:19:32.919" v="3143" actId="1035"/>
        <pc:sldMkLst>
          <pc:docMk/>
          <pc:sldMk cId="2815884440" sldId="419"/>
        </pc:sldMkLst>
        <pc:spChg chg="mod">
          <ac:chgData name="신 주용" userId="ce306e5e72bceba6" providerId="LiveId" clId="{576F9174-7A43-42C6-9F40-1154D723EC77}" dt="2022-05-01T05:51:25.708" v="863" actId="20577"/>
          <ac:spMkLst>
            <pc:docMk/>
            <pc:sldMk cId="2815884440" sldId="419"/>
            <ac:spMk id="14" creationId="{7AA523DA-F32B-4AF2-A924-947D338998C0}"/>
          </ac:spMkLst>
        </pc:spChg>
        <pc:spChg chg="mod ord">
          <ac:chgData name="신 주용" userId="ce306e5e72bceba6" providerId="LiveId" clId="{576F9174-7A43-42C6-9F40-1154D723EC77}" dt="2022-05-01T06:19:32.919" v="3143" actId="1035"/>
          <ac:spMkLst>
            <pc:docMk/>
            <pc:sldMk cId="2815884440" sldId="419"/>
            <ac:spMk id="22" creationId="{7DECE097-150E-43D5-89D5-9F61AE2C04C5}"/>
          </ac:spMkLst>
        </pc:spChg>
        <pc:picChg chg="add mod ord">
          <ac:chgData name="신 주용" userId="ce306e5e72bceba6" providerId="LiveId" clId="{576F9174-7A43-42C6-9F40-1154D723EC77}" dt="2022-05-01T06:18:34.109" v="2844" actId="1036"/>
          <ac:picMkLst>
            <pc:docMk/>
            <pc:sldMk cId="2815884440" sldId="419"/>
            <ac:picMk id="3" creationId="{EA75F763-9A97-4671-8FA8-8438399A52D5}"/>
          </ac:picMkLst>
        </pc:picChg>
        <pc:picChg chg="del">
          <ac:chgData name="신 주용" userId="ce306e5e72bceba6" providerId="LiveId" clId="{576F9174-7A43-42C6-9F40-1154D723EC77}" dt="2022-05-01T05:51:05.792" v="807" actId="478"/>
          <ac:picMkLst>
            <pc:docMk/>
            <pc:sldMk cId="2815884440" sldId="419"/>
            <ac:picMk id="4" creationId="{AFEC4BB1-2AEE-4FF5-86EF-8EDD6B11EBE6}"/>
          </ac:picMkLst>
        </pc:picChg>
        <pc:picChg chg="del">
          <ac:chgData name="신 주용" userId="ce306e5e72bceba6" providerId="LiveId" clId="{576F9174-7A43-42C6-9F40-1154D723EC77}" dt="2022-05-01T05:51:05.792" v="807" actId="478"/>
          <ac:picMkLst>
            <pc:docMk/>
            <pc:sldMk cId="2815884440" sldId="419"/>
            <ac:picMk id="9" creationId="{DA2DCF1F-0256-4A09-81A0-7A15F120A3D5}"/>
          </ac:picMkLst>
        </pc:picChg>
        <pc:picChg chg="add mod">
          <ac:chgData name="신 주용" userId="ce306e5e72bceba6" providerId="LiveId" clId="{576F9174-7A43-42C6-9F40-1154D723EC77}" dt="2022-05-01T06:19:31.331" v="3140" actId="1036"/>
          <ac:picMkLst>
            <pc:docMk/>
            <pc:sldMk cId="2815884440" sldId="419"/>
            <ac:picMk id="10" creationId="{F7C07691-BB9F-4F9B-9DA6-BE74F43777BC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059417814" sldId="419"/>
        </pc:sldMkLst>
      </pc:sldChg>
      <pc:sldChg chg="addSp delSp modSp add mod">
        <pc:chgData name="신 주용" userId="ce306e5e72bceba6" providerId="LiveId" clId="{576F9174-7A43-42C6-9F40-1154D723EC77}" dt="2022-05-01T06:20:51.123" v="3463" actId="20577"/>
        <pc:sldMkLst>
          <pc:docMk/>
          <pc:sldMk cId="738212875" sldId="420"/>
        </pc:sldMkLst>
        <pc:spChg chg="mod">
          <ac:chgData name="신 주용" userId="ce306e5e72bceba6" providerId="LiveId" clId="{576F9174-7A43-42C6-9F40-1154D723EC77}" dt="2022-05-01T05:51:51.967" v="882"/>
          <ac:spMkLst>
            <pc:docMk/>
            <pc:sldMk cId="738212875" sldId="420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6:20:51.123" v="3463" actId="20577"/>
          <ac:spMkLst>
            <pc:docMk/>
            <pc:sldMk cId="738212875" sldId="420"/>
            <ac:spMk id="22" creationId="{7DECE097-150E-43D5-89D5-9F61AE2C04C5}"/>
          </ac:spMkLst>
        </pc:spChg>
        <pc:picChg chg="del">
          <ac:chgData name="신 주용" userId="ce306e5e72bceba6" providerId="LiveId" clId="{576F9174-7A43-42C6-9F40-1154D723EC77}" dt="2022-05-01T05:51:53.363" v="883" actId="478"/>
          <ac:picMkLst>
            <pc:docMk/>
            <pc:sldMk cId="738212875" sldId="420"/>
            <ac:picMk id="3" creationId="{EA75F763-9A97-4671-8FA8-8438399A52D5}"/>
          </ac:picMkLst>
        </pc:picChg>
        <pc:picChg chg="add mod">
          <ac:chgData name="신 주용" userId="ce306e5e72bceba6" providerId="LiveId" clId="{576F9174-7A43-42C6-9F40-1154D723EC77}" dt="2022-05-01T06:19:50.150" v="3151" actId="1076"/>
          <ac:picMkLst>
            <pc:docMk/>
            <pc:sldMk cId="738212875" sldId="420"/>
            <ac:picMk id="4" creationId="{F72EDBE5-3287-4685-9A82-DBCC868626FF}"/>
          </ac:picMkLst>
        </pc:picChg>
        <pc:picChg chg="del">
          <ac:chgData name="신 주용" userId="ce306e5e72bceba6" providerId="LiveId" clId="{576F9174-7A43-42C6-9F40-1154D723EC77}" dt="2022-05-01T05:51:53.363" v="883" actId="478"/>
          <ac:picMkLst>
            <pc:docMk/>
            <pc:sldMk cId="738212875" sldId="420"/>
            <ac:picMk id="10" creationId="{F7C07691-BB9F-4F9B-9DA6-BE74F43777BC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2932347331" sldId="420"/>
        </pc:sldMkLst>
      </pc:sldChg>
      <pc:sldChg chg="addSp delSp modSp add mod">
        <pc:chgData name="신 주용" userId="ce306e5e72bceba6" providerId="LiveId" clId="{576F9174-7A43-42C6-9F40-1154D723EC77}" dt="2022-05-01T06:21:48.163" v="3494" actId="1076"/>
        <pc:sldMkLst>
          <pc:docMk/>
          <pc:sldMk cId="297507140" sldId="421"/>
        </pc:sldMkLst>
        <pc:spChg chg="mod">
          <ac:chgData name="신 주용" userId="ce306e5e72bceba6" providerId="LiveId" clId="{576F9174-7A43-42C6-9F40-1154D723EC77}" dt="2022-05-01T05:52:35.367" v="943"/>
          <ac:spMkLst>
            <pc:docMk/>
            <pc:sldMk cId="297507140" sldId="421"/>
            <ac:spMk id="14" creationId="{7AA523DA-F32B-4AF2-A924-947D338998C0}"/>
          </ac:spMkLst>
        </pc:spChg>
        <pc:spChg chg="del mod">
          <ac:chgData name="신 주용" userId="ce306e5e72bceba6" providerId="LiveId" clId="{576F9174-7A43-42C6-9F40-1154D723EC77}" dt="2022-05-01T06:21:40.978" v="3493" actId="478"/>
          <ac:spMkLst>
            <pc:docMk/>
            <pc:sldMk cId="297507140" sldId="421"/>
            <ac:spMk id="22" creationId="{7DECE097-150E-43D5-89D5-9F61AE2C04C5}"/>
          </ac:spMkLst>
        </pc:spChg>
        <pc:picChg chg="add mod ord">
          <ac:chgData name="신 주용" userId="ce306e5e72bceba6" providerId="LiveId" clId="{576F9174-7A43-42C6-9F40-1154D723EC77}" dt="2022-05-01T06:21:48.163" v="3494" actId="1076"/>
          <ac:picMkLst>
            <pc:docMk/>
            <pc:sldMk cId="297507140" sldId="421"/>
            <ac:picMk id="3" creationId="{513C468A-D1E2-4940-AC76-4CD3F0B38103}"/>
          </ac:picMkLst>
        </pc:picChg>
        <pc:picChg chg="del">
          <ac:chgData name="신 주용" userId="ce306e5e72bceba6" providerId="LiveId" clId="{576F9174-7A43-42C6-9F40-1154D723EC77}" dt="2022-05-01T05:52:24.863" v="886" actId="478"/>
          <ac:picMkLst>
            <pc:docMk/>
            <pc:sldMk cId="297507140" sldId="421"/>
            <ac:picMk id="4" creationId="{F72EDBE5-3287-4685-9A82-DBCC868626FF}"/>
          </ac:picMkLst>
        </pc:picChg>
        <pc:picChg chg="add mod">
          <ac:chgData name="신 주용" userId="ce306e5e72bceba6" providerId="LiveId" clId="{576F9174-7A43-42C6-9F40-1154D723EC77}" dt="2022-05-01T06:21:48.163" v="3494" actId="1076"/>
          <ac:picMkLst>
            <pc:docMk/>
            <pc:sldMk cId="297507140" sldId="421"/>
            <ac:picMk id="9" creationId="{AF9D6A03-CBE7-4C18-910B-E98998461A21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223236262" sldId="421"/>
        </pc:sldMkLst>
      </pc:sldChg>
      <pc:sldChg chg="addSp delSp modSp add mod">
        <pc:chgData name="신 주용" userId="ce306e5e72bceba6" providerId="LiveId" clId="{576F9174-7A43-42C6-9F40-1154D723EC77}" dt="2022-05-01T06:23:01.965" v="3718" actId="1035"/>
        <pc:sldMkLst>
          <pc:docMk/>
          <pc:sldMk cId="1234232905" sldId="422"/>
        </pc:sldMkLst>
        <pc:spChg chg="mod">
          <ac:chgData name="신 주용" userId="ce306e5e72bceba6" providerId="LiveId" clId="{576F9174-7A43-42C6-9F40-1154D723EC77}" dt="2022-05-01T06:23:01.965" v="3718" actId="1035"/>
          <ac:spMkLst>
            <pc:docMk/>
            <pc:sldMk cId="1234232905" sldId="422"/>
            <ac:spMk id="22" creationId="{7DECE097-150E-43D5-89D5-9F61AE2C04C5}"/>
          </ac:spMkLst>
        </pc:spChg>
        <pc:grpChg chg="add del">
          <ac:chgData name="신 주용" userId="ce306e5e72bceba6" providerId="LiveId" clId="{576F9174-7A43-42C6-9F40-1154D723EC77}" dt="2022-05-01T05:53:16.109" v="957" actId="478"/>
          <ac:grpSpMkLst>
            <pc:docMk/>
            <pc:sldMk cId="1234232905" sldId="422"/>
            <ac:grpSpMk id="15" creationId="{00000000-0000-0000-0000-000000000000}"/>
          </ac:grpSpMkLst>
        </pc:grpChg>
        <pc:picChg chg="del">
          <ac:chgData name="신 주용" userId="ce306e5e72bceba6" providerId="LiveId" clId="{576F9174-7A43-42C6-9F40-1154D723EC77}" dt="2022-05-01T05:53:18.317" v="958" actId="478"/>
          <ac:picMkLst>
            <pc:docMk/>
            <pc:sldMk cId="1234232905" sldId="422"/>
            <ac:picMk id="3" creationId="{6116FE39-5DAD-4569-A1FB-F2D8803E2B70}"/>
          </ac:picMkLst>
        </pc:picChg>
        <pc:picChg chg="add mod">
          <ac:chgData name="신 주용" userId="ce306e5e72bceba6" providerId="LiveId" clId="{576F9174-7A43-42C6-9F40-1154D723EC77}" dt="2022-05-01T06:22:51.467" v="3653" actId="1076"/>
          <ac:picMkLst>
            <pc:docMk/>
            <pc:sldMk cId="1234232905" sldId="422"/>
            <ac:picMk id="4" creationId="{7ABD9E3D-114A-441B-9BA9-74AFF6E84FDE}"/>
          </ac:picMkLst>
        </pc:picChg>
        <pc:picChg chg="add mod">
          <ac:chgData name="신 주용" userId="ce306e5e72bceba6" providerId="LiveId" clId="{576F9174-7A43-42C6-9F40-1154D723EC77}" dt="2022-05-01T06:22:51.467" v="3653" actId="1076"/>
          <ac:picMkLst>
            <pc:docMk/>
            <pc:sldMk cId="1234232905" sldId="422"/>
            <ac:picMk id="9" creationId="{0A702024-364A-4B44-A0B6-F786CB5E78C8}"/>
          </ac:picMkLst>
        </pc:picChg>
        <pc:picChg chg="del">
          <ac:chgData name="신 주용" userId="ce306e5e72bceba6" providerId="LiveId" clId="{576F9174-7A43-42C6-9F40-1154D723EC77}" dt="2022-05-01T05:53:18.317" v="958" actId="478"/>
          <ac:picMkLst>
            <pc:docMk/>
            <pc:sldMk cId="1234232905" sldId="422"/>
            <ac:picMk id="10" creationId="{51BE06FC-B9D5-4C10-9AE2-5A3CEDEB3951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889996610" sldId="422"/>
        </pc:sldMkLst>
      </pc:sldChg>
      <pc:sldChg chg="modSp add del mod ord">
        <pc:chgData name="신 주용" userId="ce306e5e72bceba6" providerId="LiveId" clId="{576F9174-7A43-42C6-9F40-1154D723EC77}" dt="2022-05-01T07:46:47.388" v="3932" actId="47"/>
        <pc:sldMkLst>
          <pc:docMk/>
          <pc:sldMk cId="352778824" sldId="423"/>
        </pc:sldMkLst>
        <pc:spChg chg="mod">
          <ac:chgData name="신 주용" userId="ce306e5e72bceba6" providerId="LiveId" clId="{576F9174-7A43-42C6-9F40-1154D723EC77}" dt="2022-05-01T06:23:37.279" v="3749" actId="20577"/>
          <ac:spMkLst>
            <pc:docMk/>
            <pc:sldMk cId="352778824" sldId="423"/>
            <ac:spMk id="42" creationId="{00000000-0000-0000-0000-000000000000}"/>
          </ac:spMkLst>
        </pc:sp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508047986" sldId="423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380053645" sldId="424"/>
        </pc:sldMkLst>
      </pc:sldChg>
      <pc:sldChg chg="modSp add mod ord">
        <pc:chgData name="신 주용" userId="ce306e5e72bceba6" providerId="LiveId" clId="{576F9174-7A43-42C6-9F40-1154D723EC77}" dt="2022-05-01T07:48:28.419" v="4364" actId="20577"/>
        <pc:sldMkLst>
          <pc:docMk/>
          <pc:sldMk cId="4111218018" sldId="424"/>
        </pc:sldMkLst>
        <pc:spChg chg="mod">
          <ac:chgData name="신 주용" userId="ce306e5e72bceba6" providerId="LiveId" clId="{576F9174-7A43-42C6-9F40-1154D723EC77}" dt="2022-05-01T07:48:28.419" v="4364" actId="20577"/>
          <ac:spMkLst>
            <pc:docMk/>
            <pc:sldMk cId="4111218018" sldId="424"/>
            <ac:spMk id="36" creationId="{C87EE3C9-854B-49A6-99D9-2933E19EAD82}"/>
          </ac:spMkLst>
        </pc:spChg>
      </pc:sldChg>
      <pc:sldChg chg="addSp delSp modSp add mod ord replId">
        <pc:chgData name="신 주용" userId="ce306e5e72bceba6" providerId="LiveId" clId="{576F9174-7A43-42C6-9F40-1154D723EC77}" dt="2022-05-01T07:47:23.344" v="4127" actId="1035"/>
        <pc:sldMkLst>
          <pc:docMk/>
          <pc:sldMk cId="1557178016" sldId="425"/>
        </pc:sldMkLst>
        <pc:spChg chg="mod">
          <ac:chgData name="신 주용" userId="ce306e5e72bceba6" providerId="LiveId" clId="{576F9174-7A43-42C6-9F40-1154D723EC77}" dt="2022-05-01T06:52:07.450" v="3858"/>
          <ac:spMkLst>
            <pc:docMk/>
            <pc:sldMk cId="1557178016" sldId="425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7:47:23.344" v="4127" actId="1035"/>
          <ac:spMkLst>
            <pc:docMk/>
            <pc:sldMk cId="1557178016" sldId="425"/>
            <ac:spMk id="22" creationId="{7DECE097-150E-43D5-89D5-9F61AE2C04C5}"/>
          </ac:spMkLst>
        </pc:spChg>
        <pc:picChg chg="del">
          <ac:chgData name="신 주용" userId="ce306e5e72bceba6" providerId="LiveId" clId="{576F9174-7A43-42C6-9F40-1154D723EC77}" dt="2022-05-01T06:23:58.667" v="3792" actId="478"/>
          <ac:picMkLst>
            <pc:docMk/>
            <pc:sldMk cId="1557178016" sldId="425"/>
            <ac:picMk id="3" creationId="{B4DB2052-D522-4E3A-A3AC-C108989D48EB}"/>
          </ac:picMkLst>
        </pc:picChg>
        <pc:picChg chg="add del mod">
          <ac:chgData name="신 주용" userId="ce306e5e72bceba6" providerId="LiveId" clId="{576F9174-7A43-42C6-9F40-1154D723EC77}" dt="2022-05-01T07:44:35.502" v="3863" actId="478"/>
          <ac:picMkLst>
            <pc:docMk/>
            <pc:sldMk cId="1557178016" sldId="425"/>
            <ac:picMk id="4" creationId="{13DD9442-F743-46B8-AEA4-1F98BCBDA9A8}"/>
          </ac:picMkLst>
        </pc:picChg>
        <pc:picChg chg="add del mod">
          <ac:chgData name="신 주용" userId="ce306e5e72bceba6" providerId="LiveId" clId="{576F9174-7A43-42C6-9F40-1154D723EC77}" dt="2022-05-01T07:45:15.813" v="3868" actId="478"/>
          <ac:picMkLst>
            <pc:docMk/>
            <pc:sldMk cId="1557178016" sldId="425"/>
            <ac:picMk id="9" creationId="{CF3F05DE-068B-4A07-9650-28D0D78EE4C5}"/>
          </ac:picMkLst>
        </pc:picChg>
        <pc:picChg chg="add mod modCrop">
          <ac:chgData name="신 주용" userId="ce306e5e72bceba6" providerId="LiveId" clId="{576F9174-7A43-42C6-9F40-1154D723EC77}" dt="2022-05-01T07:46:13.423" v="3887" actId="1076"/>
          <ac:picMkLst>
            <pc:docMk/>
            <pc:sldMk cId="1557178016" sldId="425"/>
            <ac:picMk id="12" creationId="{3DE86CB5-541F-44F9-BAFE-D95043B77A1F}"/>
          </ac:picMkLst>
        </pc:picChg>
        <pc:picChg chg="add del mod">
          <ac:chgData name="신 주용" userId="ce306e5e72bceba6" providerId="LiveId" clId="{576F9174-7A43-42C6-9F40-1154D723EC77}" dt="2022-05-01T07:45:34.101" v="3876" actId="478"/>
          <ac:picMkLst>
            <pc:docMk/>
            <pc:sldMk cId="1557178016" sldId="425"/>
            <ac:picMk id="17" creationId="{D6AD53A6-AC1B-43EA-81D8-AD47493AABA5}"/>
          </ac:picMkLst>
        </pc:picChg>
        <pc:picChg chg="add del mod">
          <ac:chgData name="신 주용" userId="ce306e5e72bceba6" providerId="LiveId" clId="{576F9174-7A43-42C6-9F40-1154D723EC77}" dt="2022-05-01T07:45:33.747" v="3875" actId="478"/>
          <ac:picMkLst>
            <pc:docMk/>
            <pc:sldMk cId="1557178016" sldId="425"/>
            <ac:picMk id="19" creationId="{85913366-81F5-4ECA-B45A-7787309F5E57}"/>
          </ac:picMkLst>
        </pc:picChg>
        <pc:picChg chg="add mod modCrop">
          <ac:chgData name="신 주용" userId="ce306e5e72bceba6" providerId="LiveId" clId="{576F9174-7A43-42C6-9F40-1154D723EC77}" dt="2022-05-01T07:45:53.240" v="3886" actId="1076"/>
          <ac:picMkLst>
            <pc:docMk/>
            <pc:sldMk cId="1557178016" sldId="425"/>
            <ac:picMk id="25" creationId="{A5DCA5FC-5CD3-4CF3-8A18-4E7E7B3227AE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967179235" sldId="425"/>
        </pc:sldMkLst>
      </pc:sldChg>
      <pc:sldChg chg="delSp modSp add mod">
        <pc:chgData name="신 주용" userId="ce306e5e72bceba6" providerId="LiveId" clId="{576F9174-7A43-42C6-9F40-1154D723EC77}" dt="2022-05-01T07:50:08.665" v="4489" actId="1036"/>
        <pc:sldMkLst>
          <pc:docMk/>
          <pc:sldMk cId="1596526825" sldId="426"/>
        </pc:sldMkLst>
        <pc:spChg chg="mod">
          <ac:chgData name="신 주용" userId="ce306e5e72bceba6" providerId="LiveId" clId="{576F9174-7A43-42C6-9F40-1154D723EC77}" dt="2022-05-01T07:49:44.768" v="4426"/>
          <ac:spMkLst>
            <pc:docMk/>
            <pc:sldMk cId="1596526825" sldId="426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7:50:08.665" v="4489" actId="1036"/>
          <ac:spMkLst>
            <pc:docMk/>
            <pc:sldMk cId="1596526825" sldId="426"/>
            <ac:spMk id="22" creationId="{7DECE097-150E-43D5-89D5-9F61AE2C04C5}"/>
          </ac:spMkLst>
        </pc:spChg>
        <pc:picChg chg="del">
          <ac:chgData name="신 주용" userId="ce306e5e72bceba6" providerId="LiveId" clId="{576F9174-7A43-42C6-9F40-1154D723EC77}" dt="2022-05-01T07:45:32.160" v="3873" actId="478"/>
          <ac:picMkLst>
            <pc:docMk/>
            <pc:sldMk cId="1596526825" sldId="426"/>
            <ac:picMk id="12" creationId="{3DE86CB5-541F-44F9-BAFE-D95043B77A1F}"/>
          </ac:picMkLst>
        </pc:picChg>
        <pc:picChg chg="del mod ord">
          <ac:chgData name="신 주용" userId="ce306e5e72bceba6" providerId="LiveId" clId="{576F9174-7A43-42C6-9F40-1154D723EC77}" dt="2022-05-01T07:49:53.330" v="4427" actId="478"/>
          <ac:picMkLst>
            <pc:docMk/>
            <pc:sldMk cId="1596526825" sldId="426"/>
            <ac:picMk id="17" creationId="{D6AD53A6-AC1B-43EA-81D8-AD47493AABA5}"/>
          </ac:picMkLst>
        </pc:picChg>
        <pc:picChg chg="mod">
          <ac:chgData name="신 주용" userId="ce306e5e72bceba6" providerId="LiveId" clId="{576F9174-7A43-42C6-9F40-1154D723EC77}" dt="2022-05-01T07:50:06.972" v="4483" actId="1036"/>
          <ac:picMkLst>
            <pc:docMk/>
            <pc:sldMk cId="1596526825" sldId="426"/>
            <ac:picMk id="19" creationId="{85913366-81F5-4ECA-B45A-7787309F5E57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892490133" sldId="426"/>
        </pc:sldMkLst>
      </pc:sldChg>
      <pc:sldChg chg="addSp delSp modSp add mod">
        <pc:chgData name="신 주용" userId="ce306e5e72bceba6" providerId="LiveId" clId="{576F9174-7A43-42C6-9F40-1154D723EC77}" dt="2022-05-01T07:50:37.823" v="4668" actId="1035"/>
        <pc:sldMkLst>
          <pc:docMk/>
          <pc:sldMk cId="389619795" sldId="427"/>
        </pc:sldMkLst>
        <pc:spChg chg="mod">
          <ac:chgData name="신 주용" userId="ce306e5e72bceba6" providerId="LiveId" clId="{576F9174-7A43-42C6-9F40-1154D723EC77}" dt="2022-05-01T07:50:17.244" v="4508"/>
          <ac:spMkLst>
            <pc:docMk/>
            <pc:sldMk cId="389619795" sldId="427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7:50:37.823" v="4668" actId="1035"/>
          <ac:spMkLst>
            <pc:docMk/>
            <pc:sldMk cId="389619795" sldId="427"/>
            <ac:spMk id="22" creationId="{7DECE097-150E-43D5-89D5-9F61AE2C04C5}"/>
          </ac:spMkLst>
        </pc:spChg>
        <pc:picChg chg="add mod">
          <ac:chgData name="신 주용" userId="ce306e5e72bceba6" providerId="LiveId" clId="{576F9174-7A43-42C6-9F40-1154D723EC77}" dt="2022-05-01T07:49:27.570" v="4377" actId="1076"/>
          <ac:picMkLst>
            <pc:docMk/>
            <pc:sldMk cId="389619795" sldId="427"/>
            <ac:picMk id="3" creationId="{8DB4716C-2B71-49BE-B204-8280CDB9329A}"/>
          </ac:picMkLst>
        </pc:picChg>
        <pc:picChg chg="add del mod">
          <ac:chgData name="신 주용" userId="ce306e5e72bceba6" providerId="LiveId" clId="{576F9174-7A43-42C6-9F40-1154D723EC77}" dt="2022-05-01T07:50:19.360" v="4523" actId="1036"/>
          <ac:picMkLst>
            <pc:docMk/>
            <pc:sldMk cId="389619795" sldId="427"/>
            <ac:picMk id="17" creationId="{D6AD53A6-AC1B-43EA-81D8-AD47493AABA5}"/>
          </ac:picMkLst>
        </pc:picChg>
        <pc:picChg chg="del">
          <ac:chgData name="신 주용" userId="ce306e5e72bceba6" providerId="LiveId" clId="{576F9174-7A43-42C6-9F40-1154D723EC77}" dt="2022-05-01T07:49:19.175" v="4372" actId="478"/>
          <ac:picMkLst>
            <pc:docMk/>
            <pc:sldMk cId="389619795" sldId="427"/>
            <ac:picMk id="19" creationId="{85913366-81F5-4ECA-B45A-7787309F5E57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402461356" sldId="427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856065507" sldId="428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464584602" sldId="429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217407063" sldId="430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744793508" sldId="431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4234794425" sldId="432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562845882" sldId="43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1C39-B02F-4092-8F03-8D83AE9ADC88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A18F-5FD4-4E63-97B1-C45497BE9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12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24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0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00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8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13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스파크 스트리밍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" y="688494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13</a:t>
            </a:r>
            <a:r>
              <a:rPr lang="ko-KR" altLang="en-US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스파크 스트리밍</a:t>
            </a:r>
            <a:endParaRPr lang="en-US" altLang="ko-KR" sz="5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839766" y="3136612"/>
            <a:ext cx="8649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강의 시간의 실습 내용을 정리하여 제출</a:t>
            </a:r>
          </a:p>
        </p:txBody>
      </p:sp>
    </p:spTree>
    <p:extLst>
      <p:ext uri="{BB962C8B-B14F-4D97-AF65-F5344CB8AC3E}">
        <p14:creationId xmlns:p14="http://schemas.microsoft.com/office/powerpoint/2010/main" val="278245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Rate 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소스 예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53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Rate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소스 예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ECE097-150E-43D5-89D5-9F61AE2C04C5}"/>
              </a:ext>
            </a:extLst>
          </p:cNvPr>
          <p:cNvSpPr txBox="1"/>
          <p:nvPr/>
        </p:nvSpPr>
        <p:spPr>
          <a:xfrm>
            <a:off x="407203" y="3258061"/>
            <a:ext cx="112531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 주기로 생성되는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rate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타입의 스트리밍 데이터를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로드합니다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rate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타입이므로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load()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적재합니다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8530FB-F3BC-D391-1C31-935CF28B2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132"/>
          <a:stretch/>
        </p:blipFill>
        <p:spPr>
          <a:xfrm>
            <a:off x="1528072" y="1147089"/>
            <a:ext cx="9135855" cy="21783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B9FD80-763E-2C6E-9FC4-15B11A6FB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072" y="4092241"/>
            <a:ext cx="9135855" cy="150721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8D027ED-C57B-7185-3257-50D158DA9908}"/>
              </a:ext>
            </a:extLst>
          </p:cNvPr>
          <p:cNvSpPr txBox="1"/>
          <p:nvPr/>
        </p:nvSpPr>
        <p:spPr>
          <a:xfrm>
            <a:off x="409475" y="5635049"/>
            <a:ext cx="11253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위에서 생성한 데이터프레임에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value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값에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증가한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result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열을 추가합니다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192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Rate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소스 예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ECE097-150E-43D5-89D5-9F61AE2C04C5}"/>
              </a:ext>
            </a:extLst>
          </p:cNvPr>
          <p:cNvSpPr txBox="1"/>
          <p:nvPr/>
        </p:nvSpPr>
        <p:spPr>
          <a:xfrm>
            <a:off x="407203" y="5114159"/>
            <a:ext cx="112531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콘솔에 출력을 지정합니다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append(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추가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옵션을 지정하여 새로운 내용만 출력되도록 하고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내용물이 잘리지 않도록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truncate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옵션을 지정해줍니다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awaitTermination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옵션으로 인해 인터럽트를 걸지 않으면 종료되지 않습니다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DB4C8C-9066-17E1-41A0-EFC0DA74E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85" y="2033594"/>
            <a:ext cx="2972215" cy="30579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AC86F71-F215-C0EA-BE4D-C4A31BA84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230" y="998553"/>
            <a:ext cx="8790214" cy="10238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310D51-716D-B481-D6C2-5814B1D4D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32967"/>
            <a:ext cx="3170076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단어 카운트 예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66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단어 카운트 예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ECE097-150E-43D5-89D5-9F61AE2C04C5}"/>
              </a:ext>
            </a:extLst>
          </p:cNvPr>
          <p:cNvSpPr txBox="1"/>
          <p:nvPr/>
        </p:nvSpPr>
        <p:spPr>
          <a:xfrm>
            <a:off x="407203" y="2944164"/>
            <a:ext cx="11253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호스트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ip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주소와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9999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포트로 받아온 스트리밍 데이터프레임을 생성합니다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E73B2D-73C7-15E7-F884-7602F7215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626" y="1302432"/>
            <a:ext cx="9024748" cy="16570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B2E638-68D9-D118-8A1A-7C7393BEE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570" y="3341557"/>
            <a:ext cx="9024748" cy="6256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2F6E199-986D-4E4D-ABBF-7F79A7498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062" y="4520235"/>
            <a:ext cx="8987312" cy="8248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8C22801-8983-FA7F-9ACE-907B8105B4AD}"/>
              </a:ext>
            </a:extLst>
          </p:cNvPr>
          <p:cNvSpPr txBox="1"/>
          <p:nvPr/>
        </p:nvSpPr>
        <p:spPr>
          <a:xfrm>
            <a:off x="395829" y="4038266"/>
            <a:ext cx="11253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공백문자를 통해 단어를 분리한 후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words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묶어 정렬하고 카운트합니다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6380E6-3534-BE4D-E316-20F854314F00}"/>
              </a:ext>
            </a:extLst>
          </p:cNvPr>
          <p:cNvSpPr txBox="1"/>
          <p:nvPr/>
        </p:nvSpPr>
        <p:spPr>
          <a:xfrm>
            <a:off x="411749" y="5391676"/>
            <a:ext cx="11253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complete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모드로 받아온 모든 데이터를 갱신하여 매번 전체 데이터를 출력합니다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539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단어 카운트 예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ECE097-150E-43D5-89D5-9F61AE2C04C5}"/>
              </a:ext>
            </a:extLst>
          </p:cNvPr>
          <p:cNvSpPr txBox="1"/>
          <p:nvPr/>
        </p:nvSpPr>
        <p:spPr>
          <a:xfrm>
            <a:off x="1401766" y="3021729"/>
            <a:ext cx="28450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nc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커맨드로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9999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포트를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9" name="그림 8" descr="텍스트, 오렌지이(가) 표시된 사진&#10;&#10;자동 생성된 설명">
            <a:extLst>
              <a:ext uri="{FF2B5EF4-FFF2-40B4-BE49-F238E27FC236}">
                <a16:creationId xmlns:a16="http://schemas.microsoft.com/office/drawing/2014/main" id="{33886FC9-95EB-30C6-3591-8FCE90C17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66" y="2172291"/>
            <a:ext cx="2845079" cy="781756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AA206B33-5355-98BD-C4D8-E200DD048F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28"/>
          <a:stretch/>
        </p:blipFill>
        <p:spPr>
          <a:xfrm>
            <a:off x="4432857" y="1448960"/>
            <a:ext cx="3042270" cy="343900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08A0DD7-C1D5-DE5B-6034-3CCB4F626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0739" y="1277944"/>
            <a:ext cx="3019846" cy="230537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C6018D4-E7E4-D03B-3444-2151922D8028}"/>
              </a:ext>
            </a:extLst>
          </p:cNvPr>
          <p:cNvSpPr txBox="1"/>
          <p:nvPr/>
        </p:nvSpPr>
        <p:spPr>
          <a:xfrm>
            <a:off x="3790820" y="4968175"/>
            <a:ext cx="44082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우측에서 입력한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데이터중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첫줄을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분리하고 카운트해주었습니다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정상적으로 잘 전달되었습니다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B08CE0-E699-FB13-1637-EA57799354E5}"/>
              </a:ext>
            </a:extLst>
          </p:cNvPr>
          <p:cNvSpPr txBox="1"/>
          <p:nvPr/>
        </p:nvSpPr>
        <p:spPr>
          <a:xfrm>
            <a:off x="7252831" y="3617730"/>
            <a:ext cx="40956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두번째줄입니다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앞의 줄과 합산되어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갱신된 것을 알 수 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810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7344</TotalTime>
  <Words>163</Words>
  <Application>Microsoft Office PowerPoint</Application>
  <PresentationFormat>와이드스크린</PresentationFormat>
  <Paragraphs>34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배달의민족 주아</vt:lpstr>
      <vt:lpstr>배달의민족 한나체 Pro</vt:lpstr>
      <vt:lpstr>Arial</vt:lpstr>
      <vt:lpstr>야놀자 야체 B</vt:lpstr>
      <vt:lpstr>맑은 고딕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신주용</cp:lastModifiedBy>
  <cp:revision>75</cp:revision>
  <dcterms:created xsi:type="dcterms:W3CDTF">2021-09-22T03:36:31Z</dcterms:created>
  <dcterms:modified xsi:type="dcterms:W3CDTF">2022-05-17T07:35:07Z</dcterms:modified>
</cp:coreProperties>
</file>