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284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배달의민족 주아" panose="02020603020101020101" pitchFamily="18" charset="-127"/>
      <p:regular r:id="rId31"/>
    </p:embeddedFont>
    <p:embeddedFont>
      <p:font typeface="배달의민족 한나체 Pro" panose="020B0600000101010101" pitchFamily="50" charset="-127"/>
      <p:regular r:id="rId32"/>
    </p:embeddedFont>
    <p:embeddedFont>
      <p:font typeface="야놀자 야체 B" panose="02020603020101020101" pitchFamily="18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1B4E2-0BC9-4EAA-89D0-EEB169F30F8E}" v="461" dt="2022-05-22T12:37:26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6108" autoAdjust="0"/>
  </p:normalViewPr>
  <p:slideViewPr>
    <p:cSldViewPr snapToGrid="0">
      <p:cViewPr varScale="1">
        <p:scale>
          <a:sx n="109" d="100"/>
          <a:sy n="109" d="100"/>
        </p:scale>
        <p:origin x="918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EF3A5D5E-4B93-48AB-957A-31946C86D310}"/>
    <pc:docChg chg="undo redo custSel addSld delSld modSld sldOrd">
      <pc:chgData name="신 주용" userId="ce306e5e72bceba6" providerId="LiveId" clId="{EF3A5D5E-4B93-48AB-957A-31946C86D310}" dt="2022-05-17T07:35:05.959" v="2518" actId="1076"/>
      <pc:docMkLst>
        <pc:docMk/>
      </pc:docMkLst>
      <pc:sldChg chg="modSp mod">
        <pc:chgData name="신 주용" userId="ce306e5e72bceba6" providerId="LiveId" clId="{EF3A5D5E-4B93-48AB-957A-31946C86D310}" dt="2022-05-17T07:08:29.278" v="31"/>
        <pc:sldMkLst>
          <pc:docMk/>
          <pc:sldMk cId="109162043" sldId="368"/>
        </pc:sldMkLst>
        <pc:spChg chg="mod">
          <ac:chgData name="신 주용" userId="ce306e5e72bceba6" providerId="LiveId" clId="{EF3A5D5E-4B93-48AB-957A-31946C86D310}" dt="2022-05-17T07:08:29.278" v="3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3A5D5E-4B93-48AB-957A-31946C86D310}" dt="2022-05-17T07:08:49.030" v="69" actId="20577"/>
        <pc:sldMkLst>
          <pc:docMk/>
          <pc:sldMk cId="2782456046" sldId="376"/>
        </pc:sldMkLst>
        <pc:spChg chg="mod">
          <ac:chgData name="신 주용" userId="ce306e5e72bceba6" providerId="LiveId" clId="{EF3A5D5E-4B93-48AB-957A-31946C86D310}" dt="2022-05-17T07:08:34.745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08:49.030" v="69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3A5D5E-4B93-48AB-957A-31946C86D310}" dt="2022-05-17T07:09:47.191" v="96"/>
        <pc:sldMkLst>
          <pc:docMk/>
          <pc:sldMk cId="1342536853" sldId="407"/>
        </pc:sldMkLst>
        <pc:spChg chg="mod">
          <ac:chgData name="신 주용" userId="ce306e5e72bceba6" providerId="LiveId" clId="{EF3A5D5E-4B93-48AB-957A-31946C86D310}" dt="2022-05-17T07:09:47.191" v="9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EF3A5D5E-4B93-48AB-957A-31946C86D310}" dt="2022-05-17T07:25:19.878" v="887" actId="20577"/>
        <pc:sldMkLst>
          <pc:docMk/>
          <pc:sldMk cId="1291928749" sldId="408"/>
        </pc:sldMkLst>
        <pc:spChg chg="mod">
          <ac:chgData name="신 주용" userId="ce306e5e72bceba6" providerId="LiveId" clId="{EF3A5D5E-4B93-48AB-957A-31946C86D310}" dt="2022-05-17T07:10:17.054" v="102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25:19.878" v="887" actId="20577"/>
          <ac:spMkLst>
            <pc:docMk/>
            <pc:sldMk cId="1291928749" sldId="408"/>
            <ac:spMk id="22" creationId="{7DECE097-150E-43D5-89D5-9F61AE2C04C5}"/>
          </ac:spMkLst>
        </pc:spChg>
        <pc:spChg chg="add del mod">
          <ac:chgData name="신 주용" userId="ce306e5e72bceba6" providerId="LiveId" clId="{EF3A5D5E-4B93-48AB-957A-31946C86D310}" dt="2022-05-17T07:23:50.480" v="826"/>
          <ac:spMkLst>
            <pc:docMk/>
            <pc:sldMk cId="1291928749" sldId="408"/>
            <ac:spMk id="23" creationId="{852FC085-F923-349D-FAF0-4EBA45C5E6F5}"/>
          </ac:spMkLst>
        </pc:spChg>
        <pc:spChg chg="add mod">
          <ac:chgData name="신 주용" userId="ce306e5e72bceba6" providerId="LiveId" clId="{EF3A5D5E-4B93-48AB-957A-31946C86D310}" dt="2022-05-17T07:24:49.344" v="850" actId="20577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EF3A5D5E-4B93-48AB-957A-31946C86D310}" dt="2022-05-17T07:10:06.861" v="97" actId="478"/>
          <ac:picMkLst>
            <pc:docMk/>
            <pc:sldMk cId="1291928749" sldId="408"/>
            <ac:picMk id="3" creationId="{B4DB2052-D522-4E3A-A3AC-C108989D48EB}"/>
          </ac:picMkLst>
        </pc:picChg>
        <pc:picChg chg="add mod modCrop">
          <ac:chgData name="신 주용" userId="ce306e5e72bceba6" providerId="LiveId" clId="{EF3A5D5E-4B93-48AB-957A-31946C86D310}" dt="2022-05-17T07:23:57.025" v="833" actId="1036"/>
          <ac:picMkLst>
            <pc:docMk/>
            <pc:sldMk cId="1291928749" sldId="408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4:37.759" v="835" actId="1036"/>
          <ac:picMkLst>
            <pc:docMk/>
            <pc:sldMk cId="1291928749" sldId="408"/>
            <ac:picMk id="9" creationId="{1BB9FD80-763E-2C6E-9FC4-15B11A6FBA73}"/>
          </ac:picMkLst>
        </pc:picChg>
        <pc:picChg chg="add del mod">
          <ac:chgData name="신 주용" userId="ce306e5e72bceba6" providerId="LiveId" clId="{EF3A5D5E-4B93-48AB-957A-31946C86D310}" dt="2022-05-17T07:11:32.954" v="138" actId="21"/>
          <ac:picMkLst>
            <pc:docMk/>
            <pc:sldMk cId="1291928749" sldId="408"/>
            <ac:picMk id="12" creationId="{2A075AA9-E3AC-471E-0E85-A3423273FA2F}"/>
          </ac:picMkLst>
        </pc:picChg>
        <pc:picChg chg="add del mod">
          <ac:chgData name="신 주용" userId="ce306e5e72bceba6" providerId="LiveId" clId="{EF3A5D5E-4B93-48AB-957A-31946C86D310}" dt="2022-05-17T07:10:42.822" v="112"/>
          <ac:picMkLst>
            <pc:docMk/>
            <pc:sldMk cId="1291928749" sldId="408"/>
            <ac:picMk id="16" creationId="{B06F9DD9-11E7-541C-AD24-795D1D17E546}"/>
          </ac:picMkLst>
        </pc:picChg>
      </pc:sldChg>
      <pc:sldChg chg="addSp delSp modSp add mod">
        <pc:chgData name="신 주용" userId="ce306e5e72bceba6" providerId="LiveId" clId="{EF3A5D5E-4B93-48AB-957A-31946C86D310}" dt="2022-05-17T07:27:49.126" v="1390" actId="1035"/>
        <pc:sldMkLst>
          <pc:docMk/>
          <pc:sldMk cId="412807182" sldId="409"/>
        </pc:sldMkLst>
        <pc:spChg chg="mod">
          <ac:chgData name="신 주용" userId="ce306e5e72bceba6" providerId="LiveId" clId="{EF3A5D5E-4B93-48AB-957A-31946C86D310}" dt="2022-05-17T07:27:49.126" v="1390" actId="1035"/>
          <ac:spMkLst>
            <pc:docMk/>
            <pc:sldMk cId="412807182" sldId="409"/>
            <ac:spMk id="22" creationId="{7DECE097-150E-43D5-89D5-9F61AE2C04C5}"/>
          </ac:spMkLst>
        </pc:spChg>
        <pc:picChg chg="add del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3" creationId="{C5DB4C8C-9066-17E1-41A0-EFC0DA74E928}"/>
          </ac:picMkLst>
        </pc:picChg>
        <pc:picChg chg="del">
          <ac:chgData name="신 주용" userId="ce306e5e72bceba6" providerId="LiveId" clId="{EF3A5D5E-4B93-48AB-957A-31946C86D310}" dt="2022-05-17T07:10:35.312" v="105" actId="478"/>
          <ac:picMkLst>
            <pc:docMk/>
            <pc:sldMk cId="412807182" sldId="409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9" creationId="{4F310D51-716D-B481-D6C2-5814B1D4DDD0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16" creationId="{4AC86F71-F215-C0EA-BE4D-C4A31BA84161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826883831" sldId="409"/>
        </pc:sldMkLst>
      </pc:sldChg>
      <pc:sldChg chg="modSp add mod ord">
        <pc:chgData name="신 주용" userId="ce306e5e72bceba6" providerId="LiveId" clId="{EF3A5D5E-4B93-48AB-957A-31946C86D310}" dt="2022-05-17T07:12:40.494" v="212" actId="20577"/>
        <pc:sldMkLst>
          <pc:docMk/>
          <pc:sldMk cId="1749667417" sldId="410"/>
        </pc:sldMkLst>
        <pc:spChg chg="mod">
          <ac:chgData name="신 주용" userId="ce306e5e72bceba6" providerId="LiveId" clId="{EF3A5D5E-4B93-48AB-957A-31946C86D310}" dt="2022-05-17T07:12:40.494" v="212" actId="20577"/>
          <ac:spMkLst>
            <pc:docMk/>
            <pc:sldMk cId="1749667417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637674385" sldId="410"/>
        </pc:sldMkLst>
      </pc:sldChg>
      <pc:sldChg chg="addSp delSp modSp add mod ord">
        <pc:chgData name="신 주용" userId="ce306e5e72bceba6" providerId="LiveId" clId="{EF3A5D5E-4B93-48AB-957A-31946C86D310}" dt="2022-05-17T07:31:28.764" v="2092" actId="1036"/>
        <pc:sldMkLst>
          <pc:docMk/>
          <pc:sldMk cId="3015390898" sldId="411"/>
        </pc:sldMkLst>
        <pc:spChg chg="mod">
          <ac:chgData name="신 주용" userId="ce306e5e72bceba6" providerId="LiveId" clId="{EF3A5D5E-4B93-48AB-957A-31946C86D310}" dt="2022-05-17T07:12:51.539" v="234"/>
          <ac:spMkLst>
            <pc:docMk/>
            <pc:sldMk cId="3015390898" sldId="411"/>
            <ac:spMk id="14" creationId="{7AA523DA-F32B-4AF2-A924-947D338998C0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0" creationId="{A8C22801-8983-FA7F-9ACE-907B8105B4AD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1" creationId="{266380E6-3534-BE4D-E316-20F854314F00}"/>
          </ac:spMkLst>
        </pc:spChg>
        <pc:spChg chg="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2" creationId="{7DECE097-150E-43D5-89D5-9F61AE2C04C5}"/>
          </ac:spMkLst>
        </pc:sp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3" creationId="{26E73B2D-73C7-15E7-F884-7602F721564C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4" creationId="{0C8530FB-F3BC-D391-1C31-935CF28B2D49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9" creationId="{1BB9FD80-763E-2C6E-9FC4-15B11A6FBA73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0" creationId="{11B2E638-68D9-D118-8A1A-7C7393BEE6BD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9" creationId="{22F6E199-986D-4E4D-ABBF-7F79A7498C52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827301" sldId="412"/>
        </pc:sldMkLst>
      </pc:sldChg>
      <pc:sldChg chg="addSp delSp modSp add mod">
        <pc:chgData name="신 주용" userId="ce306e5e72bceba6" providerId="LiveId" clId="{EF3A5D5E-4B93-48AB-957A-31946C86D310}" dt="2022-05-17T07:35:05.959" v="2518" actId="1076"/>
        <pc:sldMkLst>
          <pc:docMk/>
          <pc:sldMk cId="2258102135" sldId="412"/>
        </pc:sldMkLst>
        <pc:spChg chg="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22" creationId="{7DECE097-150E-43D5-89D5-9F61AE2C04C5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1" creationId="{6C6018D4-E7E4-D03B-3444-2151922D8028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2" creationId="{4DB08CE0-E699-FB13-1637-EA57799354E5}"/>
          </ac:spMkLst>
        </pc:sp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3" creationId="{26E73B2D-73C7-15E7-F884-7602F721564C}"/>
          </ac:picMkLst>
        </pc:picChg>
        <pc:picChg chg="add del mod">
          <ac:chgData name="신 주용" userId="ce306e5e72bceba6" providerId="LiveId" clId="{EF3A5D5E-4B93-48AB-957A-31946C86D310}" dt="2022-05-17T07:16:06.614" v="280" actId="21"/>
          <ac:picMkLst>
            <pc:docMk/>
            <pc:sldMk cId="2258102135" sldId="412"/>
            <ac:picMk id="4" creationId="{C2CF2E21-D22A-465D-C71A-3D93A15C18A9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9" creationId="{33886FC9-95EB-30C6-3591-8FCE90C1799B}"/>
          </ac:picMkLst>
        </pc:pic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10" creationId="{11B2E638-68D9-D118-8A1A-7C7393BEE6BD}"/>
          </ac:picMkLst>
        </pc:picChg>
        <pc:picChg chg="add mod modCrop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16" creationId="{AA206B33-5355-98BD-C4D8-E200DD048F87}"/>
          </ac:picMkLst>
        </pc:picChg>
        <pc:picChg chg="add del mod">
          <ac:chgData name="신 주용" userId="ce306e5e72bceba6" providerId="LiveId" clId="{EF3A5D5E-4B93-48AB-957A-31946C86D310}" dt="2022-05-17T07:14:23.518" v="266" actId="478"/>
          <ac:picMkLst>
            <pc:docMk/>
            <pc:sldMk cId="2258102135" sldId="412"/>
            <ac:picMk id="18" creationId="{BA8E8EEC-9AC9-4F6B-92C8-F08F9B72D079}"/>
          </ac:picMkLst>
        </pc:picChg>
        <pc:picChg chg="add del mod">
          <ac:chgData name="신 주용" userId="ce306e5e72bceba6" providerId="LiveId" clId="{EF3A5D5E-4B93-48AB-957A-31946C86D310}" dt="2022-05-17T07:14:22.181" v="265" actId="478"/>
          <ac:picMkLst>
            <pc:docMk/>
            <pc:sldMk cId="2258102135" sldId="412"/>
            <ac:picMk id="20" creationId="{92573D18-C849-C623-CA8E-2FC0F6935AD2}"/>
          </ac:picMkLst>
        </pc:picChg>
        <pc:picChg chg="add del mod">
          <ac:chgData name="신 주용" userId="ce306e5e72bceba6" providerId="LiveId" clId="{EF3A5D5E-4B93-48AB-957A-31946C86D310}" dt="2022-05-17T07:14:21.791" v="264" actId="478"/>
          <ac:picMkLst>
            <pc:docMk/>
            <pc:sldMk cId="2258102135" sldId="412"/>
            <ac:picMk id="23" creationId="{7EA0098A-095A-59ED-F103-474C9631101C}"/>
          </ac:picMkLst>
        </pc:picChg>
        <pc:picChg chg="add del mod">
          <ac:chgData name="신 주용" userId="ce306e5e72bceba6" providerId="LiveId" clId="{EF3A5D5E-4B93-48AB-957A-31946C86D310}" dt="2022-05-17T07:14:30.863" v="270" actId="478"/>
          <ac:picMkLst>
            <pc:docMk/>
            <pc:sldMk cId="2258102135" sldId="412"/>
            <ac:picMk id="26" creationId="{1F03C0B4-0A36-ECBA-0DBF-4027912C2AC0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28" creationId="{A08A0DD7-C1D5-DE5B-6034-3CCB4F626AAE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118051346" sldId="413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13701482" sldId="41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759938004" sldId="41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80278777" sldId="41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374626184" sldId="417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719035828" sldId="418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815884440" sldId="419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738212875" sldId="420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97507140" sldId="421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234232905" sldId="422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4111218018" sldId="42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7178016" sldId="42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96526825" sldId="42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89619795" sldId="427"/>
        </pc:sldMkLst>
      </pc:sldChg>
    </pc:docChg>
  </pc:docChgLst>
  <pc:docChgLst>
    <pc:chgData name="신 주용" userId="ce306e5e72bceba6" providerId="LiveId" clId="{6DD1B4E2-0BC9-4EAA-89D0-EEB169F30F8E}"/>
    <pc:docChg chg="undo redo custSel addSld delSld modSld sldOrd">
      <pc:chgData name="신 주용" userId="ce306e5e72bceba6" providerId="LiveId" clId="{6DD1B4E2-0BC9-4EAA-89D0-EEB169F30F8E}" dt="2022-05-22T12:38:27.554" v="7411" actId="1035"/>
      <pc:docMkLst>
        <pc:docMk/>
      </pc:docMkLst>
      <pc:sldChg chg="addSp delSp modSp mod">
        <pc:chgData name="신 주용" userId="ce306e5e72bceba6" providerId="LiveId" clId="{6DD1B4E2-0BC9-4EAA-89D0-EEB169F30F8E}" dt="2022-05-21T15:06:11.682" v="43"/>
        <pc:sldMkLst>
          <pc:docMk/>
          <pc:sldMk cId="109162043" sldId="368"/>
        </pc:sldMkLst>
        <pc:spChg chg="add del">
          <ac:chgData name="신 주용" userId="ce306e5e72bceba6" providerId="LiveId" clId="{6DD1B4E2-0BC9-4EAA-89D0-EEB169F30F8E}" dt="2022-05-21T15:06:06.694" v="2"/>
          <ac:spMkLst>
            <pc:docMk/>
            <pc:sldMk cId="109162043" sldId="368"/>
            <ac:spMk id="5" creationId="{264F9235-35A0-95C0-DDDD-2998856E332E}"/>
          </ac:spMkLst>
        </pc:spChg>
        <pc:spChg chg="mod">
          <ac:chgData name="신 주용" userId="ce306e5e72bceba6" providerId="LiveId" clId="{6DD1B4E2-0BC9-4EAA-89D0-EEB169F30F8E}" dt="2022-05-21T15:06:11.682" v="43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6DD1B4E2-0BC9-4EAA-89D0-EEB169F30F8E}" dt="2022-05-21T15:06:29.632" v="56"/>
        <pc:sldMkLst>
          <pc:docMk/>
          <pc:sldMk cId="2782456046" sldId="376"/>
        </pc:sldMkLst>
        <pc:spChg chg="add del">
          <ac:chgData name="신 주용" userId="ce306e5e72bceba6" providerId="LiveId" clId="{6DD1B4E2-0BC9-4EAA-89D0-EEB169F30F8E}" dt="2022-05-21T15:06:16.300" v="47"/>
          <ac:spMkLst>
            <pc:docMk/>
            <pc:sldMk cId="2782456046" sldId="376"/>
            <ac:spMk id="2" creationId="{F7E5DCFB-3DA5-BDDF-6697-CACFFD4ECCE4}"/>
          </ac:spMkLst>
        </pc:spChg>
        <pc:spChg chg="mod">
          <ac:chgData name="신 주용" userId="ce306e5e72bceba6" providerId="LiveId" clId="{6DD1B4E2-0BC9-4EAA-89D0-EEB169F30F8E}" dt="2022-05-21T15:06:24.239" v="5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06:29.632" v="5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6DD1B4E2-0BC9-4EAA-89D0-EEB169F30F8E}" dt="2022-05-21T15:13:45.895" v="72"/>
        <pc:sldMkLst>
          <pc:docMk/>
          <pc:sldMk cId="1342536853" sldId="407"/>
        </pc:sldMkLst>
        <pc:spChg chg="mod">
          <ac:chgData name="신 주용" userId="ce306e5e72bceba6" providerId="LiveId" clId="{6DD1B4E2-0BC9-4EAA-89D0-EEB169F30F8E}" dt="2022-05-21T15:13:45.895" v="7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6DD1B4E2-0BC9-4EAA-89D0-EEB169F30F8E}" dt="2022-05-21T15:24:38.407" v="146" actId="20577"/>
        <pc:sldMkLst>
          <pc:docMk/>
          <pc:sldMk cId="1291928749" sldId="408"/>
        </pc:sldMkLst>
        <pc:spChg chg="mod">
          <ac:chgData name="신 주용" userId="ce306e5e72bceba6" providerId="LiveId" clId="{6DD1B4E2-0BC9-4EAA-89D0-EEB169F30F8E}" dt="2022-05-21T15:13:49.059" v="73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5:23:38.080" v="78" actId="478"/>
          <ac:spMkLst>
            <pc:docMk/>
            <pc:sldMk cId="1291928749" sldId="408"/>
            <ac:spMk id="22" creationId="{7DECE097-150E-43D5-89D5-9F61AE2C04C5}"/>
          </ac:spMkLst>
        </pc:spChg>
        <pc:spChg chg="mod">
          <ac:chgData name="신 주용" userId="ce306e5e72bceba6" providerId="LiveId" clId="{6DD1B4E2-0BC9-4EAA-89D0-EEB169F30F8E}" dt="2022-05-21T15:24:38.407" v="146" actId="20577"/>
          <ac:spMkLst>
            <pc:docMk/>
            <pc:sldMk cId="1291928749" sldId="408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24:27.663" v="86" actId="1076"/>
          <ac:picMkLst>
            <pc:docMk/>
            <pc:sldMk cId="1291928749" sldId="408"/>
            <ac:picMk id="3" creationId="{CDEF9540-F1AB-E576-53B8-5DA1C56FBB4D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4" creationId="{0C8530FB-F3BC-D391-1C31-935CF28B2D49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9" creationId="{1BB9FD80-763E-2C6E-9FC4-15B11A6FBA73}"/>
          </ac:picMkLst>
        </pc:picChg>
      </pc:sldChg>
      <pc:sldChg chg="addSp delSp modSp add mod">
        <pc:chgData name="신 주용" userId="ce306e5e72bceba6" providerId="LiveId" clId="{6DD1B4E2-0BC9-4EAA-89D0-EEB169F30F8E}" dt="2022-05-21T15:26:06.694" v="300" actId="1035"/>
        <pc:sldMkLst>
          <pc:docMk/>
          <pc:sldMk cId="377881977" sldId="409"/>
        </pc:sldMkLst>
        <pc:spChg chg="mod">
          <ac:chgData name="신 주용" userId="ce306e5e72bceba6" providerId="LiveId" clId="{6DD1B4E2-0BC9-4EAA-89D0-EEB169F30F8E}" dt="2022-05-21T15:26:06.694" v="300" actId="1035"/>
          <ac:spMkLst>
            <pc:docMk/>
            <pc:sldMk cId="377881977" sldId="409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24:41.694" v="148" actId="478"/>
          <ac:picMkLst>
            <pc:docMk/>
            <pc:sldMk cId="377881977" sldId="409"/>
            <ac:picMk id="3" creationId="{CDEF9540-F1AB-E576-53B8-5DA1C56FBB4D}"/>
          </ac:picMkLst>
        </pc:picChg>
        <pc:picChg chg="add mod modCrop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4" creationId="{B7830917-583D-7099-77B4-EA351A0A5496}"/>
          </ac:picMkLst>
        </pc:picChg>
        <pc:picChg chg="add mod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9" creationId="{1039064F-B0BF-B562-A8F6-B74A97F27B6E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412807182" sldId="409"/>
        </pc:sldMkLst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1749667417" sldId="410"/>
        </pc:sldMkLst>
      </pc:sldChg>
      <pc:sldChg chg="addSp delSp modSp add mod">
        <pc:chgData name="신 주용" userId="ce306e5e72bceba6" providerId="LiveId" clId="{6DD1B4E2-0BC9-4EAA-89D0-EEB169F30F8E}" dt="2022-05-21T15:38:36.255" v="1320"/>
        <pc:sldMkLst>
          <pc:docMk/>
          <pc:sldMk cId="3441798951" sldId="410"/>
        </pc:sldMkLst>
        <pc:spChg chg="add del mod">
          <ac:chgData name="신 주용" userId="ce306e5e72bceba6" providerId="LiveId" clId="{6DD1B4E2-0BC9-4EAA-89D0-EEB169F30F8E}" dt="2022-05-21T15:38:36.255" v="1320"/>
          <ac:spMkLst>
            <pc:docMk/>
            <pc:sldMk cId="3441798951" sldId="410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8:34.110" v="1318" actId="1076"/>
          <ac:spMkLst>
            <pc:docMk/>
            <pc:sldMk cId="3441798951" sldId="410"/>
            <ac:spMk id="25" creationId="{08D027ED-C57B-7185-3257-50D158DA9908}"/>
          </ac:spMkLst>
        </pc:spChg>
        <pc:grpChg chg="mod">
          <ac:chgData name="신 주용" userId="ce306e5e72bceba6" providerId="LiveId" clId="{6DD1B4E2-0BC9-4EAA-89D0-EEB169F30F8E}" dt="2022-05-21T15:30:44.734" v="477" actId="1076"/>
          <ac:grpSpMkLst>
            <pc:docMk/>
            <pc:sldMk cId="3441798951" sldId="410"/>
            <ac:grpSpMk id="15" creationId="{00000000-0000-0000-0000-000000000000}"/>
          </ac:grpSpMkLst>
        </pc:grpChg>
        <pc:picChg chg="add del mod">
          <ac:chgData name="신 주용" userId="ce306e5e72bceba6" providerId="LiveId" clId="{6DD1B4E2-0BC9-4EAA-89D0-EEB169F30F8E}" dt="2022-05-21T15:29:10.969" v="357" actId="478"/>
          <ac:picMkLst>
            <pc:docMk/>
            <pc:sldMk cId="3441798951" sldId="410"/>
            <ac:picMk id="3" creationId="{8D1EA242-EA02-C374-90AD-95E94BFDAE54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4" creationId="{B7830917-583D-7099-77B4-EA351A0A5496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9" creationId="{1039064F-B0BF-B562-A8F6-B74A97F27B6E}"/>
          </ac:picMkLst>
        </pc:picChg>
        <pc:picChg chg="add del mod">
          <ac:chgData name="신 주용" userId="ce306e5e72bceba6" providerId="LiveId" clId="{6DD1B4E2-0BC9-4EAA-89D0-EEB169F30F8E}" dt="2022-05-21T15:29:55.665" v="426" actId="478"/>
          <ac:picMkLst>
            <pc:docMk/>
            <pc:sldMk cId="3441798951" sldId="410"/>
            <ac:picMk id="10" creationId="{EDEC05EA-C4EA-74BB-057B-4C265C906843}"/>
          </ac:picMkLst>
        </pc:picChg>
        <pc:picChg chg="add mod modCrop">
          <ac:chgData name="신 주용" userId="ce306e5e72bceba6" providerId="LiveId" clId="{6DD1B4E2-0BC9-4EAA-89D0-EEB169F30F8E}" dt="2022-05-21T15:38:29.555" v="1317" actId="1076"/>
          <ac:picMkLst>
            <pc:docMk/>
            <pc:sldMk cId="3441798951" sldId="410"/>
            <ac:picMk id="16" creationId="{E3AE2302-32EC-C435-A7EF-630773513356}"/>
          </ac:picMkLst>
        </pc:picChg>
        <pc:picChg chg="add mod modCrop">
          <ac:chgData name="신 주용" userId="ce306e5e72bceba6" providerId="LiveId" clId="{6DD1B4E2-0BC9-4EAA-89D0-EEB169F30F8E}" dt="2022-05-21T15:38:26.818" v="1316" actId="1076"/>
          <ac:picMkLst>
            <pc:docMk/>
            <pc:sldMk cId="3441798951" sldId="410"/>
            <ac:picMk id="22" creationId="{275253AB-F50F-6BD6-934D-971C10A0C0E1}"/>
          </ac:picMkLst>
        </pc:picChg>
      </pc:sldChg>
      <pc:sldChg chg="addSp delSp modSp add mod">
        <pc:chgData name="신 주용" userId="ce306e5e72bceba6" providerId="LiveId" clId="{6DD1B4E2-0BC9-4EAA-89D0-EEB169F30F8E}" dt="2022-05-21T15:37:22.407" v="1279"/>
        <pc:sldMkLst>
          <pc:docMk/>
          <pc:sldMk cId="2154709786" sldId="411"/>
        </pc:sldMkLst>
        <pc:spChg chg="del">
          <ac:chgData name="신 주용" userId="ce306e5e72bceba6" providerId="LiveId" clId="{6DD1B4E2-0BC9-4EAA-89D0-EEB169F30F8E}" dt="2022-05-21T15:33:18.696" v="688" actId="478"/>
          <ac:spMkLst>
            <pc:docMk/>
            <pc:sldMk cId="2154709786" sldId="411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7:22.407" v="1279"/>
          <ac:spMkLst>
            <pc:docMk/>
            <pc:sldMk cId="2154709786" sldId="411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5" creationId="{7E8C2C8A-6FAD-CABE-60C6-1DADE5A35F12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16" creationId="{E3AE2302-32EC-C435-A7EF-630773513356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22" creationId="{275253AB-F50F-6BD6-934D-971C10A0C0E1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3015390898" sldId="411"/>
        </pc:sldMkLst>
      </pc:sldChg>
      <pc:sldChg chg="modSp add mod ord">
        <pc:chgData name="신 주용" userId="ce306e5e72bceba6" providerId="LiveId" clId="{6DD1B4E2-0BC9-4EAA-89D0-EEB169F30F8E}" dt="2022-05-21T15:37:52.647" v="1302"/>
        <pc:sldMkLst>
          <pc:docMk/>
          <pc:sldMk cId="477056734" sldId="412"/>
        </pc:sldMkLst>
        <pc:spChg chg="mod">
          <ac:chgData name="신 주용" userId="ce306e5e72bceba6" providerId="LiveId" clId="{6DD1B4E2-0BC9-4EAA-89D0-EEB169F30F8E}" dt="2022-05-21T15:37:52.647" v="1302"/>
          <ac:spMkLst>
            <pc:docMk/>
            <pc:sldMk cId="477056734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2258102135" sldId="412"/>
        </pc:sldMkLst>
      </pc:sldChg>
      <pc:sldChg chg="addSp delSp modSp add mod ord">
        <pc:chgData name="신 주용" userId="ce306e5e72bceba6" providerId="LiveId" clId="{6DD1B4E2-0BC9-4EAA-89D0-EEB169F30F8E}" dt="2022-05-21T15:51:46.497" v="1563" actId="1036"/>
        <pc:sldMkLst>
          <pc:docMk/>
          <pc:sldMk cId="3571754395" sldId="413"/>
        </pc:sldMkLst>
        <pc:spChg chg="mod">
          <ac:chgData name="신 주용" userId="ce306e5e72bceba6" providerId="LiveId" clId="{6DD1B4E2-0BC9-4EAA-89D0-EEB169F30F8E}" dt="2022-05-21T15:38:48.803" v="1343"/>
          <ac:spMkLst>
            <pc:docMk/>
            <pc:sldMk cId="3571754395" sldId="413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51:46.497" v="1563" actId="1036"/>
          <ac:spMkLst>
            <pc:docMk/>
            <pc:sldMk cId="3571754395" sldId="413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50:46.594" v="1377" actId="1036"/>
          <ac:picMkLst>
            <pc:docMk/>
            <pc:sldMk cId="3571754395" sldId="413"/>
            <ac:picMk id="4" creationId="{A632DADE-65C6-8CF1-17CD-1F3A7C73E053}"/>
          </ac:picMkLst>
        </pc:pic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5" creationId="{7E8C2C8A-6FAD-CABE-60C6-1DADE5A35F12}"/>
          </ac:picMkLst>
        </pc:picChg>
      </pc:sldChg>
      <pc:sldChg chg="addSp delSp modSp add mod">
        <pc:chgData name="신 주용" userId="ce306e5e72bceba6" providerId="LiveId" clId="{6DD1B4E2-0BC9-4EAA-89D0-EEB169F30F8E}" dt="2022-05-21T15:55:27.553" v="2078" actId="1076"/>
        <pc:sldMkLst>
          <pc:docMk/>
          <pc:sldMk cId="2511680573" sldId="414"/>
        </pc:sldMkLst>
        <pc:spChg chg="mod">
          <ac:chgData name="신 주용" userId="ce306e5e72bceba6" providerId="LiveId" clId="{6DD1B4E2-0BC9-4EAA-89D0-EEB169F30F8E}" dt="2022-05-21T15:55:13.664" v="2075" actId="20577"/>
          <ac:spMkLst>
            <pc:docMk/>
            <pc:sldMk cId="2511680573" sldId="414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55:27.553" v="2078" actId="1076"/>
          <ac:picMkLst>
            <pc:docMk/>
            <pc:sldMk cId="2511680573" sldId="414"/>
            <ac:picMk id="3" creationId="{2ABEE147-D35A-A4A5-0770-CDC0CDE39F5E}"/>
          </ac:picMkLst>
        </pc:picChg>
        <pc:picChg chg="del">
          <ac:chgData name="신 주용" userId="ce306e5e72bceba6" providerId="LiveId" clId="{6DD1B4E2-0BC9-4EAA-89D0-EEB169F30F8E}" dt="2022-05-21T15:50:20.023" v="1361" actId="478"/>
          <ac:picMkLst>
            <pc:docMk/>
            <pc:sldMk cId="2511680573" sldId="414"/>
            <ac:picMk id="4" creationId="{A632DADE-65C6-8CF1-17CD-1F3A7C73E053}"/>
          </ac:picMkLst>
        </pc:picChg>
        <pc:picChg chg="add mod">
          <ac:chgData name="신 주용" userId="ce306e5e72bceba6" providerId="LiveId" clId="{6DD1B4E2-0BC9-4EAA-89D0-EEB169F30F8E}" dt="2022-05-21T15:52:32.935" v="1572" actId="1076"/>
          <ac:picMkLst>
            <pc:docMk/>
            <pc:sldMk cId="2511680573" sldId="414"/>
            <ac:picMk id="9" creationId="{4DC94A26-0349-6DAD-30F5-039BAC444FA6}"/>
          </ac:picMkLst>
        </pc:picChg>
      </pc:sldChg>
      <pc:sldChg chg="addSp delSp modSp add mod">
        <pc:chgData name="신 주용" userId="ce306e5e72bceba6" providerId="LiveId" clId="{6DD1B4E2-0BC9-4EAA-89D0-EEB169F30F8E}" dt="2022-05-21T15:58:33.101" v="2482"/>
        <pc:sldMkLst>
          <pc:docMk/>
          <pc:sldMk cId="4036459227" sldId="415"/>
        </pc:sldMkLst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1" creationId="{8A3C6379-A67E-31E8-3743-51264B23EF29}"/>
          </ac:spMkLst>
        </pc:spChg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2" creationId="{39BEB644-FE1C-E83E-EBE9-316C8D5B3379}"/>
          </ac:spMkLst>
        </pc:spChg>
        <pc:spChg chg="mod">
          <ac:chgData name="신 주용" userId="ce306e5e72bceba6" providerId="LiveId" clId="{6DD1B4E2-0BC9-4EAA-89D0-EEB169F30F8E}" dt="2022-05-21T15:57:45.387" v="2420"/>
          <ac:spMkLst>
            <pc:docMk/>
            <pc:sldMk cId="4036459227" sldId="415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3" creationId="{2ABEE147-D35A-A4A5-0770-CDC0CDE39F5E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4" creationId="{25D03A74-223C-C868-6630-32B30BD11D22}"/>
          </ac:picMkLst>
        </pc:pic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9" creationId="{4DC94A26-0349-6DAD-30F5-039BAC444FA6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0" creationId="{E0A06FDA-C8A8-2A7A-7A2C-2610A40A695C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6" creationId="{573DB838-6F1E-852E-8B1E-F117B70870B3}"/>
          </ac:picMkLst>
        </pc:picChg>
        <pc:picChg chg="add mod">
          <ac:chgData name="신 주용" userId="ce306e5e72bceba6" providerId="LiveId" clId="{6DD1B4E2-0BC9-4EAA-89D0-EEB169F30F8E}" dt="2022-05-21T15:56:44.715" v="2103" actId="1076"/>
          <ac:picMkLst>
            <pc:docMk/>
            <pc:sldMk cId="4036459227" sldId="415"/>
            <ac:picMk id="18" creationId="{A4AD71F8-0EC1-73F0-FD5D-25C28AB6F355}"/>
          </ac:picMkLst>
        </pc:picChg>
        <pc:picChg chg="add mod">
          <ac:chgData name="신 주용" userId="ce306e5e72bceba6" providerId="LiveId" clId="{6DD1B4E2-0BC9-4EAA-89D0-EEB169F30F8E}" dt="2022-05-21T15:56:47.711" v="2104" actId="1076"/>
          <ac:picMkLst>
            <pc:docMk/>
            <pc:sldMk cId="4036459227" sldId="415"/>
            <ac:picMk id="20" creationId="{9988683E-0351-CCB4-FA7D-8CC8D5506EDE}"/>
          </ac:picMkLst>
        </pc:picChg>
      </pc:sldChg>
      <pc:sldChg chg="modSp add mod ord">
        <pc:chgData name="신 주용" userId="ce306e5e72bceba6" providerId="LiveId" clId="{6DD1B4E2-0BC9-4EAA-89D0-EEB169F30F8E}" dt="2022-05-21T15:58:40.754" v="2515"/>
        <pc:sldMkLst>
          <pc:docMk/>
          <pc:sldMk cId="2018713712" sldId="416"/>
        </pc:sldMkLst>
        <pc:spChg chg="mod">
          <ac:chgData name="신 주용" userId="ce306e5e72bceba6" providerId="LiveId" clId="{6DD1B4E2-0BC9-4EAA-89D0-EEB169F30F8E}" dt="2022-05-21T15:58:40.754" v="2515"/>
          <ac:spMkLst>
            <pc:docMk/>
            <pc:sldMk cId="2018713712" sldId="416"/>
            <ac:spMk id="36" creationId="{C87EE3C9-854B-49A6-99D9-2933E19EAD82}"/>
          </ac:spMkLst>
        </pc:spChg>
      </pc:sldChg>
      <pc:sldChg chg="modSp add del mod ord">
        <pc:chgData name="신 주용" userId="ce306e5e72bceba6" providerId="LiveId" clId="{6DD1B4E2-0BC9-4EAA-89D0-EEB169F30F8E}" dt="2022-05-21T15:58:31.759" v="2481" actId="2890"/>
        <pc:sldMkLst>
          <pc:docMk/>
          <pc:sldMk cId="2307898735" sldId="416"/>
        </pc:sldMkLst>
        <pc:spChg chg="mod">
          <ac:chgData name="신 주용" userId="ce306e5e72bceba6" providerId="LiveId" clId="{6DD1B4E2-0BC9-4EAA-89D0-EEB169F30F8E}" dt="2022-05-21T15:58:29.915" v="2479" actId="20577"/>
          <ac:spMkLst>
            <pc:docMk/>
            <pc:sldMk cId="2307898735" sldId="416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6:05:47.379" v="2969" actId="20577"/>
        <pc:sldMkLst>
          <pc:docMk/>
          <pc:sldMk cId="802322323" sldId="417"/>
        </pc:sldMkLst>
        <pc:spChg chg="mod">
          <ac:chgData name="신 주용" userId="ce306e5e72bceba6" providerId="LiveId" clId="{6DD1B4E2-0BC9-4EAA-89D0-EEB169F30F8E}" dt="2022-05-21T15:58:47.777" v="2544"/>
          <ac:spMkLst>
            <pc:docMk/>
            <pc:sldMk cId="802322323" sldId="417"/>
            <ac:spMk id="14" creationId="{7AA523DA-F32B-4AF2-A924-947D338998C0}"/>
          </ac:spMkLst>
        </pc:spChg>
        <pc:spChg chg="add mod">
          <ac:chgData name="신 주용" userId="ce306e5e72bceba6" providerId="LiveId" clId="{6DD1B4E2-0BC9-4EAA-89D0-EEB169F30F8E}" dt="2022-05-21T16:05:47.379" v="2969" actId="20577"/>
          <ac:spMkLst>
            <pc:docMk/>
            <pc:sldMk cId="802322323" sldId="417"/>
            <ac:spMk id="19" creationId="{9EB3D77F-83D7-434A-FD5F-3D3E2806FBC1}"/>
          </ac:spMkLst>
        </pc:spChg>
        <pc:spChg chg="add mod">
          <ac:chgData name="신 주용" userId="ce306e5e72bceba6" providerId="LiveId" clId="{6DD1B4E2-0BC9-4EAA-89D0-EEB169F30F8E}" dt="2022-05-21T16:00:41.763" v="2677" actId="1076"/>
          <ac:spMkLst>
            <pc:docMk/>
            <pc:sldMk cId="802322323" sldId="417"/>
            <ac:spMk id="21" creationId="{F712D15E-4128-713C-9A88-358A2746CC11}"/>
          </ac:spMkLst>
        </pc:spChg>
        <pc:spChg chg="add mod ord">
          <ac:chgData name="신 주용" userId="ce306e5e72bceba6" providerId="LiveId" clId="{6DD1B4E2-0BC9-4EAA-89D0-EEB169F30F8E}" dt="2022-05-21T16:01:45.234" v="2744" actId="1076"/>
          <ac:spMkLst>
            <pc:docMk/>
            <pc:sldMk cId="802322323" sldId="417"/>
            <ac:spMk id="22" creationId="{45A4B6C4-42E0-5BCE-3F4D-EA21ED55C7A7}"/>
          </ac:spMkLst>
        </pc:spChg>
        <pc:spChg chg="del mod">
          <ac:chgData name="신 주용" userId="ce306e5e72bceba6" providerId="LiveId" clId="{6DD1B4E2-0BC9-4EAA-89D0-EEB169F30F8E}" dt="2022-05-21T15:59:47.180" v="2554" actId="478"/>
          <ac:spMkLst>
            <pc:docMk/>
            <pc:sldMk cId="802322323" sldId="417"/>
            <ac:spMk id="25" creationId="{08D027ED-C57B-7185-3257-50D158DA9908}"/>
          </ac:spMkLst>
        </pc:spChg>
        <pc:spChg chg="add del">
          <ac:chgData name="신 주용" userId="ce306e5e72bceba6" providerId="LiveId" clId="{6DD1B4E2-0BC9-4EAA-89D0-EEB169F30F8E}" dt="2022-05-21T16:01:28.619" v="2739" actId="22"/>
          <ac:spMkLst>
            <pc:docMk/>
            <pc:sldMk cId="802322323" sldId="417"/>
            <ac:spMk id="26" creationId="{FD646CB6-8332-30CA-C083-5167E7AE6F80}"/>
          </ac:spMkLst>
        </pc:spChg>
        <pc:spChg chg="add mod">
          <ac:chgData name="신 주용" userId="ce306e5e72bceba6" providerId="LiveId" clId="{6DD1B4E2-0BC9-4EAA-89D0-EEB169F30F8E}" dt="2022-05-21T16:05:06.287" v="2835" actId="20577"/>
          <ac:spMkLst>
            <pc:docMk/>
            <pc:sldMk cId="802322323" sldId="417"/>
            <ac:spMk id="27" creationId="{7AA476DB-3B37-8765-EF9C-8B9B43E079D7}"/>
          </ac:spMkLst>
        </pc:spChg>
        <pc:picChg chg="add mod modCrop">
          <ac:chgData name="신 주용" userId="ce306e5e72bceba6" providerId="LiveId" clId="{6DD1B4E2-0BC9-4EAA-89D0-EEB169F30F8E}" dt="2022-05-21T15:59:37.346" v="2549" actId="1076"/>
          <ac:picMkLst>
            <pc:docMk/>
            <pc:sldMk cId="802322323" sldId="417"/>
            <ac:picMk id="3" creationId="{425DD947-9E71-6D4B-2E84-23C462E5B5F2}"/>
          </ac:picMkLst>
        </pc:picChg>
        <pc:picChg chg="add del mod">
          <ac:chgData name="신 주용" userId="ce306e5e72bceba6" providerId="LiveId" clId="{6DD1B4E2-0BC9-4EAA-89D0-EEB169F30F8E}" dt="2022-05-21T16:01:40.179" v="2742" actId="478"/>
          <ac:picMkLst>
            <pc:docMk/>
            <pc:sldMk cId="802322323" sldId="417"/>
            <ac:picMk id="5" creationId="{EBA39661-7AC3-322A-3C6B-D0943B58503C}"/>
          </ac:picMkLst>
        </pc:picChg>
        <pc:picChg chg="add mod">
          <ac:chgData name="신 주용" userId="ce306e5e72bceba6" providerId="LiveId" clId="{6DD1B4E2-0BC9-4EAA-89D0-EEB169F30F8E}" dt="2022-05-21T16:01:43.278" v="2743" actId="1076"/>
          <ac:picMkLst>
            <pc:docMk/>
            <pc:sldMk cId="802322323" sldId="417"/>
            <ac:picMk id="16" creationId="{0FE36B89-14F8-3648-17F7-168420EBC6A9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18" creationId="{A4AD71F8-0EC1-73F0-FD5D-25C28AB6F355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20" creationId="{9988683E-0351-CCB4-FA7D-8CC8D5506EDE}"/>
          </ac:picMkLst>
        </pc:picChg>
      </pc:sldChg>
      <pc:sldChg chg="addSp delSp modSp add mod">
        <pc:chgData name="신 주용" userId="ce306e5e72bceba6" providerId="LiveId" clId="{6DD1B4E2-0BC9-4EAA-89D0-EEB169F30F8E}" dt="2022-05-21T16:07:47.835" v="3193" actId="1036"/>
        <pc:sldMkLst>
          <pc:docMk/>
          <pc:sldMk cId="3244219617" sldId="418"/>
        </pc:sldMkLst>
        <pc:spChg chg="mod">
          <ac:chgData name="신 주용" userId="ce306e5e72bceba6" providerId="LiveId" clId="{6DD1B4E2-0BC9-4EAA-89D0-EEB169F30F8E}" dt="2022-05-21T16:07:41.229" v="3169" actId="1036"/>
          <ac:spMkLst>
            <pc:docMk/>
            <pc:sldMk cId="3244219617" sldId="418"/>
            <ac:spMk id="19" creationId="{9EB3D77F-83D7-434A-FD5F-3D3E2806FBC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1" creationId="{F712D15E-4128-713C-9A88-358A2746CC1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2" creationId="{45A4B6C4-42E0-5BCE-3F4D-EA21ED55C7A7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7" creationId="{7AA476DB-3B37-8765-EF9C-8B9B43E079D7}"/>
          </ac:spMkLst>
        </pc:sp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3" creationId="{425DD947-9E71-6D4B-2E84-23C462E5B5F2}"/>
          </ac:picMkLst>
        </pc:picChg>
        <pc:picChg chg="add mod">
          <ac:chgData name="신 주용" userId="ce306e5e72bceba6" providerId="LiveId" clId="{6DD1B4E2-0BC9-4EAA-89D0-EEB169F30F8E}" dt="2022-05-21T16:07:47.835" v="3193" actId="1036"/>
          <ac:picMkLst>
            <pc:docMk/>
            <pc:sldMk cId="3244219617" sldId="418"/>
            <ac:picMk id="4" creationId="{56680F43-68E6-47CA-1EF9-A7B227946D29}"/>
          </ac:picMkLst>
        </pc:picChg>
        <pc:picChg chg="add mod">
          <ac:chgData name="신 주용" userId="ce306e5e72bceba6" providerId="LiveId" clId="{6DD1B4E2-0BC9-4EAA-89D0-EEB169F30F8E}" dt="2022-05-21T16:07:43.943" v="3181" actId="1037"/>
          <ac:picMkLst>
            <pc:docMk/>
            <pc:sldMk cId="3244219617" sldId="418"/>
            <ac:picMk id="9" creationId="{604DAA5E-79A4-4A6F-1BAC-55093955BC9B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2" creationId="{68E7D3A1-C7C5-E34A-A179-FC459032B55A}"/>
          </ac:picMkLst>
        </pc:pic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16" creationId="{0FE36B89-14F8-3648-17F7-168420EBC6A9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8" creationId="{0892F5E3-DF2E-6954-8353-F5848B620520}"/>
          </ac:picMkLst>
        </pc:picChg>
      </pc:sldChg>
      <pc:sldChg chg="addSp delSp modSp add mod">
        <pc:chgData name="신 주용" userId="ce306e5e72bceba6" providerId="LiveId" clId="{6DD1B4E2-0BC9-4EAA-89D0-EEB169F30F8E}" dt="2022-05-21T16:22:47.269" v="4187" actId="1035"/>
        <pc:sldMkLst>
          <pc:docMk/>
          <pc:sldMk cId="2236441913" sldId="419"/>
        </pc:sldMkLst>
        <pc:spChg chg="add mod">
          <ac:chgData name="신 주용" userId="ce306e5e72bceba6" providerId="LiveId" clId="{6DD1B4E2-0BC9-4EAA-89D0-EEB169F30F8E}" dt="2022-05-21T16:22:47.269" v="4187" actId="1035"/>
          <ac:spMkLst>
            <pc:docMk/>
            <pc:sldMk cId="2236441913" sldId="419"/>
            <ac:spMk id="18" creationId="{C00CD359-C2B6-11FE-FC3B-2649084809E3}"/>
          </ac:spMkLst>
        </pc:spChg>
        <pc:spChg chg="mod">
          <ac:chgData name="신 주용" userId="ce306e5e72bceba6" providerId="LiveId" clId="{6DD1B4E2-0BC9-4EAA-89D0-EEB169F30F8E}" dt="2022-05-21T16:22:44.585" v="4186" actId="1036"/>
          <ac:spMkLst>
            <pc:docMk/>
            <pc:sldMk cId="2236441913" sldId="419"/>
            <ac:spMk id="19" creationId="{9EB3D77F-83D7-434A-FD5F-3D3E2806FBC1}"/>
          </ac:spMkLst>
        </pc:spChg>
        <pc:spChg chg="add del mod">
          <ac:chgData name="신 주용" userId="ce306e5e72bceba6" providerId="LiveId" clId="{6DD1B4E2-0BC9-4EAA-89D0-EEB169F30F8E}" dt="2022-05-21T16:11:24.693" v="3842"/>
          <ac:spMkLst>
            <pc:docMk/>
            <pc:sldMk cId="2236441913" sldId="419"/>
            <ac:spMk id="20" creationId="{A3E55593-74F6-2A2D-F489-420758D23EB8}"/>
          </ac:spMkLst>
        </pc:spChg>
        <pc:spChg chg="add mod">
          <ac:chgData name="신 주용" userId="ce306e5e72bceba6" providerId="LiveId" clId="{6DD1B4E2-0BC9-4EAA-89D0-EEB169F30F8E}" dt="2022-05-21T16:12:51.392" v="4047" actId="1036"/>
          <ac:spMkLst>
            <pc:docMk/>
            <pc:sldMk cId="2236441913" sldId="419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1T16:12:20.311" v="4027" actId="1038"/>
          <ac:picMkLst>
            <pc:docMk/>
            <pc:sldMk cId="2236441913" sldId="419"/>
            <ac:picMk id="3" creationId="{AC4A332A-340D-2DFE-121C-2AB34257F524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4" creationId="{56680F43-68E6-47CA-1EF9-A7B227946D29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9" creationId="{604DAA5E-79A4-4A6F-1BAC-55093955BC9B}"/>
          </ac:picMkLst>
        </pc:picChg>
        <pc:picChg chg="add mod">
          <ac:chgData name="신 주용" userId="ce306e5e72bceba6" providerId="LiveId" clId="{6DD1B4E2-0BC9-4EAA-89D0-EEB169F30F8E}" dt="2022-05-21T16:10:21.174" v="3563" actId="1036"/>
          <ac:picMkLst>
            <pc:docMk/>
            <pc:sldMk cId="2236441913" sldId="419"/>
            <ac:picMk id="16" creationId="{46442A86-5446-8B28-9D3C-B193527A375C}"/>
          </ac:picMkLst>
        </pc:picChg>
        <pc:picChg chg="add mod">
          <ac:chgData name="신 주용" userId="ce306e5e72bceba6" providerId="LiveId" clId="{6DD1B4E2-0BC9-4EAA-89D0-EEB169F30F8E}" dt="2022-05-21T16:22:41.918" v="4182" actId="1035"/>
          <ac:picMkLst>
            <pc:docMk/>
            <pc:sldMk cId="2236441913" sldId="419"/>
            <ac:picMk id="17" creationId="{857D33CC-7D49-B86C-41B5-BE82FD470B8D}"/>
          </ac:picMkLst>
        </pc:picChg>
        <pc:picChg chg="add mod modCrop">
          <ac:chgData name="신 주용" userId="ce306e5e72bceba6" providerId="LiveId" clId="{6DD1B4E2-0BC9-4EAA-89D0-EEB169F30F8E}" dt="2022-05-21T16:12:42.047" v="4037" actId="1037"/>
          <ac:picMkLst>
            <pc:docMk/>
            <pc:sldMk cId="2236441913" sldId="419"/>
            <ac:picMk id="22" creationId="{8AEB5932-E10C-FF02-4E54-1EF07EB4E94F}"/>
          </ac:picMkLst>
        </pc:picChg>
      </pc:sldChg>
      <pc:sldChg chg="modSp add mod ord">
        <pc:chgData name="신 주용" userId="ce306e5e72bceba6" providerId="LiveId" clId="{6DD1B4E2-0BC9-4EAA-89D0-EEB169F30F8E}" dt="2022-05-21T16:13:55.216" v="4088"/>
        <pc:sldMkLst>
          <pc:docMk/>
          <pc:sldMk cId="2389536671" sldId="420"/>
        </pc:sldMkLst>
        <pc:spChg chg="mod">
          <ac:chgData name="신 주용" userId="ce306e5e72bceba6" providerId="LiveId" clId="{6DD1B4E2-0BC9-4EAA-89D0-EEB169F30F8E}" dt="2022-05-21T16:13:55.216" v="4088"/>
          <ac:spMkLst>
            <pc:docMk/>
            <pc:sldMk cId="2389536671" sldId="42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7:03:54.838" v="5994" actId="1036"/>
        <pc:sldMkLst>
          <pc:docMk/>
          <pc:sldMk cId="2658063144" sldId="421"/>
        </pc:sldMkLst>
        <pc:spChg chg="mod">
          <ac:chgData name="신 주용" userId="ce306e5e72bceba6" providerId="LiveId" clId="{6DD1B4E2-0BC9-4EAA-89D0-EEB169F30F8E}" dt="2022-05-21T16:14:05.823" v="4129"/>
          <ac:spMkLst>
            <pc:docMk/>
            <pc:sldMk cId="2658063144" sldId="421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8" creationId="{C00CD359-C2B6-11FE-FC3B-2649084809E3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9" creationId="{9EB3D77F-83D7-434A-FD5F-3D3E2806FBC1}"/>
          </ac:spMkLst>
        </pc:spChg>
        <pc:spChg chg="mod">
          <ac:chgData name="신 주용" userId="ce306e5e72bceba6" providerId="LiveId" clId="{6DD1B4E2-0BC9-4EAA-89D0-EEB169F30F8E}" dt="2022-05-21T16:30:22.372" v="4368" actId="1035"/>
          <ac:spMkLst>
            <pc:docMk/>
            <pc:sldMk cId="2658063144" sldId="421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3" creationId="{AC4A332A-340D-2DFE-121C-2AB34257F524}"/>
          </ac:picMkLst>
        </pc:picChg>
        <pc:picChg chg="add mod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4" creationId="{1C008B0F-2577-A507-F5D5-EF65E7889EF8}"/>
          </ac:picMkLst>
        </pc:picChg>
        <pc:picChg chg="add mod modCrop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9" creationId="{82BE4CF9-2104-34EE-D88C-9F20A62222E0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6" creationId="{46442A86-5446-8B28-9D3C-B193527A375C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7" creationId="{857D33CC-7D49-B86C-41B5-BE82FD470B8D}"/>
          </ac:picMkLst>
        </pc:picChg>
        <pc:picChg chg="del mod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22" creationId="{8AEB5932-E10C-FF02-4E54-1EF07EB4E94F}"/>
          </ac:picMkLst>
        </pc:picChg>
      </pc:sldChg>
      <pc:sldChg chg="addSp delSp modSp add mod">
        <pc:chgData name="신 주용" userId="ce306e5e72bceba6" providerId="LiveId" clId="{6DD1B4E2-0BC9-4EAA-89D0-EEB169F30F8E}" dt="2022-05-21T16:32:52.935" v="4628" actId="1036"/>
        <pc:sldMkLst>
          <pc:docMk/>
          <pc:sldMk cId="971872581" sldId="422"/>
        </pc:sldMkLst>
        <pc:spChg chg="mod">
          <ac:chgData name="신 주용" userId="ce306e5e72bceba6" providerId="LiveId" clId="{6DD1B4E2-0BC9-4EAA-89D0-EEB169F30F8E}" dt="2022-05-21T16:32:52.935" v="4628" actId="1036"/>
          <ac:spMkLst>
            <pc:docMk/>
            <pc:sldMk cId="971872581" sldId="422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1T16:32:52.935" v="4628" actId="1036"/>
          <ac:picMkLst>
            <pc:docMk/>
            <pc:sldMk cId="971872581" sldId="422"/>
            <ac:picMk id="3" creationId="{4D4115B3-8C3B-C74C-641F-497DD9683E07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4" creationId="{1C008B0F-2577-A507-F5D5-EF65E7889EF8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9" creationId="{82BE4CF9-2104-34EE-D88C-9F20A62222E0}"/>
          </ac:picMkLst>
        </pc:picChg>
      </pc:sldChg>
      <pc:sldChg chg="modSp add del mod">
        <pc:chgData name="신 주용" userId="ce306e5e72bceba6" providerId="LiveId" clId="{6DD1B4E2-0BC9-4EAA-89D0-EEB169F30F8E}" dt="2022-05-21T16:34:37.711" v="4650" actId="47"/>
        <pc:sldMkLst>
          <pc:docMk/>
          <pc:sldMk cId="871827007" sldId="423"/>
        </pc:sldMkLst>
        <pc:spChg chg="mod">
          <ac:chgData name="신 주용" userId="ce306e5e72bceba6" providerId="LiveId" clId="{6DD1B4E2-0BC9-4EAA-89D0-EEB169F30F8E}" dt="2022-05-21T16:33:30.945" v="4636" actId="1035"/>
          <ac:spMkLst>
            <pc:docMk/>
            <pc:sldMk cId="871827007" sldId="423"/>
            <ac:spMk id="21" creationId="{93F24E93-FA33-8052-58AA-79FD82B739CC}"/>
          </ac:spMkLst>
        </pc:spChg>
        <pc:picChg chg="mod">
          <ac:chgData name="신 주용" userId="ce306e5e72bceba6" providerId="LiveId" clId="{6DD1B4E2-0BC9-4EAA-89D0-EEB169F30F8E}" dt="2022-05-21T16:33:30.945" v="4636" actId="1035"/>
          <ac:picMkLst>
            <pc:docMk/>
            <pc:sldMk cId="871827007" sldId="423"/>
            <ac:picMk id="3" creationId="{4D4115B3-8C3B-C74C-641F-497DD9683E07}"/>
          </ac:picMkLst>
        </pc:picChg>
      </pc:sldChg>
      <pc:sldChg chg="addSp delSp modSp add mod">
        <pc:chgData name="신 주용" userId="ce306e5e72bceba6" providerId="LiveId" clId="{6DD1B4E2-0BC9-4EAA-89D0-EEB169F30F8E}" dt="2022-05-21T17:01:05.935" v="5856" actId="20578"/>
        <pc:sldMkLst>
          <pc:docMk/>
          <pc:sldMk cId="1853235155" sldId="424"/>
        </pc:sldMkLst>
        <pc:spChg chg="mod">
          <ac:chgData name="신 주용" userId="ce306e5e72bceba6" providerId="LiveId" clId="{6DD1B4E2-0BC9-4EAA-89D0-EEB169F30F8E}" dt="2022-05-21T17:01:05.935" v="5856" actId="20578"/>
          <ac:spMkLst>
            <pc:docMk/>
            <pc:sldMk cId="1853235155" sldId="424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33:37.220" v="4638" actId="478"/>
          <ac:picMkLst>
            <pc:docMk/>
            <pc:sldMk cId="1853235155" sldId="424"/>
            <ac:picMk id="3" creationId="{4D4115B3-8C3B-C74C-641F-497DD9683E07}"/>
          </ac:picMkLst>
        </pc:picChg>
        <pc:picChg chg="add mod">
          <ac:chgData name="신 주용" userId="ce306e5e72bceba6" providerId="LiveId" clId="{6DD1B4E2-0BC9-4EAA-89D0-EEB169F30F8E}" dt="2022-05-21T17:00:57.765" v="5854" actId="1035"/>
          <ac:picMkLst>
            <pc:docMk/>
            <pc:sldMk cId="1853235155" sldId="424"/>
            <ac:picMk id="4" creationId="{3449C19B-7293-5E3D-7DC0-61A346E91C85}"/>
          </ac:picMkLst>
        </pc:picChg>
      </pc:sldChg>
      <pc:sldChg chg="addSp delSp modSp add mod">
        <pc:chgData name="신 주용" userId="ce306e5e72bceba6" providerId="LiveId" clId="{6DD1B4E2-0BC9-4EAA-89D0-EEB169F30F8E}" dt="2022-05-21T17:06:22.562" v="6006" actId="20577"/>
        <pc:sldMkLst>
          <pc:docMk/>
          <pc:sldMk cId="4168512589" sldId="425"/>
        </pc:sldMkLst>
        <pc:spChg chg="add mod">
          <ac:chgData name="신 주용" userId="ce306e5e72bceba6" providerId="LiveId" clId="{6DD1B4E2-0BC9-4EAA-89D0-EEB169F30F8E}" dt="2022-05-21T17:05:10.177" v="6003" actId="1035"/>
          <ac:spMkLst>
            <pc:docMk/>
            <pc:sldMk cId="4168512589" sldId="425"/>
            <ac:spMk id="20" creationId="{C26455F2-C959-421C-8812-1C16736DA549}"/>
          </ac:spMkLst>
        </pc:spChg>
        <pc:spChg chg="mod">
          <ac:chgData name="신 주용" userId="ce306e5e72bceba6" providerId="LiveId" clId="{6DD1B4E2-0BC9-4EAA-89D0-EEB169F30F8E}" dt="2022-05-21T17:06:22.562" v="6006" actId="20577"/>
          <ac:spMkLst>
            <pc:docMk/>
            <pc:sldMk cId="4168512589" sldId="425"/>
            <ac:spMk id="21" creationId="{93F24E93-FA33-8052-58AA-79FD82B739CC}"/>
          </ac:spMkLst>
        </pc:spChg>
        <pc:spChg chg="add del mod">
          <ac:chgData name="신 주용" userId="ce306e5e72bceba6" providerId="LiveId" clId="{6DD1B4E2-0BC9-4EAA-89D0-EEB169F30F8E}" dt="2022-05-21T16:59:05.302" v="5845" actId="478"/>
          <ac:spMkLst>
            <pc:docMk/>
            <pc:sldMk cId="4168512589" sldId="425"/>
            <ac:spMk id="22" creationId="{54730C2D-2836-B275-D23A-26DEFCB1E363}"/>
          </ac:spMkLst>
        </pc:spChg>
        <pc:grpChg chg="mod">
          <ac:chgData name="신 주용" userId="ce306e5e72bceba6" providerId="LiveId" clId="{6DD1B4E2-0BC9-4EAA-89D0-EEB169F30F8E}" dt="2022-05-21T16:56:19.578" v="5719" actId="1035"/>
          <ac:grpSpMkLst>
            <pc:docMk/>
            <pc:sldMk cId="4168512589" sldId="425"/>
            <ac:grpSpMk id="15" creationId="{00000000-0000-0000-0000-000000000000}"/>
          </ac:grpSpMkLst>
        </pc:grpChg>
        <pc:picChg chg="add mod">
          <ac:chgData name="신 주용" userId="ce306e5e72bceba6" providerId="LiveId" clId="{6DD1B4E2-0BC9-4EAA-89D0-EEB169F30F8E}" dt="2022-05-21T16:56:16.980" v="5716" actId="1035"/>
          <ac:picMkLst>
            <pc:docMk/>
            <pc:sldMk cId="4168512589" sldId="425"/>
            <ac:picMk id="3" creationId="{1D76640E-D502-9684-6F65-86CFEA88E81A}"/>
          </ac:picMkLst>
        </pc:picChg>
        <pc:picChg chg="del">
          <ac:chgData name="신 주용" userId="ce306e5e72bceba6" providerId="LiveId" clId="{6DD1B4E2-0BC9-4EAA-89D0-EEB169F30F8E}" dt="2022-05-21T16:48:15.507" v="4872" actId="478"/>
          <ac:picMkLst>
            <pc:docMk/>
            <pc:sldMk cId="4168512589" sldId="425"/>
            <ac:picMk id="4" creationId="{3449C19B-7293-5E3D-7DC0-61A346E91C85}"/>
          </ac:picMkLst>
        </pc:picChg>
        <pc:picChg chg="add del mod">
          <ac:chgData name="신 주용" userId="ce306e5e72bceba6" providerId="LiveId" clId="{6DD1B4E2-0BC9-4EAA-89D0-EEB169F30F8E}" dt="2022-05-21T16:51:15.560" v="4877" actId="21"/>
          <ac:picMkLst>
            <pc:docMk/>
            <pc:sldMk cId="4168512589" sldId="425"/>
            <ac:picMk id="9" creationId="{5BD5E29F-51F7-5569-AED8-E86422A36275}"/>
          </ac:picMkLst>
        </pc:picChg>
        <pc:picChg chg="add del mod">
          <ac:chgData name="신 주용" userId="ce306e5e72bceba6" providerId="LiveId" clId="{6DD1B4E2-0BC9-4EAA-89D0-EEB169F30F8E}" dt="2022-05-21T16:51:24.596" v="4883" actId="21"/>
          <ac:picMkLst>
            <pc:docMk/>
            <pc:sldMk cId="4168512589" sldId="425"/>
            <ac:picMk id="18" creationId="{164CE3F8-14DD-E357-23B8-29A71B332002}"/>
          </ac:picMkLst>
        </pc:picChg>
      </pc:sldChg>
      <pc:sldChg chg="addSp delSp modSp add mod">
        <pc:chgData name="신 주용" userId="ce306e5e72bceba6" providerId="LiveId" clId="{6DD1B4E2-0BC9-4EAA-89D0-EEB169F30F8E}" dt="2022-05-21T17:03:08.630" v="5990" actId="1036"/>
        <pc:sldMkLst>
          <pc:docMk/>
          <pc:sldMk cId="3484737236" sldId="426"/>
        </pc:sldMkLst>
        <pc:spChg chg="mod">
          <ac:chgData name="신 주용" userId="ce306e5e72bceba6" providerId="LiveId" clId="{6DD1B4E2-0BC9-4EAA-89D0-EEB169F30F8E}" dt="2022-05-21T17:03:07.437" v="5983" actId="1036"/>
          <ac:spMkLst>
            <pc:docMk/>
            <pc:sldMk cId="3484737236" sldId="426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51:31.827" v="4886" actId="478"/>
          <ac:picMkLst>
            <pc:docMk/>
            <pc:sldMk cId="3484737236" sldId="426"/>
            <ac:picMk id="3" creationId="{1D76640E-D502-9684-6F65-86CFEA88E81A}"/>
          </ac:picMkLst>
        </pc:picChg>
        <pc:picChg chg="add mod">
          <ac:chgData name="신 주용" userId="ce306e5e72bceba6" providerId="LiveId" clId="{6DD1B4E2-0BC9-4EAA-89D0-EEB169F30F8E}" dt="2022-05-21T17:03:08.630" v="5990" actId="1036"/>
          <ac:picMkLst>
            <pc:docMk/>
            <pc:sldMk cId="3484737236" sldId="426"/>
            <ac:picMk id="16" creationId="{9A0EEF59-D61D-7311-C9B9-D4F01A45F87D}"/>
          </ac:picMkLst>
        </pc:picChg>
      </pc:sldChg>
      <pc:sldChg chg="modSp add mod ord">
        <pc:chgData name="신 주용" userId="ce306e5e72bceba6" providerId="LiveId" clId="{6DD1B4E2-0BC9-4EAA-89D0-EEB169F30F8E}" dt="2022-05-21T17:06:43.093" v="6040" actId="20577"/>
        <pc:sldMkLst>
          <pc:docMk/>
          <pc:sldMk cId="2216699209" sldId="427"/>
        </pc:sldMkLst>
        <pc:spChg chg="mod">
          <ac:chgData name="신 주용" userId="ce306e5e72bceba6" providerId="LiveId" clId="{6DD1B4E2-0BC9-4EAA-89D0-EEB169F30F8E}" dt="2022-05-21T17:06:43.093" v="6040" actId="20577"/>
          <ac:spMkLst>
            <pc:docMk/>
            <pc:sldMk cId="2216699209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2T12:27:52.611" v="6421" actId="1035"/>
        <pc:sldMkLst>
          <pc:docMk/>
          <pc:sldMk cId="1702078116" sldId="428"/>
        </pc:sldMkLst>
        <pc:spChg chg="mod">
          <ac:chgData name="신 주용" userId="ce306e5e72bceba6" providerId="LiveId" clId="{6DD1B4E2-0BC9-4EAA-89D0-EEB169F30F8E}" dt="2022-05-22T12:26:56.807" v="6100" actId="20577"/>
          <ac:spMkLst>
            <pc:docMk/>
            <pc:sldMk cId="1702078116" sldId="428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2T12:27:52.611" v="6421" actId="1035"/>
          <ac:spMkLst>
            <pc:docMk/>
            <pc:sldMk cId="1702078116" sldId="428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5" creationId="{CBBF2344-01CD-8EA2-4025-D00AC0B1C387}"/>
          </ac:picMkLst>
        </pc:picChg>
        <pc:picChg chg="del">
          <ac:chgData name="신 주용" userId="ce306e5e72bceba6" providerId="LiveId" clId="{6DD1B4E2-0BC9-4EAA-89D0-EEB169F30F8E}" dt="2022-05-22T12:25:45.414" v="6044" actId="478"/>
          <ac:picMkLst>
            <pc:docMk/>
            <pc:sldMk cId="1702078116" sldId="428"/>
            <ac:picMk id="16" creationId="{9A0EEF59-D61D-7311-C9B9-D4F01A45F87D}"/>
          </ac:picMkLst>
        </pc:picChg>
      </pc:sldChg>
      <pc:sldChg chg="addSp delSp modSp add mod">
        <pc:chgData name="신 주용" userId="ce306e5e72bceba6" providerId="LiveId" clId="{6DD1B4E2-0BC9-4EAA-89D0-EEB169F30F8E}" dt="2022-05-22T12:38:07.117" v="7362" actId="1036"/>
        <pc:sldMkLst>
          <pc:docMk/>
          <pc:sldMk cId="1473724028" sldId="429"/>
        </pc:sldMkLst>
        <pc:spChg chg="mod">
          <ac:chgData name="신 주용" userId="ce306e5e72bceba6" providerId="LiveId" clId="{6DD1B4E2-0BC9-4EAA-89D0-EEB169F30F8E}" dt="2022-05-22T12:38:07.117" v="7362" actId="1036"/>
          <ac:spMkLst>
            <pc:docMk/>
            <pc:sldMk cId="1473724028" sldId="429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38:07.117" v="7362" actId="1036"/>
          <ac:picMkLst>
            <pc:docMk/>
            <pc:sldMk cId="1473724028" sldId="429"/>
            <ac:picMk id="4" creationId="{1F16E701-CE53-91B9-0DFE-2BACD42206F8}"/>
          </ac:picMkLst>
        </pc:pic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5" creationId="{CBBF2344-01CD-8EA2-4025-D00AC0B1C387}"/>
          </ac:picMkLst>
        </pc:picChg>
      </pc:sldChg>
      <pc:sldChg chg="addSp delSp modSp add mod">
        <pc:chgData name="신 주용" userId="ce306e5e72bceba6" providerId="LiveId" clId="{6DD1B4E2-0BC9-4EAA-89D0-EEB169F30F8E}" dt="2022-05-22T12:38:27.554" v="7411" actId="1035"/>
        <pc:sldMkLst>
          <pc:docMk/>
          <pc:sldMk cId="347341230" sldId="430"/>
        </pc:sldMkLst>
        <pc:spChg chg="mod">
          <ac:chgData name="신 주용" userId="ce306e5e72bceba6" providerId="LiveId" clId="{6DD1B4E2-0BC9-4EAA-89D0-EEB169F30F8E}" dt="2022-05-22T12:38:27.554" v="7411" actId="1035"/>
          <ac:spMkLst>
            <pc:docMk/>
            <pc:sldMk cId="347341230" sldId="430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2T12:38:16.141" v="7385" actId="1036"/>
          <ac:picMkLst>
            <pc:docMk/>
            <pc:sldMk cId="347341230" sldId="430"/>
            <ac:picMk id="3" creationId="{D3B5905A-B481-A266-76B7-0CBAF70B107F}"/>
          </ac:picMkLst>
        </pc:picChg>
        <pc:picChg chg="del">
          <ac:chgData name="신 주용" userId="ce306e5e72bceba6" providerId="LiveId" clId="{6DD1B4E2-0BC9-4EAA-89D0-EEB169F30F8E}" dt="2022-05-22T12:37:41.488" v="7312" actId="478"/>
          <ac:picMkLst>
            <pc:docMk/>
            <pc:sldMk cId="347341230" sldId="430"/>
            <ac:picMk id="4" creationId="{1F16E701-CE53-91B9-0DFE-2BACD42206F8}"/>
          </ac:picMkLst>
        </pc:picChg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576F9174-7A43-42C6-9F40-1154D723EC77}"/>
    <pc:docChg chg="undo custSel addSld delSld modSld sldOrd">
      <pc:chgData name="신 주용" userId="ce306e5e72bceba6" providerId="LiveId" clId="{576F9174-7A43-42C6-9F40-1154D723EC77}" dt="2022-05-01T07:50:37.823" v="4668" actId="1035"/>
      <pc:docMkLst>
        <pc:docMk/>
      </pc:docMkLst>
      <pc:sldChg chg="modSp mod">
        <pc:chgData name="신 주용" userId="ce306e5e72bceba6" providerId="LiveId" clId="{576F9174-7A43-42C6-9F40-1154D723EC77}" dt="2022-05-01T07:46:30.144" v="3926"/>
        <pc:sldMkLst>
          <pc:docMk/>
          <pc:sldMk cId="109162043" sldId="368"/>
        </pc:sldMkLst>
        <pc:spChg chg="mod">
          <ac:chgData name="신 주용" userId="ce306e5e72bceba6" providerId="LiveId" clId="{576F9174-7A43-42C6-9F40-1154D723EC77}" dt="2022-05-01T07:46:30.144" v="392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76F9174-7A43-42C6-9F40-1154D723EC77}" dt="2022-05-01T07:46:37.449" v="3931"/>
        <pc:sldMkLst>
          <pc:docMk/>
          <pc:sldMk cId="2782456046" sldId="376"/>
        </pc:sldMkLst>
        <pc:spChg chg="mod">
          <ac:chgData name="신 주용" userId="ce306e5e72bceba6" providerId="LiveId" clId="{576F9174-7A43-42C6-9F40-1154D723EC77}" dt="2022-05-01T07:46:37.449" v="3931"/>
          <ac:spMkLst>
            <pc:docMk/>
            <pc:sldMk cId="2782456046" sldId="376"/>
            <ac:spMk id="14" creationId="{7AA523DA-F32B-4AF2-A924-947D338998C0}"/>
          </ac:spMkLst>
        </pc:spChg>
      </pc:sldChg>
      <pc:sldChg chg="addSp delSp modSp mod">
        <pc:chgData name="신 주용" userId="ce306e5e72bceba6" providerId="LiveId" clId="{576F9174-7A43-42C6-9F40-1154D723EC77}" dt="2022-05-01T05:37:42.046" v="122" actId="22"/>
        <pc:sldMkLst>
          <pc:docMk/>
          <pc:sldMk cId="1291928749" sldId="408"/>
        </pc:sldMkLst>
        <pc:spChg chg="mod">
          <ac:chgData name="신 주용" userId="ce306e5e72bceba6" providerId="LiveId" clId="{576F9174-7A43-42C6-9F40-1154D723EC77}" dt="2022-05-01T05:20:34.965" v="102" actId="20577"/>
          <ac:spMkLst>
            <pc:docMk/>
            <pc:sldMk cId="1291928749" sldId="408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5:20:41.143" v="104" actId="1076"/>
          <ac:picMkLst>
            <pc:docMk/>
            <pc:sldMk cId="1291928749" sldId="408"/>
            <ac:picMk id="3" creationId="{B4DB2052-D522-4E3A-A3AC-C108989D48EB}"/>
          </ac:picMkLst>
        </pc:picChg>
        <pc:picChg chg="add del">
          <ac:chgData name="신 주용" userId="ce306e5e72bceba6" providerId="LiveId" clId="{576F9174-7A43-42C6-9F40-1154D723EC77}" dt="2022-05-01T05:37:42.046" v="122" actId="22"/>
          <ac:picMkLst>
            <pc:docMk/>
            <pc:sldMk cId="1291928749" sldId="408"/>
            <ac:picMk id="4" creationId="{E3557909-17AF-4B02-9D8A-D76445F65D2A}"/>
          </ac:picMkLst>
        </pc:picChg>
        <pc:picChg chg="del">
          <ac:chgData name="신 주용" userId="ce306e5e72bceba6" providerId="LiveId" clId="{576F9174-7A43-42C6-9F40-1154D723EC77}" dt="2022-05-01T05:20:15.059" v="56" actId="478"/>
          <ac:picMkLst>
            <pc:docMk/>
            <pc:sldMk cId="1291928749" sldId="408"/>
            <ac:picMk id="5" creationId="{077EEC42-57CD-4760-84FD-C86B3DBEF051}"/>
          </ac:picMkLst>
        </pc:picChg>
      </pc:sldChg>
      <pc:sldChg chg="addSp delSp modSp add mod ord">
        <pc:chgData name="신 주용" userId="ce306e5e72bceba6" providerId="LiveId" clId="{576F9174-7A43-42C6-9F40-1154D723EC77}" dt="2022-05-01T06:18:06.725" v="2805" actId="1076"/>
        <pc:sldMkLst>
          <pc:docMk/>
          <pc:sldMk cId="826883831" sldId="409"/>
        </pc:sldMkLst>
        <pc:spChg chg="mod">
          <ac:chgData name="신 주용" userId="ce306e5e72bceba6" providerId="LiveId" clId="{576F9174-7A43-42C6-9F40-1154D723EC77}" dt="2022-05-01T05:50:56.925" v="805"/>
          <ac:spMkLst>
            <pc:docMk/>
            <pc:sldMk cId="826883831" sldId="409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8:06.725" v="2805" actId="1076"/>
          <ac:spMkLst>
            <pc:docMk/>
            <pc:sldMk cId="826883831" sldId="409"/>
            <ac:spMk id="16" creationId="{0447B948-C2C2-4321-9DA5-3979FE18F33A}"/>
          </ac:spMkLst>
        </pc:spChg>
        <pc:spChg chg="del mod">
          <ac:chgData name="신 주용" userId="ce306e5e72bceba6" providerId="LiveId" clId="{576F9174-7A43-42C6-9F40-1154D723EC77}" dt="2022-05-01T06:16:53.909" v="2500" actId="478"/>
          <ac:spMkLst>
            <pc:docMk/>
            <pc:sldMk cId="826883831" sldId="409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32:28.658" v="108" actId="478"/>
          <ac:picMkLst>
            <pc:docMk/>
            <pc:sldMk cId="826883831" sldId="409"/>
            <ac:picMk id="3" creationId="{B4DB2052-D522-4E3A-A3AC-C108989D48EB}"/>
          </ac:picMkLst>
        </pc:picChg>
        <pc:picChg chg="add mod modCrop">
          <ac:chgData name="신 주용" userId="ce306e5e72bceba6" providerId="LiveId" clId="{576F9174-7A43-42C6-9F40-1154D723EC77}" dt="2022-05-01T06:17:04.228" v="2528" actId="1076"/>
          <ac:picMkLst>
            <pc:docMk/>
            <pc:sldMk cId="826883831" sldId="409"/>
            <ac:picMk id="4" creationId="{AFEC4BB1-2AEE-4FF5-86EF-8EDD6B11EBE6}"/>
          </ac:picMkLst>
        </pc:picChg>
        <pc:picChg chg="add mod">
          <ac:chgData name="신 주용" userId="ce306e5e72bceba6" providerId="LiveId" clId="{576F9174-7A43-42C6-9F40-1154D723EC77}" dt="2022-05-01T06:16:58.296" v="2525" actId="1036"/>
          <ac:picMkLst>
            <pc:docMk/>
            <pc:sldMk cId="826883831" sldId="409"/>
            <ac:picMk id="9" creationId="{DA2DCF1F-0256-4A09-81A0-7A15F120A3D5}"/>
          </ac:picMkLst>
        </pc:picChg>
      </pc:sldChg>
      <pc:sldChg chg="del">
        <pc:chgData name="신 주용" userId="ce306e5e72bceba6" providerId="LiveId" clId="{576F9174-7A43-42C6-9F40-1154D723EC77}" dt="2022-05-01T05:32:17.986" v="105" actId="47"/>
        <pc:sldMkLst>
          <pc:docMk/>
          <pc:sldMk cId="2857458597" sldId="40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576F9174-7A43-42C6-9F40-1154D723EC77}" dt="2022-05-01T06:22:42.033" v="3650" actId="1035"/>
        <pc:sldMkLst>
          <pc:docMk/>
          <pc:sldMk cId="3637674385" sldId="410"/>
        </pc:sldMkLst>
        <pc:spChg chg="mod">
          <ac:chgData name="신 주용" userId="ce306e5e72bceba6" providerId="LiveId" clId="{576F9174-7A43-42C6-9F40-1154D723EC77}" dt="2022-05-01T06:21:52.382" v="3495" actId="20577"/>
          <ac:spMkLst>
            <pc:docMk/>
            <pc:sldMk cId="3637674385" sldId="41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2:42.033" v="3650" actId="1035"/>
          <ac:spMkLst>
            <pc:docMk/>
            <pc:sldMk cId="3637674385" sldId="410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3" creationId="{6116FE39-5DAD-4569-A1FB-F2D8803E2B70}"/>
          </ac:picMkLst>
        </pc:picChg>
        <pc:picChg chg="add del">
          <ac:chgData name="신 주용" userId="ce306e5e72bceba6" providerId="LiveId" clId="{576F9174-7A43-42C6-9F40-1154D723EC77}" dt="2022-05-01T05:37:48.157" v="127" actId="478"/>
          <ac:picMkLst>
            <pc:docMk/>
            <pc:sldMk cId="3637674385" sldId="410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37:49.019" v="128" actId="478"/>
          <ac:picMkLst>
            <pc:docMk/>
            <pc:sldMk cId="3637674385" sldId="410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10" creationId="{51BE06FC-B9D5-4C10-9AE2-5A3CEDEB3951}"/>
          </ac:picMkLst>
        </pc:picChg>
      </pc:sldChg>
      <pc:sldChg chg="new del">
        <pc:chgData name="신 주용" userId="ce306e5e72bceba6" providerId="LiveId" clId="{576F9174-7A43-42C6-9F40-1154D723EC77}" dt="2022-05-01T05:53:11.778" v="955" actId="47"/>
        <pc:sldMkLst>
          <pc:docMk/>
          <pc:sldMk cId="814522227" sldId="41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587615138" sldId="411"/>
        </pc:sldMkLst>
      </pc:sldChg>
      <pc:sldChg chg="addSp delSp modSp add mod">
        <pc:chgData name="신 주용" userId="ce306e5e72bceba6" providerId="LiveId" clId="{576F9174-7A43-42C6-9F40-1154D723EC77}" dt="2022-05-01T05:43:52.716" v="385" actId="1036"/>
        <pc:sldMkLst>
          <pc:docMk/>
          <pc:sldMk cId="155827301" sldId="412"/>
        </pc:sldMkLst>
        <pc:spChg chg="mod">
          <ac:chgData name="신 주용" userId="ce306e5e72bceba6" providerId="LiveId" clId="{576F9174-7A43-42C6-9F40-1154D723EC77}" dt="2022-05-01T05:42:06.382" v="199"/>
          <ac:spMkLst>
            <pc:docMk/>
            <pc:sldMk cId="155827301" sldId="412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3:52.716" v="385" actId="1036"/>
          <ac:spMkLst>
            <pc:docMk/>
            <pc:sldMk cId="155827301" sldId="412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5:43:16.492" v="214" actId="1076"/>
          <ac:grpSpMkLst>
            <pc:docMk/>
            <pc:sldMk cId="155827301" sldId="41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2:00.539" v="168" actId="478"/>
          <ac:picMkLst>
            <pc:docMk/>
            <pc:sldMk cId="155827301" sldId="412"/>
            <ac:picMk id="3" creationId="{B4DB2052-D522-4E3A-A3AC-C108989D48EB}"/>
          </ac:picMkLst>
        </pc:picChg>
        <pc:picChg chg="add mod or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4" creationId="{5FE974FC-7F55-4E13-B287-301D90B8E5A1}"/>
          </ac:picMkLst>
        </pc:picChg>
        <pc:picChg chg="add mo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9" creationId="{CAFCC79F-7313-44CE-9C3D-19B46758E186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1621502" sldId="412"/>
        </pc:sldMkLst>
      </pc:sldChg>
      <pc:sldChg chg="addSp delSp modSp add mod">
        <pc:chgData name="신 주용" userId="ce306e5e72bceba6" providerId="LiveId" clId="{576F9174-7A43-42C6-9F40-1154D723EC77}" dt="2022-05-01T05:45:42.571" v="526" actId="20577"/>
        <pc:sldMkLst>
          <pc:docMk/>
          <pc:sldMk cId="2118051346" sldId="413"/>
        </pc:sldMkLst>
        <pc:spChg chg="mod">
          <ac:chgData name="신 주용" userId="ce306e5e72bceba6" providerId="LiveId" clId="{576F9174-7A43-42C6-9F40-1154D723EC77}" dt="2022-05-01T05:45:28.622" v="421"/>
          <ac:spMkLst>
            <pc:docMk/>
            <pc:sldMk cId="2118051346" sldId="413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5:42.571" v="526" actId="20577"/>
          <ac:spMkLst>
            <pc:docMk/>
            <pc:sldMk cId="2118051346" sldId="413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5:44:36.019" v="399" actId="14100"/>
          <ac:picMkLst>
            <pc:docMk/>
            <pc:sldMk cId="2118051346" sldId="413"/>
            <ac:picMk id="3" creationId="{A2C67885-9696-4B3A-8F1B-E0534CA5B11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4" creationId="{5FE974FC-7F55-4E13-B287-301D90B8E5A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9" creationId="{CAFCC79F-7313-44CE-9C3D-19B46758E186}"/>
          </ac:picMkLst>
        </pc:picChg>
        <pc:picChg chg="add mod ord">
          <ac:chgData name="신 주용" userId="ce306e5e72bceba6" providerId="LiveId" clId="{576F9174-7A43-42C6-9F40-1154D723EC77}" dt="2022-05-01T05:44:40.843" v="401" actId="1076"/>
          <ac:picMkLst>
            <pc:docMk/>
            <pc:sldMk cId="2118051346" sldId="413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678051441" sldId="41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7540284" sldId="414"/>
        </pc:sldMkLst>
      </pc:sldChg>
      <pc:sldChg chg="addSp delSp modSp add mod">
        <pc:chgData name="신 주용" userId="ce306e5e72bceba6" providerId="LiveId" clId="{576F9174-7A43-42C6-9F40-1154D723EC77}" dt="2022-05-01T05:46:20.822" v="611" actId="1076"/>
        <pc:sldMkLst>
          <pc:docMk/>
          <pc:sldMk cId="3413701482" sldId="414"/>
        </pc:sldMkLst>
        <pc:spChg chg="mod">
          <ac:chgData name="신 주용" userId="ce306e5e72bceba6" providerId="LiveId" clId="{576F9174-7A43-42C6-9F40-1154D723EC77}" dt="2022-05-01T05:46:03.621" v="610" actId="20577"/>
          <ac:spMkLst>
            <pc:docMk/>
            <pc:sldMk cId="3413701482" sldId="414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3" creationId="{A2C67885-9696-4B3A-8F1B-E0534CA5B111}"/>
          </ac:picMkLst>
        </pc:picChg>
        <pc:picChg chg="add mod">
          <ac:chgData name="신 주용" userId="ce306e5e72bceba6" providerId="LiveId" clId="{576F9174-7A43-42C6-9F40-1154D723EC77}" dt="2022-05-01T05:46:20.822" v="611" actId="1076"/>
          <ac:picMkLst>
            <pc:docMk/>
            <pc:sldMk cId="3413701482" sldId="414"/>
            <ac:picMk id="4" creationId="{8533AFE7-C6E3-42D6-9575-A208AA806CA2}"/>
          </ac:picMkLst>
        </pc:pic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576F9174-7A43-42C6-9F40-1154D723EC77}" dt="2022-05-01T06:13:47.265" v="1913" actId="20577"/>
        <pc:sldMkLst>
          <pc:docMk/>
          <pc:sldMk cId="2759938004" sldId="415"/>
        </pc:sldMkLst>
        <pc:spChg chg="mod ord">
          <ac:chgData name="신 주용" userId="ce306e5e72bceba6" providerId="LiveId" clId="{576F9174-7A43-42C6-9F40-1154D723EC77}" dt="2022-05-01T05:48:25.313" v="650" actId="166"/>
          <ac:spMkLst>
            <pc:docMk/>
            <pc:sldMk cId="2759938004" sldId="415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3:11.681" v="1800" actId="1036"/>
          <ac:spMkLst>
            <pc:docMk/>
            <pc:sldMk cId="2759938004" sldId="415"/>
            <ac:spMk id="16" creationId="{200217BD-2BE2-4A8E-BBDE-67DE99A3B178}"/>
          </ac:spMkLst>
        </pc:spChg>
        <pc:spChg chg="add mod">
          <ac:chgData name="신 주용" userId="ce306e5e72bceba6" providerId="LiveId" clId="{576F9174-7A43-42C6-9F40-1154D723EC77}" dt="2022-05-01T06:13:47.265" v="1913" actId="20577"/>
          <ac:spMkLst>
            <pc:docMk/>
            <pc:sldMk cId="2759938004" sldId="415"/>
            <ac:spMk id="17" creationId="{B088D3DF-2D30-4594-97D5-174EF34E2365}"/>
          </ac:spMkLst>
        </pc:spChg>
        <pc:spChg chg="del mod">
          <ac:chgData name="신 주용" userId="ce306e5e72bceba6" providerId="LiveId" clId="{576F9174-7A43-42C6-9F40-1154D723EC77}" dt="2022-05-01T06:13:03.474" v="1770" actId="478"/>
          <ac:spMkLst>
            <pc:docMk/>
            <pc:sldMk cId="2759938004" sldId="415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3" creationId="{EF77C43C-59A0-49E3-B672-59FA8BEC1AD9}"/>
          </ac:picMkLst>
        </pc:picChg>
        <pc:picChg chg="del">
          <ac:chgData name="신 주용" userId="ce306e5e72bceba6" providerId="LiveId" clId="{576F9174-7A43-42C6-9F40-1154D723EC77}" dt="2022-05-01T05:47:09.406" v="624" actId="478"/>
          <ac:picMkLst>
            <pc:docMk/>
            <pc:sldMk cId="2759938004" sldId="415"/>
            <ac:picMk id="4" creationId="{8533AFE7-C6E3-42D6-9575-A208AA806CA2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12" creationId="{1BBD2404-D5CA-45C3-AC16-3D2E8201921A}"/>
          </ac:picMkLst>
        </pc:picChg>
      </pc:sldChg>
      <pc:sldChg chg="addSp delSp modSp add mod">
        <pc:chgData name="신 주용" userId="ce306e5e72bceba6" providerId="LiveId" clId="{576F9174-7A43-42C6-9F40-1154D723EC77}" dt="2022-05-01T06:15:18.040" v="2315" actId="1036"/>
        <pc:sldMkLst>
          <pc:docMk/>
          <pc:sldMk cId="3480278777" sldId="416"/>
        </pc:sldMkLst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6" creationId="{61B01E1F-9BD4-4883-8447-43D1DCFBCE9C}"/>
          </ac:spMkLst>
        </pc:spChg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7" creationId="{BF6A624E-6966-4C52-BCCD-253D1CD906DD}"/>
          </ac:spMkLst>
        </pc:spChg>
        <pc:spChg chg="del mod">
          <ac:chgData name="신 주용" userId="ce306e5e72bceba6" providerId="LiveId" clId="{576F9174-7A43-42C6-9F40-1154D723EC77}" dt="2022-05-01T06:08:37.393" v="1083" actId="478"/>
          <ac:spMkLst>
            <pc:docMk/>
            <pc:sldMk cId="3480278777" sldId="416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6:13:59.419" v="1919" actId="1076"/>
          <ac:grpSpMkLst>
            <pc:docMk/>
            <pc:sldMk cId="3480278777" sldId="416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3" creationId="{EF77C43C-59A0-49E3-B672-59FA8BEC1AD9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4" creationId="{116D2DB3-D9DB-44D9-AA22-C7EA8AE983E0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10" creationId="{07C859D8-8D66-4681-9AEB-80E148ED16AA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12" creationId="{1BBD2404-D5CA-45C3-AC16-3D2E8201921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72239469" sldId="417"/>
        </pc:sldMkLst>
      </pc:sldChg>
      <pc:sldChg chg="addSp delSp modSp add mod">
        <pc:chgData name="신 주용" userId="ce306e5e72bceba6" providerId="LiveId" clId="{576F9174-7A43-42C6-9F40-1154D723EC77}" dt="2022-05-01T06:15:39.406" v="2322" actId="1035"/>
        <pc:sldMkLst>
          <pc:docMk/>
          <pc:sldMk cId="3374626184" sldId="417"/>
        </pc:sldMkLst>
        <pc:spChg chg="mod">
          <ac:chgData name="신 주용" userId="ce306e5e72bceba6" providerId="LiveId" clId="{576F9174-7A43-42C6-9F40-1154D723EC77}" dt="2022-05-01T05:49:31.210" v="709"/>
          <ac:spMkLst>
            <pc:docMk/>
            <pc:sldMk cId="3374626184" sldId="41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15:39.406" v="2322" actId="1035"/>
          <ac:spMkLst>
            <pc:docMk/>
            <pc:sldMk cId="3374626184" sldId="41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3" creationId="{6FF1BA79-7C44-4479-AC9A-AE8E40993BA6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4" creationId="{116D2DB3-D9DB-44D9-AA22-C7EA8AE983E0}"/>
          </ac:picMkLst>
        </pc:pic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9" creationId="{F357A3C2-08B6-4122-BE54-2E00EBB87E27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10" creationId="{07C859D8-8D66-4681-9AEB-80E148ED16A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576F9174-7A43-42C6-9F40-1154D723EC77}" dt="2022-05-01T06:16:27.932" v="2491" actId="1076"/>
        <pc:sldMkLst>
          <pc:docMk/>
          <pc:sldMk cId="3719035828" sldId="418"/>
        </pc:sldMkLst>
        <pc:spChg chg="mod">
          <ac:chgData name="신 주용" userId="ce306e5e72bceba6" providerId="LiveId" clId="{576F9174-7A43-42C6-9F40-1154D723EC77}" dt="2022-05-01T05:50:13.827" v="762" actId="20577"/>
          <ac:spMkLst>
            <pc:docMk/>
            <pc:sldMk cId="3719035828" sldId="418"/>
            <ac:spMk id="14" creationId="{7AA523DA-F32B-4AF2-A924-947D338998C0}"/>
          </ac:spMkLst>
        </pc:spChg>
        <pc:spChg chg="add del mod">
          <ac:chgData name="신 주용" userId="ce306e5e72bceba6" providerId="LiveId" clId="{576F9174-7A43-42C6-9F40-1154D723EC77}" dt="2022-05-01T06:15:50.541" v="2325" actId="478"/>
          <ac:spMkLst>
            <pc:docMk/>
            <pc:sldMk cId="3719035828" sldId="418"/>
            <ac:spMk id="16" creationId="{717F5C01-1602-430D-B058-5EC9355C9BF7}"/>
          </ac:spMkLst>
        </pc:spChg>
        <pc:spChg chg="mod">
          <ac:chgData name="신 주용" userId="ce306e5e72bceba6" providerId="LiveId" clId="{576F9174-7A43-42C6-9F40-1154D723EC77}" dt="2022-05-01T06:16:11.617" v="2484" actId="1035"/>
          <ac:spMkLst>
            <pc:docMk/>
            <pc:sldMk cId="3719035828" sldId="418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3" creationId="{6FF1BA79-7C44-4479-AC9A-AE8E40993BA6}"/>
          </ac:picMkLst>
        </pc:picChg>
        <pc:picChg chg="add mod">
          <ac:chgData name="신 주용" userId="ce306e5e72bceba6" providerId="LiveId" clId="{576F9174-7A43-42C6-9F40-1154D723EC77}" dt="2022-05-01T06:16:27.932" v="2491" actId="1076"/>
          <ac:picMkLst>
            <pc:docMk/>
            <pc:sldMk cId="3719035828" sldId="418"/>
            <ac:picMk id="4" creationId="{9DA4045A-ADB3-416D-83A7-C14611735AA0}"/>
          </ac:picMkLst>
        </pc:pic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9" creationId="{F357A3C2-08B6-4122-BE54-2E00EBB87E27}"/>
          </ac:picMkLst>
        </pc:picChg>
        <pc:picChg chg="add mod">
          <ac:chgData name="신 주용" userId="ce306e5e72bceba6" providerId="LiveId" clId="{576F9174-7A43-42C6-9F40-1154D723EC77}" dt="2022-05-01T06:16:19.619" v="2490" actId="1076"/>
          <ac:picMkLst>
            <pc:docMk/>
            <pc:sldMk cId="3719035828" sldId="418"/>
            <ac:picMk id="10" creationId="{CED5DF70-FDE0-4FF7-A0F2-39881126CC0C}"/>
          </ac:picMkLst>
        </pc:picChg>
      </pc:sldChg>
      <pc:sldChg chg="addSp delSp modSp add mod">
        <pc:chgData name="신 주용" userId="ce306e5e72bceba6" providerId="LiveId" clId="{576F9174-7A43-42C6-9F40-1154D723EC77}" dt="2022-05-01T06:19:32.919" v="3143" actId="1035"/>
        <pc:sldMkLst>
          <pc:docMk/>
          <pc:sldMk cId="2815884440" sldId="419"/>
        </pc:sldMkLst>
        <pc:spChg chg="mod">
          <ac:chgData name="신 주용" userId="ce306e5e72bceba6" providerId="LiveId" clId="{576F9174-7A43-42C6-9F40-1154D723EC77}" dt="2022-05-01T05:51:25.708" v="863" actId="20577"/>
          <ac:spMkLst>
            <pc:docMk/>
            <pc:sldMk cId="2815884440" sldId="419"/>
            <ac:spMk id="14" creationId="{7AA523DA-F32B-4AF2-A924-947D338998C0}"/>
          </ac:spMkLst>
        </pc:spChg>
        <pc:spChg chg="mod ord">
          <ac:chgData name="신 주용" userId="ce306e5e72bceba6" providerId="LiveId" clId="{576F9174-7A43-42C6-9F40-1154D723EC77}" dt="2022-05-01T06:19:32.919" v="3143" actId="1035"/>
          <ac:spMkLst>
            <pc:docMk/>
            <pc:sldMk cId="2815884440" sldId="419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8:34.109" v="2844" actId="1036"/>
          <ac:picMkLst>
            <pc:docMk/>
            <pc:sldMk cId="2815884440" sldId="419"/>
            <ac:picMk id="3" creationId="{EA75F763-9A97-4671-8FA8-8438399A52D5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19:31.331" v="3140" actId="1036"/>
          <ac:picMkLst>
            <pc:docMk/>
            <pc:sldMk cId="2815884440" sldId="419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059417814" sldId="419"/>
        </pc:sldMkLst>
      </pc:sldChg>
      <pc:sldChg chg="addSp delSp modSp add mod">
        <pc:chgData name="신 주용" userId="ce306e5e72bceba6" providerId="LiveId" clId="{576F9174-7A43-42C6-9F40-1154D723EC77}" dt="2022-05-01T06:20:51.123" v="3463" actId="20577"/>
        <pc:sldMkLst>
          <pc:docMk/>
          <pc:sldMk cId="738212875" sldId="420"/>
        </pc:sldMkLst>
        <pc:spChg chg="mod">
          <ac:chgData name="신 주용" userId="ce306e5e72bceba6" providerId="LiveId" clId="{576F9174-7A43-42C6-9F40-1154D723EC77}" dt="2022-05-01T05:51:51.967" v="882"/>
          <ac:spMkLst>
            <pc:docMk/>
            <pc:sldMk cId="738212875" sldId="42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0:51.123" v="3463" actId="20577"/>
          <ac:spMkLst>
            <pc:docMk/>
            <pc:sldMk cId="738212875" sldId="420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3" creationId="{EA75F763-9A97-4671-8FA8-8438399A52D5}"/>
          </ac:picMkLst>
        </pc:picChg>
        <pc:picChg chg="add mod">
          <ac:chgData name="신 주용" userId="ce306e5e72bceba6" providerId="LiveId" clId="{576F9174-7A43-42C6-9F40-1154D723EC77}" dt="2022-05-01T06:19:50.150" v="3151" actId="1076"/>
          <ac:picMkLst>
            <pc:docMk/>
            <pc:sldMk cId="738212875" sldId="420"/>
            <ac:picMk id="4" creationId="{F72EDBE5-3287-4685-9A82-DBCC868626FF}"/>
          </ac:picMkLst>
        </pc:pic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932347331" sldId="420"/>
        </pc:sldMkLst>
      </pc:sldChg>
      <pc:sldChg chg="addSp delSp modSp add mod">
        <pc:chgData name="신 주용" userId="ce306e5e72bceba6" providerId="LiveId" clId="{576F9174-7A43-42C6-9F40-1154D723EC77}" dt="2022-05-01T06:21:48.163" v="3494" actId="1076"/>
        <pc:sldMkLst>
          <pc:docMk/>
          <pc:sldMk cId="297507140" sldId="421"/>
        </pc:sldMkLst>
        <pc:spChg chg="mod">
          <ac:chgData name="신 주용" userId="ce306e5e72bceba6" providerId="LiveId" clId="{576F9174-7A43-42C6-9F40-1154D723EC77}" dt="2022-05-01T05:52:35.367" v="943"/>
          <ac:spMkLst>
            <pc:docMk/>
            <pc:sldMk cId="297507140" sldId="421"/>
            <ac:spMk id="14" creationId="{7AA523DA-F32B-4AF2-A924-947D338998C0}"/>
          </ac:spMkLst>
        </pc:spChg>
        <pc:spChg chg="del mod">
          <ac:chgData name="신 주용" userId="ce306e5e72bceba6" providerId="LiveId" clId="{576F9174-7A43-42C6-9F40-1154D723EC77}" dt="2022-05-01T06:21:40.978" v="3493" actId="478"/>
          <ac:spMkLst>
            <pc:docMk/>
            <pc:sldMk cId="297507140" sldId="421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3" creationId="{513C468A-D1E2-4940-AC76-4CD3F0B38103}"/>
          </ac:picMkLst>
        </pc:picChg>
        <pc:picChg chg="del">
          <ac:chgData name="신 주용" userId="ce306e5e72bceba6" providerId="LiveId" clId="{576F9174-7A43-42C6-9F40-1154D723EC77}" dt="2022-05-01T05:52:24.863" v="886" actId="478"/>
          <ac:picMkLst>
            <pc:docMk/>
            <pc:sldMk cId="297507140" sldId="421"/>
            <ac:picMk id="4" creationId="{F72EDBE5-3287-4685-9A82-DBCC868626FF}"/>
          </ac:picMkLst>
        </pc:picChg>
        <pc:picChg chg="add mo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9" creationId="{AF9D6A03-CBE7-4C18-910B-E98998461A2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223236262" sldId="421"/>
        </pc:sldMkLst>
      </pc:sldChg>
      <pc:sldChg chg="addSp delSp modSp add mod">
        <pc:chgData name="신 주용" userId="ce306e5e72bceba6" providerId="LiveId" clId="{576F9174-7A43-42C6-9F40-1154D723EC77}" dt="2022-05-01T06:23:01.965" v="3718" actId="1035"/>
        <pc:sldMkLst>
          <pc:docMk/>
          <pc:sldMk cId="1234232905" sldId="422"/>
        </pc:sldMkLst>
        <pc:spChg chg="mod">
          <ac:chgData name="신 주용" userId="ce306e5e72bceba6" providerId="LiveId" clId="{576F9174-7A43-42C6-9F40-1154D723EC77}" dt="2022-05-01T06:23:01.965" v="3718" actId="1035"/>
          <ac:spMkLst>
            <pc:docMk/>
            <pc:sldMk cId="1234232905" sldId="422"/>
            <ac:spMk id="22" creationId="{7DECE097-150E-43D5-89D5-9F61AE2C04C5}"/>
          </ac:spMkLst>
        </pc:spChg>
        <pc:grpChg chg="add del">
          <ac:chgData name="신 주용" userId="ce306e5e72bceba6" providerId="LiveId" clId="{576F9174-7A43-42C6-9F40-1154D723EC77}" dt="2022-05-01T05:53:16.109" v="957" actId="478"/>
          <ac:grpSpMkLst>
            <pc:docMk/>
            <pc:sldMk cId="1234232905" sldId="42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3" creationId="{6116FE39-5DAD-4569-A1FB-F2D8803E2B70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4" creationId="{7ABD9E3D-114A-441B-9BA9-74AFF6E84FDE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9" creationId="{0A702024-364A-4B44-A0B6-F786CB5E78C8}"/>
          </ac:picMkLst>
        </pc:pic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10" creationId="{51BE06FC-B9D5-4C10-9AE2-5A3CEDEB395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889996610" sldId="422"/>
        </pc:sldMkLst>
      </pc:sldChg>
      <pc:sldChg chg="modSp add del mod ord">
        <pc:chgData name="신 주용" userId="ce306e5e72bceba6" providerId="LiveId" clId="{576F9174-7A43-42C6-9F40-1154D723EC77}" dt="2022-05-01T07:46:47.388" v="3932" actId="47"/>
        <pc:sldMkLst>
          <pc:docMk/>
          <pc:sldMk cId="352778824" sldId="423"/>
        </pc:sldMkLst>
        <pc:spChg chg="mod">
          <ac:chgData name="신 주용" userId="ce306e5e72bceba6" providerId="LiveId" clId="{576F9174-7A43-42C6-9F40-1154D723EC77}" dt="2022-05-01T06:23:37.279" v="3749" actId="20577"/>
          <ac:spMkLst>
            <pc:docMk/>
            <pc:sldMk cId="352778824" sldId="423"/>
            <ac:spMk id="42" creationId="{00000000-0000-0000-0000-000000000000}"/>
          </ac:spMkLst>
        </pc:sp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08047986" sldId="42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0053645" sldId="424"/>
        </pc:sldMkLst>
      </pc:sldChg>
      <pc:sldChg chg="modSp add mod ord">
        <pc:chgData name="신 주용" userId="ce306e5e72bceba6" providerId="LiveId" clId="{576F9174-7A43-42C6-9F40-1154D723EC77}" dt="2022-05-01T07:48:28.419" v="4364" actId="20577"/>
        <pc:sldMkLst>
          <pc:docMk/>
          <pc:sldMk cId="4111218018" sldId="424"/>
        </pc:sldMkLst>
        <pc:spChg chg="mod">
          <ac:chgData name="신 주용" userId="ce306e5e72bceba6" providerId="LiveId" clId="{576F9174-7A43-42C6-9F40-1154D723EC77}" dt="2022-05-01T07:48:28.419" v="4364" actId="20577"/>
          <ac:spMkLst>
            <pc:docMk/>
            <pc:sldMk cId="4111218018" sldId="424"/>
            <ac:spMk id="36" creationId="{C87EE3C9-854B-49A6-99D9-2933E19EAD82}"/>
          </ac:spMkLst>
        </pc:spChg>
      </pc:sldChg>
      <pc:sldChg chg="addSp delSp modSp add mod ord replId">
        <pc:chgData name="신 주용" userId="ce306e5e72bceba6" providerId="LiveId" clId="{576F9174-7A43-42C6-9F40-1154D723EC77}" dt="2022-05-01T07:47:23.344" v="4127" actId="1035"/>
        <pc:sldMkLst>
          <pc:docMk/>
          <pc:sldMk cId="1557178016" sldId="425"/>
        </pc:sldMkLst>
        <pc:spChg chg="mod">
          <ac:chgData name="신 주용" userId="ce306e5e72bceba6" providerId="LiveId" clId="{576F9174-7A43-42C6-9F40-1154D723EC77}" dt="2022-05-01T06:52:07.450" v="3858"/>
          <ac:spMkLst>
            <pc:docMk/>
            <pc:sldMk cId="1557178016" sldId="425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47:23.344" v="4127" actId="1035"/>
          <ac:spMkLst>
            <pc:docMk/>
            <pc:sldMk cId="1557178016" sldId="425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6:23:58.667" v="3792" actId="478"/>
          <ac:picMkLst>
            <pc:docMk/>
            <pc:sldMk cId="1557178016" sldId="425"/>
            <ac:picMk id="3" creationId="{B4DB2052-D522-4E3A-A3AC-C108989D48EB}"/>
          </ac:picMkLst>
        </pc:picChg>
        <pc:picChg chg="add del mod">
          <ac:chgData name="신 주용" userId="ce306e5e72bceba6" providerId="LiveId" clId="{576F9174-7A43-42C6-9F40-1154D723EC77}" dt="2022-05-01T07:44:35.502" v="3863" actId="478"/>
          <ac:picMkLst>
            <pc:docMk/>
            <pc:sldMk cId="1557178016" sldId="425"/>
            <ac:picMk id="4" creationId="{13DD9442-F743-46B8-AEA4-1F98BCBDA9A8}"/>
          </ac:picMkLst>
        </pc:picChg>
        <pc:picChg chg="add del mod">
          <ac:chgData name="신 주용" userId="ce306e5e72bceba6" providerId="LiveId" clId="{576F9174-7A43-42C6-9F40-1154D723EC77}" dt="2022-05-01T07:45:15.813" v="3868" actId="478"/>
          <ac:picMkLst>
            <pc:docMk/>
            <pc:sldMk cId="1557178016" sldId="425"/>
            <ac:picMk id="9" creationId="{CF3F05DE-068B-4A07-9650-28D0D78EE4C5}"/>
          </ac:picMkLst>
        </pc:picChg>
        <pc:picChg chg="add mod modCrop">
          <ac:chgData name="신 주용" userId="ce306e5e72bceba6" providerId="LiveId" clId="{576F9174-7A43-42C6-9F40-1154D723EC77}" dt="2022-05-01T07:46:13.423" v="3887" actId="1076"/>
          <ac:picMkLst>
            <pc:docMk/>
            <pc:sldMk cId="1557178016" sldId="425"/>
            <ac:picMk id="12" creationId="{3DE86CB5-541F-44F9-BAFE-D95043B77A1F}"/>
          </ac:picMkLst>
        </pc:picChg>
        <pc:picChg chg="add del mod">
          <ac:chgData name="신 주용" userId="ce306e5e72bceba6" providerId="LiveId" clId="{576F9174-7A43-42C6-9F40-1154D723EC77}" dt="2022-05-01T07:45:34.101" v="3876" actId="478"/>
          <ac:picMkLst>
            <pc:docMk/>
            <pc:sldMk cId="1557178016" sldId="425"/>
            <ac:picMk id="17" creationId="{D6AD53A6-AC1B-43EA-81D8-AD47493AABA5}"/>
          </ac:picMkLst>
        </pc:picChg>
        <pc:picChg chg="add del mod">
          <ac:chgData name="신 주용" userId="ce306e5e72bceba6" providerId="LiveId" clId="{576F9174-7A43-42C6-9F40-1154D723EC77}" dt="2022-05-01T07:45:33.747" v="3875" actId="478"/>
          <ac:picMkLst>
            <pc:docMk/>
            <pc:sldMk cId="1557178016" sldId="425"/>
            <ac:picMk id="19" creationId="{85913366-81F5-4ECA-B45A-7787309F5E57}"/>
          </ac:picMkLst>
        </pc:picChg>
        <pc:picChg chg="add mod modCrop">
          <ac:chgData name="신 주용" userId="ce306e5e72bceba6" providerId="LiveId" clId="{576F9174-7A43-42C6-9F40-1154D723EC77}" dt="2022-05-01T07:45:53.240" v="3886" actId="1076"/>
          <ac:picMkLst>
            <pc:docMk/>
            <pc:sldMk cId="1557178016" sldId="425"/>
            <ac:picMk id="25" creationId="{A5DCA5FC-5CD3-4CF3-8A18-4E7E7B3227AE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967179235" sldId="425"/>
        </pc:sldMkLst>
      </pc:sldChg>
      <pc:sldChg chg="delSp modSp add mod">
        <pc:chgData name="신 주용" userId="ce306e5e72bceba6" providerId="LiveId" clId="{576F9174-7A43-42C6-9F40-1154D723EC77}" dt="2022-05-01T07:50:08.665" v="4489" actId="1036"/>
        <pc:sldMkLst>
          <pc:docMk/>
          <pc:sldMk cId="1596526825" sldId="426"/>
        </pc:sldMkLst>
        <pc:spChg chg="mod">
          <ac:chgData name="신 주용" userId="ce306e5e72bceba6" providerId="LiveId" clId="{576F9174-7A43-42C6-9F40-1154D723EC77}" dt="2022-05-01T07:49:44.768" v="4426"/>
          <ac:spMkLst>
            <pc:docMk/>
            <pc:sldMk cId="1596526825" sldId="426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08.665" v="4489" actId="1036"/>
          <ac:spMkLst>
            <pc:docMk/>
            <pc:sldMk cId="1596526825" sldId="426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7:45:32.160" v="3873" actId="478"/>
          <ac:picMkLst>
            <pc:docMk/>
            <pc:sldMk cId="1596526825" sldId="426"/>
            <ac:picMk id="12" creationId="{3DE86CB5-541F-44F9-BAFE-D95043B77A1F}"/>
          </ac:picMkLst>
        </pc:picChg>
        <pc:picChg chg="del mod ord">
          <ac:chgData name="신 주용" userId="ce306e5e72bceba6" providerId="LiveId" clId="{576F9174-7A43-42C6-9F40-1154D723EC77}" dt="2022-05-01T07:49:53.330" v="4427" actId="478"/>
          <ac:picMkLst>
            <pc:docMk/>
            <pc:sldMk cId="1596526825" sldId="426"/>
            <ac:picMk id="17" creationId="{D6AD53A6-AC1B-43EA-81D8-AD47493AABA5}"/>
          </ac:picMkLst>
        </pc:picChg>
        <pc:picChg chg="mod">
          <ac:chgData name="신 주용" userId="ce306e5e72bceba6" providerId="LiveId" clId="{576F9174-7A43-42C6-9F40-1154D723EC77}" dt="2022-05-01T07:50:06.972" v="4483" actId="1036"/>
          <ac:picMkLst>
            <pc:docMk/>
            <pc:sldMk cId="1596526825" sldId="426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92490133" sldId="426"/>
        </pc:sldMkLst>
      </pc:sldChg>
      <pc:sldChg chg="addSp delSp modSp add mod">
        <pc:chgData name="신 주용" userId="ce306e5e72bceba6" providerId="LiveId" clId="{576F9174-7A43-42C6-9F40-1154D723EC77}" dt="2022-05-01T07:50:37.823" v="4668" actId="1035"/>
        <pc:sldMkLst>
          <pc:docMk/>
          <pc:sldMk cId="389619795" sldId="427"/>
        </pc:sldMkLst>
        <pc:spChg chg="mod">
          <ac:chgData name="신 주용" userId="ce306e5e72bceba6" providerId="LiveId" clId="{576F9174-7A43-42C6-9F40-1154D723EC77}" dt="2022-05-01T07:50:17.244" v="4508"/>
          <ac:spMkLst>
            <pc:docMk/>
            <pc:sldMk cId="389619795" sldId="42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37.823" v="4668" actId="1035"/>
          <ac:spMkLst>
            <pc:docMk/>
            <pc:sldMk cId="389619795" sldId="42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7:49:27.570" v="4377" actId="1076"/>
          <ac:picMkLst>
            <pc:docMk/>
            <pc:sldMk cId="389619795" sldId="427"/>
            <ac:picMk id="3" creationId="{8DB4716C-2B71-49BE-B204-8280CDB9329A}"/>
          </ac:picMkLst>
        </pc:picChg>
        <pc:picChg chg="add del mod">
          <ac:chgData name="신 주용" userId="ce306e5e72bceba6" providerId="LiveId" clId="{576F9174-7A43-42C6-9F40-1154D723EC77}" dt="2022-05-01T07:50:19.360" v="4523" actId="1036"/>
          <ac:picMkLst>
            <pc:docMk/>
            <pc:sldMk cId="389619795" sldId="427"/>
            <ac:picMk id="17" creationId="{D6AD53A6-AC1B-43EA-81D8-AD47493AABA5}"/>
          </ac:picMkLst>
        </pc:picChg>
        <pc:picChg chg="del">
          <ac:chgData name="신 주용" userId="ce306e5e72bceba6" providerId="LiveId" clId="{576F9174-7A43-42C6-9F40-1154D723EC77}" dt="2022-05-01T07:49:19.175" v="4372" actId="478"/>
          <ac:picMkLst>
            <pc:docMk/>
            <pc:sldMk cId="389619795" sldId="427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402461356" sldId="427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56065507" sldId="428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464584602" sldId="42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217407063" sldId="430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44793508" sldId="43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4234794425" sldId="432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62845882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0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0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5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14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62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5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0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7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8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8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9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3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센서 데이터 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스트리밍 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5215867"/>
            <a:ext cx="11253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가져온 파일에서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이하인 행을 저장해주고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경고문구를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writeStream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질의를 시작하고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결과를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awaitTermination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인터럽트가 발생하기 전까지 프로그램을 종료하지 않습니다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BEE147-D35A-A4A5-0770-CDC0CDE3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01" y="2485214"/>
            <a:ext cx="4936605" cy="224504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C94A26-0349-6DAD-30F5-039BAC444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12" y="584440"/>
            <a:ext cx="406774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스트리밍 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5305807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터미널을 열어 기존에 사용한 파일을 복사하고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적재하니 오른쪽과 같이 두 번째 배치가 실행된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4AD71F8-0EC1-73F0-FD5D-25C28AB6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" y="2825731"/>
            <a:ext cx="6657988" cy="112328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988683E-0351-CCB4-FA7D-8CC8D550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96" y="585483"/>
            <a:ext cx="398200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독립형 버전 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1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독립형 버전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5DD947-9E71-6D4B-2E84-23C462E5B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48"/>
          <a:stretch/>
        </p:blipFill>
        <p:spPr>
          <a:xfrm>
            <a:off x="656270" y="1001085"/>
            <a:ext cx="7065818" cy="4612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B3D77F-83D7-434A-FD5F-3D3E2806FBC1}"/>
              </a:ext>
            </a:extLst>
          </p:cNvPr>
          <p:cNvSpPr txBox="1"/>
          <p:nvPr/>
        </p:nvSpPr>
        <p:spPr>
          <a:xfrm>
            <a:off x="403694" y="5736711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로컬에서 작성한 독립 프로그램입니다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코드는 앞서 작성한 것들과 같습니다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12D15E-4128-713C-9A88-358A2746CC11}"/>
              </a:ext>
            </a:extLst>
          </p:cNvPr>
          <p:cNvSpPr txBox="1"/>
          <p:nvPr/>
        </p:nvSpPr>
        <p:spPr>
          <a:xfrm>
            <a:off x="7910770" y="2199916"/>
            <a:ext cx="250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콤마로 구분된 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</a:t>
            </a:r>
            <a:endParaRPr lang="en-US" altLang="ko-KR" sz="1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스트리밍으로 읽습니다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E36B89-14F8-3648-17F7-168420EB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706" y="2796760"/>
            <a:ext cx="7154273" cy="2229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A4B6C4-42E0-5BCE-3F4D-EA21ED55C7A7}"/>
              </a:ext>
            </a:extLst>
          </p:cNvPr>
          <p:cNvSpPr txBox="1"/>
          <p:nvPr/>
        </p:nvSpPr>
        <p:spPr>
          <a:xfrm>
            <a:off x="8711646" y="3365423"/>
            <a:ext cx="250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PSI</a:t>
            </a:r>
            <a:r>
              <a:rPr lang="ko-KR" altLang="en-US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 </a:t>
            </a:r>
            <a:r>
              <a:rPr lang="ko-KR" altLang="en-US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이하인 행을</a:t>
            </a:r>
            <a:endParaRPr lang="en-US" altLang="ko-KR" sz="1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저장합니다</a:t>
            </a:r>
            <a:r>
              <a:rPr lang="en-US" altLang="ko-KR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476DB-3B37-8765-EF9C-8B9B43E079D7}"/>
              </a:ext>
            </a:extLst>
          </p:cNvPr>
          <p:cNvSpPr txBox="1"/>
          <p:nvPr/>
        </p:nvSpPr>
        <p:spPr>
          <a:xfrm>
            <a:off x="8749746" y="4118284"/>
            <a:ext cx="250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스트리밍으로 콘솔에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2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독립형 버전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3D77F-83D7-434A-FD5F-3D3E2806FBC1}"/>
              </a:ext>
            </a:extLst>
          </p:cNvPr>
          <p:cNvSpPr txBox="1"/>
          <p:nvPr/>
        </p:nvSpPr>
        <p:spPr>
          <a:xfrm>
            <a:off x="403694" y="5997969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실행하였으나 위와 같이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ACCEPTED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단계에서 넘어가지 않는 오류가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680F43-68E6-47CA-1EF9-A7B22794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16" y="1017632"/>
            <a:ext cx="7794455" cy="398045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04DAA5E-79A4-4A6F-1BAC-55093955B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87" y="3940286"/>
            <a:ext cx="764964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1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독립형 버전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3D77F-83D7-434A-FD5F-3D3E2806FBC1}"/>
              </a:ext>
            </a:extLst>
          </p:cNvPr>
          <p:cNvSpPr txBox="1"/>
          <p:nvPr/>
        </p:nvSpPr>
        <p:spPr>
          <a:xfrm>
            <a:off x="403694" y="2644215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얀 대시보드에서 확인해준 결과 아래와 같은 진단이 나왔습니다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442A86-5446-8B28-9D3C-B193527A3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61" y="1205965"/>
            <a:ext cx="10389351" cy="14355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7D33CC-7D49-B86C-41B5-BE82FD470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5" y="3122296"/>
            <a:ext cx="10569269" cy="3244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0CD359-C2B6-11FE-FC3B-2649084809E3}"/>
              </a:ext>
            </a:extLst>
          </p:cNvPr>
          <p:cNvSpPr txBox="1"/>
          <p:nvPr/>
        </p:nvSpPr>
        <p:spPr>
          <a:xfrm>
            <a:off x="396997" y="3507536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 결과 자원 할당 과정에서 실제 자원보다 할당된 자원이 적어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자원을 할당할 수 있도록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YARN-SITE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수정해주었습니다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AC4A332A-340D-2DFE-121C-2AB34257F5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7"/>
          <a:stretch/>
        </p:blipFill>
        <p:spPr>
          <a:xfrm>
            <a:off x="471136" y="4377703"/>
            <a:ext cx="3619419" cy="20030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7324548" y="5013961"/>
            <a:ext cx="4325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재실행하여 성공적인 결과를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얻을 수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2" name="그림 21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8AEB5932-E10C-FF02-4E54-1EF07EB4E9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40" b="3694"/>
          <a:stretch/>
        </p:blipFill>
        <p:spPr>
          <a:xfrm>
            <a:off x="4098859" y="4377703"/>
            <a:ext cx="3217385" cy="20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53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03695" y="5688514"/>
            <a:ext cx="11246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펌프 정보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유지보수 정보를 다운로드 하고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008B0F-2577-A507-F5D5-EF65E7889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07" y="3310180"/>
            <a:ext cx="6697010" cy="22958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2BE4CF9-2104-34EE-D88C-9F20A6222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7"/>
          <a:stretch/>
        </p:blipFill>
        <p:spPr>
          <a:xfrm>
            <a:off x="2715560" y="1145581"/>
            <a:ext cx="663641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03695" y="5163860"/>
            <a:ext cx="11246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지정하고 폴더 내의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가져와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스트림 데이터프레임으로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115B3-8C3B-C74C-641F-497DD968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19" y="1260582"/>
            <a:ext cx="8318054" cy="37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7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5327740"/>
            <a:ext cx="11246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펌프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유지보수 데이터도 모두 스키마를 지정하고 뷰를 등록합니다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데이터들은 스트리밍이 아닌 고정된 데이터입니다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9C19B-7293-5E3D-7DC0-61A346E9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30" y="1040440"/>
            <a:ext cx="7068214" cy="41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14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센서 데이터 응용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시간의 실습 내용을 정리하여 제출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소개되지 않은 데이터 분석 실습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4360586"/>
            <a:ext cx="112464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질의를 사용하여 낮은 압력 경고가 발생한 센서의 자원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 date, psi,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펌프 데이터의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pumpType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purchaseDate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serviceDate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펌프 제조업자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유지관리 정보를 데이터프레임으로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writeStream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메서드를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출력하고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awaitTermination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종료시까지 대기하도록 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6640E-D502-9684-6F65-86CFEA88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30" y="1249806"/>
            <a:ext cx="9298140" cy="29579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6455F2-C959-421C-8812-1C16736DA549}"/>
              </a:ext>
            </a:extLst>
          </p:cNvPr>
          <p:cNvSpPr txBox="1"/>
          <p:nvPr/>
        </p:nvSpPr>
        <p:spPr>
          <a:xfrm>
            <a:off x="5647655" y="1313942"/>
            <a:ext cx="443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psi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이하인 행으로 데이터프레임을 생성하고</a:t>
            </a:r>
            <a:endParaRPr lang="en-US" altLang="ko-KR" sz="1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alert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뷰를 등록합니다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51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 데이터 추가 응용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5688225"/>
            <a:ext cx="11246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예시와 동일한 모습으로 잘 </a:t>
            </a:r>
            <a:r>
              <a:rPr lang="ko-KR" altLang="en-US" sz="240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작동하는 것을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0EEF59-D61D-7311-C9B9-D4F01A45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26" y="1177619"/>
            <a:ext cx="7153106" cy="43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9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5477212"/>
            <a:ext cx="11246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센서는 스트림 데이터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유지보수와 펌프정보는 고정 데이터프레임으로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분석과 같은 자료를 사용하기에 동일한 과정을 거칩니다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DBDAB4-EE08-F3E3-B60D-681F8DF5B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9"/>
          <a:stretch/>
        </p:blipFill>
        <p:spPr>
          <a:xfrm>
            <a:off x="1254271" y="1011319"/>
            <a:ext cx="6658904" cy="436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BF2344-01CD-8EA2-4025-D00AC0B1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611" y="1683025"/>
            <a:ext cx="663985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4527638"/>
            <a:ext cx="112464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코드의 구성은 동일하나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cautionDF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새로운 데이터프레임을 생성하여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배수량이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6.12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psi(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압력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63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sedPPM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침전물 수치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1.35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이상인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수집합니다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이것을 기존의 데이터와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그에대한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정보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압력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침전물수치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배수량과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주기등의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정보를 추가로 제공합니다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6E701-CE53-91B9-0DFE-2BACD422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23" y="1414579"/>
            <a:ext cx="10112428" cy="2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2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24E93-FA33-8052-58AA-79FD82B739CC}"/>
              </a:ext>
            </a:extLst>
          </p:cNvPr>
          <p:cNvSpPr txBox="1"/>
          <p:nvPr/>
        </p:nvSpPr>
        <p:spPr>
          <a:xfrm>
            <a:off x="418685" y="5635469"/>
            <a:ext cx="11246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경고 문구를 출력하고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정보들을 콘솔에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5905A-B481-A266-76B7-0CBAF70B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60" y="1105817"/>
            <a:ext cx="10092388" cy="42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조사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조사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9475" y="563504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다운로드한 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EF9540-F1AB-E576-53B8-5DA1C56F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53" y="1474230"/>
            <a:ext cx="7540986" cy="36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조사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9475" y="552953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지정한 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적재하여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프레임을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30917-583D-7099-77B4-EA351A0A5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29"/>
          <a:stretch/>
        </p:blipFill>
        <p:spPr>
          <a:xfrm>
            <a:off x="974724" y="1633609"/>
            <a:ext cx="5953956" cy="3203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39064F-B0BF-B562-A8F6-B74A97F27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80" y="1528590"/>
            <a:ext cx="407726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조사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531667" y="3495688"/>
            <a:ext cx="67980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filter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오일 압력이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0.5psi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이하인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resid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date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그룹을 만들고 그것을 기준으로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평균을 도출합니다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AE2302-32EC-C435-A7EF-63077351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25"/>
          <a:stretch/>
        </p:blipFill>
        <p:spPr>
          <a:xfrm>
            <a:off x="1877095" y="2126158"/>
            <a:ext cx="4182059" cy="11407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5253AB-F50F-6BD6-934D-971C10A0C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95" b="4"/>
          <a:stretch/>
        </p:blipFill>
        <p:spPr>
          <a:xfrm>
            <a:off x="6719425" y="1766806"/>
            <a:ext cx="4182059" cy="32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조사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1959407" y="3092140"/>
            <a:ext cx="8106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hz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flow,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sedPPM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psi,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chlPPM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최대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질의로 도출한 다음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년월일을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그룹으로 묶고 그것을 기준으로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FD177-FC24-F76E-C27C-9BB41EDF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07" y="974351"/>
            <a:ext cx="8106175" cy="1976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C2C8A-6FAD-CABE-60C6-1DADE5A3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33" y="4292469"/>
            <a:ext cx="7323179" cy="19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스트리밍 처리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05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스트리밍 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7203" y="5134697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지정합니다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콤마로 구분된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해당 폴더 내에서 스트리밍으로 가져옵니다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2DADE-65C6-8CF1-17CD-1F3A7C73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79" y="1168042"/>
            <a:ext cx="8106174" cy="38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5439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506</Words>
  <Application>Microsoft Office PowerPoint</Application>
  <PresentationFormat>와이드스크린</PresentationFormat>
  <Paragraphs>99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배달의민족 주아</vt:lpstr>
      <vt:lpstr>Arial</vt:lpstr>
      <vt:lpstr>야놀자 야체 B</vt:lpstr>
      <vt:lpstr>맑은 고딕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2022-05-22T12:38:31Z</dcterms:modified>
</cp:coreProperties>
</file>