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1" r:id="rId17"/>
    <p:sldId id="420" r:id="rId18"/>
    <p:sldId id="422" r:id="rId19"/>
    <p:sldId id="284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배달의민족 주아" panose="02020603020101020101" pitchFamily="18" charset="-127"/>
      <p:regular r:id="rId24"/>
    </p:embeddedFont>
    <p:embeddedFont>
      <p:font typeface="배달의민족 한나체 Pro" panose="020B0600000101010101" pitchFamily="50" charset="-127"/>
      <p:regular r:id="rId25"/>
    </p:embeddedFont>
    <p:embeddedFont>
      <p:font typeface="야놀자 야체 B" panose="02020603020101020101" pitchFamily="18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3CA69-BC14-499B-9631-519779EAF406}" v="539" dt="2022-05-27T21:16:42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6108" autoAdjust="0"/>
  </p:normalViewPr>
  <p:slideViewPr>
    <p:cSldViewPr snapToGrid="0">
      <p:cViewPr>
        <p:scale>
          <a:sx n="100" d="100"/>
          <a:sy n="100" d="100"/>
        </p:scale>
        <p:origin x="1236" y="29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6DD1B4E2-0BC9-4EAA-89D0-EEB169F30F8E}"/>
    <pc:docChg chg="undo redo custSel addSld delSld modSld sldOrd">
      <pc:chgData name="신 주용" userId="ce306e5e72bceba6" providerId="LiveId" clId="{6DD1B4E2-0BC9-4EAA-89D0-EEB169F30F8E}" dt="2022-05-22T12:38:27.554" v="7411" actId="1035"/>
      <pc:docMkLst>
        <pc:docMk/>
      </pc:docMkLst>
      <pc:sldChg chg="addSp delSp modSp mod">
        <pc:chgData name="신 주용" userId="ce306e5e72bceba6" providerId="LiveId" clId="{6DD1B4E2-0BC9-4EAA-89D0-EEB169F30F8E}" dt="2022-05-21T15:06:11.682" v="43"/>
        <pc:sldMkLst>
          <pc:docMk/>
          <pc:sldMk cId="109162043" sldId="368"/>
        </pc:sldMkLst>
        <pc:spChg chg="add del">
          <ac:chgData name="신 주용" userId="ce306e5e72bceba6" providerId="LiveId" clId="{6DD1B4E2-0BC9-4EAA-89D0-EEB169F30F8E}" dt="2022-05-21T15:06:06.694" v="2"/>
          <ac:spMkLst>
            <pc:docMk/>
            <pc:sldMk cId="109162043" sldId="368"/>
            <ac:spMk id="5" creationId="{264F9235-35A0-95C0-DDDD-2998856E332E}"/>
          </ac:spMkLst>
        </pc:spChg>
        <pc:spChg chg="mod">
          <ac:chgData name="신 주용" userId="ce306e5e72bceba6" providerId="LiveId" clId="{6DD1B4E2-0BC9-4EAA-89D0-EEB169F30F8E}" dt="2022-05-21T15:06:11.682" v="43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6DD1B4E2-0BC9-4EAA-89D0-EEB169F30F8E}" dt="2022-05-21T15:06:29.632" v="56"/>
        <pc:sldMkLst>
          <pc:docMk/>
          <pc:sldMk cId="2782456046" sldId="376"/>
        </pc:sldMkLst>
        <pc:spChg chg="add del">
          <ac:chgData name="신 주용" userId="ce306e5e72bceba6" providerId="LiveId" clId="{6DD1B4E2-0BC9-4EAA-89D0-EEB169F30F8E}" dt="2022-05-21T15:06:16.300" v="47"/>
          <ac:spMkLst>
            <pc:docMk/>
            <pc:sldMk cId="2782456046" sldId="376"/>
            <ac:spMk id="2" creationId="{F7E5DCFB-3DA5-BDDF-6697-CACFFD4ECCE4}"/>
          </ac:spMkLst>
        </pc:spChg>
        <pc:spChg chg="mod">
          <ac:chgData name="신 주용" userId="ce306e5e72bceba6" providerId="LiveId" clId="{6DD1B4E2-0BC9-4EAA-89D0-EEB169F30F8E}" dt="2022-05-21T15:06:24.239" v="5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1T15:06:29.632" v="5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6DD1B4E2-0BC9-4EAA-89D0-EEB169F30F8E}" dt="2022-05-21T15:13:45.895" v="72"/>
        <pc:sldMkLst>
          <pc:docMk/>
          <pc:sldMk cId="1342536853" sldId="407"/>
        </pc:sldMkLst>
        <pc:spChg chg="mod">
          <ac:chgData name="신 주용" userId="ce306e5e72bceba6" providerId="LiveId" clId="{6DD1B4E2-0BC9-4EAA-89D0-EEB169F30F8E}" dt="2022-05-21T15:13:45.895" v="7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6DD1B4E2-0BC9-4EAA-89D0-EEB169F30F8E}" dt="2022-05-21T15:24:38.407" v="146" actId="20577"/>
        <pc:sldMkLst>
          <pc:docMk/>
          <pc:sldMk cId="1291928749" sldId="408"/>
        </pc:sldMkLst>
        <pc:spChg chg="mod">
          <ac:chgData name="신 주용" userId="ce306e5e72bceba6" providerId="LiveId" clId="{6DD1B4E2-0BC9-4EAA-89D0-EEB169F30F8E}" dt="2022-05-21T15:13:49.059" v="73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6DD1B4E2-0BC9-4EAA-89D0-EEB169F30F8E}" dt="2022-05-21T15:23:38.080" v="78" actId="478"/>
          <ac:spMkLst>
            <pc:docMk/>
            <pc:sldMk cId="1291928749" sldId="408"/>
            <ac:spMk id="22" creationId="{7DECE097-150E-43D5-89D5-9F61AE2C04C5}"/>
          </ac:spMkLst>
        </pc:spChg>
        <pc:spChg chg="mod">
          <ac:chgData name="신 주용" userId="ce306e5e72bceba6" providerId="LiveId" clId="{6DD1B4E2-0BC9-4EAA-89D0-EEB169F30F8E}" dt="2022-05-21T15:24:38.407" v="146" actId="20577"/>
          <ac:spMkLst>
            <pc:docMk/>
            <pc:sldMk cId="1291928749" sldId="408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24:27.663" v="86" actId="1076"/>
          <ac:picMkLst>
            <pc:docMk/>
            <pc:sldMk cId="1291928749" sldId="408"/>
            <ac:picMk id="3" creationId="{CDEF9540-F1AB-E576-53B8-5DA1C56FBB4D}"/>
          </ac:picMkLst>
        </pc:picChg>
        <pc:picChg chg="del">
          <ac:chgData name="신 주용" userId="ce306e5e72bceba6" providerId="LiveId" clId="{6DD1B4E2-0BC9-4EAA-89D0-EEB169F30F8E}" dt="2022-05-21T15:23:38.080" v="78" actId="478"/>
          <ac:picMkLst>
            <pc:docMk/>
            <pc:sldMk cId="1291928749" sldId="408"/>
            <ac:picMk id="4" creationId="{0C8530FB-F3BC-D391-1C31-935CF28B2D49}"/>
          </ac:picMkLst>
        </pc:picChg>
        <pc:picChg chg="del">
          <ac:chgData name="신 주용" userId="ce306e5e72bceba6" providerId="LiveId" clId="{6DD1B4E2-0BC9-4EAA-89D0-EEB169F30F8E}" dt="2022-05-21T15:23:38.080" v="78" actId="478"/>
          <ac:picMkLst>
            <pc:docMk/>
            <pc:sldMk cId="1291928749" sldId="408"/>
            <ac:picMk id="9" creationId="{1BB9FD80-763E-2C6E-9FC4-15B11A6FBA73}"/>
          </ac:picMkLst>
        </pc:picChg>
      </pc:sldChg>
      <pc:sldChg chg="addSp delSp modSp add mod">
        <pc:chgData name="신 주용" userId="ce306e5e72bceba6" providerId="LiveId" clId="{6DD1B4E2-0BC9-4EAA-89D0-EEB169F30F8E}" dt="2022-05-21T15:26:06.694" v="300" actId="1035"/>
        <pc:sldMkLst>
          <pc:docMk/>
          <pc:sldMk cId="377881977" sldId="409"/>
        </pc:sldMkLst>
        <pc:spChg chg="mod">
          <ac:chgData name="신 주용" userId="ce306e5e72bceba6" providerId="LiveId" clId="{6DD1B4E2-0BC9-4EAA-89D0-EEB169F30F8E}" dt="2022-05-21T15:26:06.694" v="300" actId="1035"/>
          <ac:spMkLst>
            <pc:docMk/>
            <pc:sldMk cId="377881977" sldId="409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24:41.694" v="148" actId="478"/>
          <ac:picMkLst>
            <pc:docMk/>
            <pc:sldMk cId="377881977" sldId="409"/>
            <ac:picMk id="3" creationId="{CDEF9540-F1AB-E576-53B8-5DA1C56FBB4D}"/>
          </ac:picMkLst>
        </pc:picChg>
        <pc:picChg chg="add mod modCrop">
          <ac:chgData name="신 주용" userId="ce306e5e72bceba6" providerId="LiveId" clId="{6DD1B4E2-0BC9-4EAA-89D0-EEB169F30F8E}" dt="2022-05-21T15:25:26.364" v="157" actId="1076"/>
          <ac:picMkLst>
            <pc:docMk/>
            <pc:sldMk cId="377881977" sldId="409"/>
            <ac:picMk id="4" creationId="{B7830917-583D-7099-77B4-EA351A0A5496}"/>
          </ac:picMkLst>
        </pc:picChg>
        <pc:picChg chg="add mod">
          <ac:chgData name="신 주용" userId="ce306e5e72bceba6" providerId="LiveId" clId="{6DD1B4E2-0BC9-4EAA-89D0-EEB169F30F8E}" dt="2022-05-21T15:25:26.364" v="157" actId="1076"/>
          <ac:picMkLst>
            <pc:docMk/>
            <pc:sldMk cId="377881977" sldId="409"/>
            <ac:picMk id="9" creationId="{1039064F-B0BF-B562-A8F6-B74A97F27B6E}"/>
          </ac:picMkLst>
        </pc:pic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412807182" sldId="409"/>
        </pc:sldMkLst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1749667417" sldId="410"/>
        </pc:sldMkLst>
      </pc:sldChg>
      <pc:sldChg chg="addSp delSp modSp add mod">
        <pc:chgData name="신 주용" userId="ce306e5e72bceba6" providerId="LiveId" clId="{6DD1B4E2-0BC9-4EAA-89D0-EEB169F30F8E}" dt="2022-05-21T15:38:36.255" v="1320"/>
        <pc:sldMkLst>
          <pc:docMk/>
          <pc:sldMk cId="3441798951" sldId="410"/>
        </pc:sldMkLst>
        <pc:spChg chg="add del mod">
          <ac:chgData name="신 주용" userId="ce306e5e72bceba6" providerId="LiveId" clId="{6DD1B4E2-0BC9-4EAA-89D0-EEB169F30F8E}" dt="2022-05-21T15:38:36.255" v="1320"/>
          <ac:spMkLst>
            <pc:docMk/>
            <pc:sldMk cId="3441798951" sldId="410"/>
            <ac:spMk id="21" creationId="{B0C46CD5-63BE-C10E-D12D-77E82B0A6603}"/>
          </ac:spMkLst>
        </pc:spChg>
        <pc:spChg chg="mod">
          <ac:chgData name="신 주용" userId="ce306e5e72bceba6" providerId="LiveId" clId="{6DD1B4E2-0BC9-4EAA-89D0-EEB169F30F8E}" dt="2022-05-21T15:38:34.110" v="1318" actId="1076"/>
          <ac:spMkLst>
            <pc:docMk/>
            <pc:sldMk cId="3441798951" sldId="410"/>
            <ac:spMk id="25" creationId="{08D027ED-C57B-7185-3257-50D158DA9908}"/>
          </ac:spMkLst>
        </pc:spChg>
        <pc:grpChg chg="mod">
          <ac:chgData name="신 주용" userId="ce306e5e72bceba6" providerId="LiveId" clId="{6DD1B4E2-0BC9-4EAA-89D0-EEB169F30F8E}" dt="2022-05-21T15:30:44.734" v="477" actId="1076"/>
          <ac:grpSpMkLst>
            <pc:docMk/>
            <pc:sldMk cId="3441798951" sldId="410"/>
            <ac:grpSpMk id="15" creationId="{00000000-0000-0000-0000-000000000000}"/>
          </ac:grpSpMkLst>
        </pc:grpChg>
        <pc:picChg chg="add del mod">
          <ac:chgData name="신 주용" userId="ce306e5e72bceba6" providerId="LiveId" clId="{6DD1B4E2-0BC9-4EAA-89D0-EEB169F30F8E}" dt="2022-05-21T15:29:10.969" v="357" actId="478"/>
          <ac:picMkLst>
            <pc:docMk/>
            <pc:sldMk cId="3441798951" sldId="410"/>
            <ac:picMk id="3" creationId="{8D1EA242-EA02-C374-90AD-95E94BFDAE54}"/>
          </ac:picMkLst>
        </pc:picChg>
        <pc:picChg chg="del">
          <ac:chgData name="신 주용" userId="ce306e5e72bceba6" providerId="LiveId" clId="{6DD1B4E2-0BC9-4EAA-89D0-EEB169F30F8E}" dt="2022-05-21T15:26:38.292" v="302" actId="478"/>
          <ac:picMkLst>
            <pc:docMk/>
            <pc:sldMk cId="3441798951" sldId="410"/>
            <ac:picMk id="4" creationId="{B7830917-583D-7099-77B4-EA351A0A5496}"/>
          </ac:picMkLst>
        </pc:picChg>
        <pc:picChg chg="del">
          <ac:chgData name="신 주용" userId="ce306e5e72bceba6" providerId="LiveId" clId="{6DD1B4E2-0BC9-4EAA-89D0-EEB169F30F8E}" dt="2022-05-21T15:26:38.292" v="302" actId="478"/>
          <ac:picMkLst>
            <pc:docMk/>
            <pc:sldMk cId="3441798951" sldId="410"/>
            <ac:picMk id="9" creationId="{1039064F-B0BF-B562-A8F6-B74A97F27B6E}"/>
          </ac:picMkLst>
        </pc:picChg>
        <pc:picChg chg="add del mod">
          <ac:chgData name="신 주용" userId="ce306e5e72bceba6" providerId="LiveId" clId="{6DD1B4E2-0BC9-4EAA-89D0-EEB169F30F8E}" dt="2022-05-21T15:29:55.665" v="426" actId="478"/>
          <ac:picMkLst>
            <pc:docMk/>
            <pc:sldMk cId="3441798951" sldId="410"/>
            <ac:picMk id="10" creationId="{EDEC05EA-C4EA-74BB-057B-4C265C906843}"/>
          </ac:picMkLst>
        </pc:picChg>
        <pc:picChg chg="add mod modCrop">
          <ac:chgData name="신 주용" userId="ce306e5e72bceba6" providerId="LiveId" clId="{6DD1B4E2-0BC9-4EAA-89D0-EEB169F30F8E}" dt="2022-05-21T15:38:29.555" v="1317" actId="1076"/>
          <ac:picMkLst>
            <pc:docMk/>
            <pc:sldMk cId="3441798951" sldId="410"/>
            <ac:picMk id="16" creationId="{E3AE2302-32EC-C435-A7EF-630773513356}"/>
          </ac:picMkLst>
        </pc:picChg>
        <pc:picChg chg="add mod modCrop">
          <ac:chgData name="신 주용" userId="ce306e5e72bceba6" providerId="LiveId" clId="{6DD1B4E2-0BC9-4EAA-89D0-EEB169F30F8E}" dt="2022-05-21T15:38:26.818" v="1316" actId="1076"/>
          <ac:picMkLst>
            <pc:docMk/>
            <pc:sldMk cId="3441798951" sldId="410"/>
            <ac:picMk id="22" creationId="{275253AB-F50F-6BD6-934D-971C10A0C0E1}"/>
          </ac:picMkLst>
        </pc:picChg>
      </pc:sldChg>
      <pc:sldChg chg="addSp delSp modSp add mod">
        <pc:chgData name="신 주용" userId="ce306e5e72bceba6" providerId="LiveId" clId="{6DD1B4E2-0BC9-4EAA-89D0-EEB169F30F8E}" dt="2022-05-21T15:37:22.407" v="1279"/>
        <pc:sldMkLst>
          <pc:docMk/>
          <pc:sldMk cId="2154709786" sldId="411"/>
        </pc:sldMkLst>
        <pc:spChg chg="del">
          <ac:chgData name="신 주용" userId="ce306e5e72bceba6" providerId="LiveId" clId="{6DD1B4E2-0BC9-4EAA-89D0-EEB169F30F8E}" dt="2022-05-21T15:33:18.696" v="688" actId="478"/>
          <ac:spMkLst>
            <pc:docMk/>
            <pc:sldMk cId="2154709786" sldId="411"/>
            <ac:spMk id="21" creationId="{B0C46CD5-63BE-C10E-D12D-77E82B0A6603}"/>
          </ac:spMkLst>
        </pc:spChg>
        <pc:spChg chg="mod">
          <ac:chgData name="신 주용" userId="ce306e5e72bceba6" providerId="LiveId" clId="{6DD1B4E2-0BC9-4EAA-89D0-EEB169F30F8E}" dt="2022-05-21T15:37:22.407" v="1279"/>
          <ac:spMkLst>
            <pc:docMk/>
            <pc:sldMk cId="2154709786" sldId="411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37:10.862" v="1244" actId="1035"/>
          <ac:picMkLst>
            <pc:docMk/>
            <pc:sldMk cId="2154709786" sldId="411"/>
            <ac:picMk id="3" creationId="{707FD177-FC24-F76E-C27C-9BB41EDFB6AD}"/>
          </ac:picMkLst>
        </pc:picChg>
        <pc:picChg chg="add mod">
          <ac:chgData name="신 주용" userId="ce306e5e72bceba6" providerId="LiveId" clId="{6DD1B4E2-0BC9-4EAA-89D0-EEB169F30F8E}" dt="2022-05-21T15:37:10.862" v="1244" actId="1035"/>
          <ac:picMkLst>
            <pc:docMk/>
            <pc:sldMk cId="2154709786" sldId="411"/>
            <ac:picMk id="5" creationId="{7E8C2C8A-6FAD-CABE-60C6-1DADE5A35F12}"/>
          </ac:picMkLst>
        </pc:picChg>
        <pc:picChg chg="del">
          <ac:chgData name="신 주용" userId="ce306e5e72bceba6" providerId="LiveId" clId="{6DD1B4E2-0BC9-4EAA-89D0-EEB169F30F8E}" dt="2022-05-21T15:32:15.486" v="667" actId="478"/>
          <ac:picMkLst>
            <pc:docMk/>
            <pc:sldMk cId="2154709786" sldId="411"/>
            <ac:picMk id="16" creationId="{E3AE2302-32EC-C435-A7EF-630773513356}"/>
          </ac:picMkLst>
        </pc:picChg>
        <pc:picChg chg="del">
          <ac:chgData name="신 주용" userId="ce306e5e72bceba6" providerId="LiveId" clId="{6DD1B4E2-0BC9-4EAA-89D0-EEB169F30F8E}" dt="2022-05-21T15:32:15.486" v="667" actId="478"/>
          <ac:picMkLst>
            <pc:docMk/>
            <pc:sldMk cId="2154709786" sldId="411"/>
            <ac:picMk id="22" creationId="{275253AB-F50F-6BD6-934D-971C10A0C0E1}"/>
          </ac:picMkLst>
        </pc:pic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3015390898" sldId="411"/>
        </pc:sldMkLst>
      </pc:sldChg>
      <pc:sldChg chg="modSp add mod ord">
        <pc:chgData name="신 주용" userId="ce306e5e72bceba6" providerId="LiveId" clId="{6DD1B4E2-0BC9-4EAA-89D0-EEB169F30F8E}" dt="2022-05-21T15:37:52.647" v="1302"/>
        <pc:sldMkLst>
          <pc:docMk/>
          <pc:sldMk cId="477056734" sldId="412"/>
        </pc:sldMkLst>
        <pc:spChg chg="mod">
          <ac:chgData name="신 주용" userId="ce306e5e72bceba6" providerId="LiveId" clId="{6DD1B4E2-0BC9-4EAA-89D0-EEB169F30F8E}" dt="2022-05-21T15:37:52.647" v="1302"/>
          <ac:spMkLst>
            <pc:docMk/>
            <pc:sldMk cId="477056734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2258102135" sldId="412"/>
        </pc:sldMkLst>
      </pc:sldChg>
      <pc:sldChg chg="addSp delSp modSp add mod ord">
        <pc:chgData name="신 주용" userId="ce306e5e72bceba6" providerId="LiveId" clId="{6DD1B4E2-0BC9-4EAA-89D0-EEB169F30F8E}" dt="2022-05-21T15:51:46.497" v="1563" actId="1036"/>
        <pc:sldMkLst>
          <pc:docMk/>
          <pc:sldMk cId="3571754395" sldId="413"/>
        </pc:sldMkLst>
        <pc:spChg chg="mod">
          <ac:chgData name="신 주용" userId="ce306e5e72bceba6" providerId="LiveId" clId="{6DD1B4E2-0BC9-4EAA-89D0-EEB169F30F8E}" dt="2022-05-21T15:38:48.803" v="1343"/>
          <ac:spMkLst>
            <pc:docMk/>
            <pc:sldMk cId="3571754395" sldId="413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1T15:51:46.497" v="1563" actId="1036"/>
          <ac:spMkLst>
            <pc:docMk/>
            <pc:sldMk cId="3571754395" sldId="413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38:49.785" v="1344" actId="478"/>
          <ac:picMkLst>
            <pc:docMk/>
            <pc:sldMk cId="3571754395" sldId="413"/>
            <ac:picMk id="3" creationId="{707FD177-FC24-F76E-C27C-9BB41EDFB6AD}"/>
          </ac:picMkLst>
        </pc:picChg>
        <pc:picChg chg="add mod">
          <ac:chgData name="신 주용" userId="ce306e5e72bceba6" providerId="LiveId" clId="{6DD1B4E2-0BC9-4EAA-89D0-EEB169F30F8E}" dt="2022-05-21T15:50:46.594" v="1377" actId="1036"/>
          <ac:picMkLst>
            <pc:docMk/>
            <pc:sldMk cId="3571754395" sldId="413"/>
            <ac:picMk id="4" creationId="{A632DADE-65C6-8CF1-17CD-1F3A7C73E053}"/>
          </ac:picMkLst>
        </pc:picChg>
        <pc:picChg chg="del">
          <ac:chgData name="신 주용" userId="ce306e5e72bceba6" providerId="LiveId" clId="{6DD1B4E2-0BC9-4EAA-89D0-EEB169F30F8E}" dt="2022-05-21T15:38:49.785" v="1344" actId="478"/>
          <ac:picMkLst>
            <pc:docMk/>
            <pc:sldMk cId="3571754395" sldId="413"/>
            <ac:picMk id="5" creationId="{7E8C2C8A-6FAD-CABE-60C6-1DADE5A35F12}"/>
          </ac:picMkLst>
        </pc:picChg>
      </pc:sldChg>
      <pc:sldChg chg="addSp delSp modSp add mod">
        <pc:chgData name="신 주용" userId="ce306e5e72bceba6" providerId="LiveId" clId="{6DD1B4E2-0BC9-4EAA-89D0-EEB169F30F8E}" dt="2022-05-21T15:55:27.553" v="2078" actId="1076"/>
        <pc:sldMkLst>
          <pc:docMk/>
          <pc:sldMk cId="2511680573" sldId="414"/>
        </pc:sldMkLst>
        <pc:spChg chg="mod">
          <ac:chgData name="신 주용" userId="ce306e5e72bceba6" providerId="LiveId" clId="{6DD1B4E2-0BC9-4EAA-89D0-EEB169F30F8E}" dt="2022-05-21T15:55:13.664" v="2075" actId="20577"/>
          <ac:spMkLst>
            <pc:docMk/>
            <pc:sldMk cId="2511680573" sldId="414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55:27.553" v="2078" actId="1076"/>
          <ac:picMkLst>
            <pc:docMk/>
            <pc:sldMk cId="2511680573" sldId="414"/>
            <ac:picMk id="3" creationId="{2ABEE147-D35A-A4A5-0770-CDC0CDE39F5E}"/>
          </ac:picMkLst>
        </pc:picChg>
        <pc:picChg chg="del">
          <ac:chgData name="신 주용" userId="ce306e5e72bceba6" providerId="LiveId" clId="{6DD1B4E2-0BC9-4EAA-89D0-EEB169F30F8E}" dt="2022-05-21T15:50:20.023" v="1361" actId="478"/>
          <ac:picMkLst>
            <pc:docMk/>
            <pc:sldMk cId="2511680573" sldId="414"/>
            <ac:picMk id="4" creationId="{A632DADE-65C6-8CF1-17CD-1F3A7C73E053}"/>
          </ac:picMkLst>
        </pc:picChg>
        <pc:picChg chg="add mod">
          <ac:chgData name="신 주용" userId="ce306e5e72bceba6" providerId="LiveId" clId="{6DD1B4E2-0BC9-4EAA-89D0-EEB169F30F8E}" dt="2022-05-21T15:52:32.935" v="1572" actId="1076"/>
          <ac:picMkLst>
            <pc:docMk/>
            <pc:sldMk cId="2511680573" sldId="414"/>
            <ac:picMk id="9" creationId="{4DC94A26-0349-6DAD-30F5-039BAC444FA6}"/>
          </ac:picMkLst>
        </pc:picChg>
      </pc:sldChg>
      <pc:sldChg chg="addSp delSp modSp add mod">
        <pc:chgData name="신 주용" userId="ce306e5e72bceba6" providerId="LiveId" clId="{6DD1B4E2-0BC9-4EAA-89D0-EEB169F30F8E}" dt="2022-05-21T15:58:33.101" v="2482"/>
        <pc:sldMkLst>
          <pc:docMk/>
          <pc:sldMk cId="4036459227" sldId="415"/>
        </pc:sldMkLst>
        <pc:spChg chg="add del mod">
          <ac:chgData name="신 주용" userId="ce306e5e72bceba6" providerId="LiveId" clId="{6DD1B4E2-0BC9-4EAA-89D0-EEB169F30F8E}" dt="2022-05-21T15:58:33.101" v="2482"/>
          <ac:spMkLst>
            <pc:docMk/>
            <pc:sldMk cId="4036459227" sldId="415"/>
            <ac:spMk id="21" creationId="{8A3C6379-A67E-31E8-3743-51264B23EF29}"/>
          </ac:spMkLst>
        </pc:spChg>
        <pc:spChg chg="add del mod">
          <ac:chgData name="신 주용" userId="ce306e5e72bceba6" providerId="LiveId" clId="{6DD1B4E2-0BC9-4EAA-89D0-EEB169F30F8E}" dt="2022-05-21T15:58:33.101" v="2482"/>
          <ac:spMkLst>
            <pc:docMk/>
            <pc:sldMk cId="4036459227" sldId="415"/>
            <ac:spMk id="22" creationId="{39BEB644-FE1C-E83E-EBE9-316C8D5B3379}"/>
          </ac:spMkLst>
        </pc:spChg>
        <pc:spChg chg="mod">
          <ac:chgData name="신 주용" userId="ce306e5e72bceba6" providerId="LiveId" clId="{6DD1B4E2-0BC9-4EAA-89D0-EEB169F30F8E}" dt="2022-05-21T15:57:45.387" v="2420"/>
          <ac:spMkLst>
            <pc:docMk/>
            <pc:sldMk cId="4036459227" sldId="415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56:19.043" v="2080" actId="478"/>
          <ac:picMkLst>
            <pc:docMk/>
            <pc:sldMk cId="4036459227" sldId="415"/>
            <ac:picMk id="3" creationId="{2ABEE147-D35A-A4A5-0770-CDC0CDE39F5E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4" creationId="{25D03A74-223C-C868-6630-32B30BD11D22}"/>
          </ac:picMkLst>
        </pc:picChg>
        <pc:picChg chg="del">
          <ac:chgData name="신 주용" userId="ce306e5e72bceba6" providerId="LiveId" clId="{6DD1B4E2-0BC9-4EAA-89D0-EEB169F30F8E}" dt="2022-05-21T15:56:19.043" v="2080" actId="478"/>
          <ac:picMkLst>
            <pc:docMk/>
            <pc:sldMk cId="4036459227" sldId="415"/>
            <ac:picMk id="9" creationId="{4DC94A26-0349-6DAD-30F5-039BAC444FA6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10" creationId="{E0A06FDA-C8A8-2A7A-7A2C-2610A40A695C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16" creationId="{573DB838-6F1E-852E-8B1E-F117B70870B3}"/>
          </ac:picMkLst>
        </pc:picChg>
        <pc:picChg chg="add mod">
          <ac:chgData name="신 주용" userId="ce306e5e72bceba6" providerId="LiveId" clId="{6DD1B4E2-0BC9-4EAA-89D0-EEB169F30F8E}" dt="2022-05-21T15:56:44.715" v="2103" actId="1076"/>
          <ac:picMkLst>
            <pc:docMk/>
            <pc:sldMk cId="4036459227" sldId="415"/>
            <ac:picMk id="18" creationId="{A4AD71F8-0EC1-73F0-FD5D-25C28AB6F355}"/>
          </ac:picMkLst>
        </pc:picChg>
        <pc:picChg chg="add mod">
          <ac:chgData name="신 주용" userId="ce306e5e72bceba6" providerId="LiveId" clId="{6DD1B4E2-0BC9-4EAA-89D0-EEB169F30F8E}" dt="2022-05-21T15:56:47.711" v="2104" actId="1076"/>
          <ac:picMkLst>
            <pc:docMk/>
            <pc:sldMk cId="4036459227" sldId="415"/>
            <ac:picMk id="20" creationId="{9988683E-0351-CCB4-FA7D-8CC8D5506EDE}"/>
          </ac:picMkLst>
        </pc:picChg>
      </pc:sldChg>
      <pc:sldChg chg="modSp add mod ord">
        <pc:chgData name="신 주용" userId="ce306e5e72bceba6" providerId="LiveId" clId="{6DD1B4E2-0BC9-4EAA-89D0-EEB169F30F8E}" dt="2022-05-21T15:58:40.754" v="2515"/>
        <pc:sldMkLst>
          <pc:docMk/>
          <pc:sldMk cId="2018713712" sldId="416"/>
        </pc:sldMkLst>
        <pc:spChg chg="mod">
          <ac:chgData name="신 주용" userId="ce306e5e72bceba6" providerId="LiveId" clId="{6DD1B4E2-0BC9-4EAA-89D0-EEB169F30F8E}" dt="2022-05-21T15:58:40.754" v="2515"/>
          <ac:spMkLst>
            <pc:docMk/>
            <pc:sldMk cId="2018713712" sldId="416"/>
            <ac:spMk id="36" creationId="{C87EE3C9-854B-49A6-99D9-2933E19EAD82}"/>
          </ac:spMkLst>
        </pc:spChg>
      </pc:sldChg>
      <pc:sldChg chg="modSp add del mod ord">
        <pc:chgData name="신 주용" userId="ce306e5e72bceba6" providerId="LiveId" clId="{6DD1B4E2-0BC9-4EAA-89D0-EEB169F30F8E}" dt="2022-05-21T15:58:31.759" v="2481" actId="2890"/>
        <pc:sldMkLst>
          <pc:docMk/>
          <pc:sldMk cId="2307898735" sldId="416"/>
        </pc:sldMkLst>
        <pc:spChg chg="mod">
          <ac:chgData name="신 주용" userId="ce306e5e72bceba6" providerId="LiveId" clId="{6DD1B4E2-0BC9-4EAA-89D0-EEB169F30F8E}" dt="2022-05-21T15:58:29.915" v="2479" actId="20577"/>
          <ac:spMkLst>
            <pc:docMk/>
            <pc:sldMk cId="2307898735" sldId="416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1T16:05:47.379" v="2969" actId="20577"/>
        <pc:sldMkLst>
          <pc:docMk/>
          <pc:sldMk cId="802322323" sldId="417"/>
        </pc:sldMkLst>
        <pc:spChg chg="mod">
          <ac:chgData name="신 주용" userId="ce306e5e72bceba6" providerId="LiveId" clId="{6DD1B4E2-0BC9-4EAA-89D0-EEB169F30F8E}" dt="2022-05-21T15:58:47.777" v="2544"/>
          <ac:spMkLst>
            <pc:docMk/>
            <pc:sldMk cId="802322323" sldId="417"/>
            <ac:spMk id="14" creationId="{7AA523DA-F32B-4AF2-A924-947D338998C0}"/>
          </ac:spMkLst>
        </pc:spChg>
        <pc:spChg chg="add mod">
          <ac:chgData name="신 주용" userId="ce306e5e72bceba6" providerId="LiveId" clId="{6DD1B4E2-0BC9-4EAA-89D0-EEB169F30F8E}" dt="2022-05-21T16:05:47.379" v="2969" actId="20577"/>
          <ac:spMkLst>
            <pc:docMk/>
            <pc:sldMk cId="802322323" sldId="417"/>
            <ac:spMk id="19" creationId="{9EB3D77F-83D7-434A-FD5F-3D3E2806FBC1}"/>
          </ac:spMkLst>
        </pc:spChg>
        <pc:spChg chg="add mod">
          <ac:chgData name="신 주용" userId="ce306e5e72bceba6" providerId="LiveId" clId="{6DD1B4E2-0BC9-4EAA-89D0-EEB169F30F8E}" dt="2022-05-21T16:00:41.763" v="2677" actId="1076"/>
          <ac:spMkLst>
            <pc:docMk/>
            <pc:sldMk cId="802322323" sldId="417"/>
            <ac:spMk id="21" creationId="{F712D15E-4128-713C-9A88-358A2746CC11}"/>
          </ac:spMkLst>
        </pc:spChg>
        <pc:spChg chg="add mod ord">
          <ac:chgData name="신 주용" userId="ce306e5e72bceba6" providerId="LiveId" clId="{6DD1B4E2-0BC9-4EAA-89D0-EEB169F30F8E}" dt="2022-05-21T16:01:45.234" v="2744" actId="1076"/>
          <ac:spMkLst>
            <pc:docMk/>
            <pc:sldMk cId="802322323" sldId="417"/>
            <ac:spMk id="22" creationId="{45A4B6C4-42E0-5BCE-3F4D-EA21ED55C7A7}"/>
          </ac:spMkLst>
        </pc:spChg>
        <pc:spChg chg="del mod">
          <ac:chgData name="신 주용" userId="ce306e5e72bceba6" providerId="LiveId" clId="{6DD1B4E2-0BC9-4EAA-89D0-EEB169F30F8E}" dt="2022-05-21T15:59:47.180" v="2554" actId="478"/>
          <ac:spMkLst>
            <pc:docMk/>
            <pc:sldMk cId="802322323" sldId="417"/>
            <ac:spMk id="25" creationId="{08D027ED-C57B-7185-3257-50D158DA9908}"/>
          </ac:spMkLst>
        </pc:spChg>
        <pc:spChg chg="add del">
          <ac:chgData name="신 주용" userId="ce306e5e72bceba6" providerId="LiveId" clId="{6DD1B4E2-0BC9-4EAA-89D0-EEB169F30F8E}" dt="2022-05-21T16:01:28.619" v="2739" actId="22"/>
          <ac:spMkLst>
            <pc:docMk/>
            <pc:sldMk cId="802322323" sldId="417"/>
            <ac:spMk id="26" creationId="{FD646CB6-8332-30CA-C083-5167E7AE6F80}"/>
          </ac:spMkLst>
        </pc:spChg>
        <pc:spChg chg="add mod">
          <ac:chgData name="신 주용" userId="ce306e5e72bceba6" providerId="LiveId" clId="{6DD1B4E2-0BC9-4EAA-89D0-EEB169F30F8E}" dt="2022-05-21T16:05:06.287" v="2835" actId="20577"/>
          <ac:spMkLst>
            <pc:docMk/>
            <pc:sldMk cId="802322323" sldId="417"/>
            <ac:spMk id="27" creationId="{7AA476DB-3B37-8765-EF9C-8B9B43E079D7}"/>
          </ac:spMkLst>
        </pc:spChg>
        <pc:picChg chg="add mod modCrop">
          <ac:chgData name="신 주용" userId="ce306e5e72bceba6" providerId="LiveId" clId="{6DD1B4E2-0BC9-4EAA-89D0-EEB169F30F8E}" dt="2022-05-21T15:59:37.346" v="2549" actId="1076"/>
          <ac:picMkLst>
            <pc:docMk/>
            <pc:sldMk cId="802322323" sldId="417"/>
            <ac:picMk id="3" creationId="{425DD947-9E71-6D4B-2E84-23C462E5B5F2}"/>
          </ac:picMkLst>
        </pc:picChg>
        <pc:picChg chg="add del mod">
          <ac:chgData name="신 주용" userId="ce306e5e72bceba6" providerId="LiveId" clId="{6DD1B4E2-0BC9-4EAA-89D0-EEB169F30F8E}" dt="2022-05-21T16:01:40.179" v="2742" actId="478"/>
          <ac:picMkLst>
            <pc:docMk/>
            <pc:sldMk cId="802322323" sldId="417"/>
            <ac:picMk id="5" creationId="{EBA39661-7AC3-322A-3C6B-D0943B58503C}"/>
          </ac:picMkLst>
        </pc:picChg>
        <pc:picChg chg="add mod">
          <ac:chgData name="신 주용" userId="ce306e5e72bceba6" providerId="LiveId" clId="{6DD1B4E2-0BC9-4EAA-89D0-EEB169F30F8E}" dt="2022-05-21T16:01:43.278" v="2743" actId="1076"/>
          <ac:picMkLst>
            <pc:docMk/>
            <pc:sldMk cId="802322323" sldId="417"/>
            <ac:picMk id="16" creationId="{0FE36B89-14F8-3648-17F7-168420EBC6A9}"/>
          </ac:picMkLst>
        </pc:picChg>
        <pc:picChg chg="del">
          <ac:chgData name="신 주용" userId="ce306e5e72bceba6" providerId="LiveId" clId="{6DD1B4E2-0BC9-4EAA-89D0-EEB169F30F8E}" dt="2022-05-21T15:58:48.685" v="2545" actId="478"/>
          <ac:picMkLst>
            <pc:docMk/>
            <pc:sldMk cId="802322323" sldId="417"/>
            <ac:picMk id="18" creationId="{A4AD71F8-0EC1-73F0-FD5D-25C28AB6F355}"/>
          </ac:picMkLst>
        </pc:picChg>
        <pc:picChg chg="del">
          <ac:chgData name="신 주용" userId="ce306e5e72bceba6" providerId="LiveId" clId="{6DD1B4E2-0BC9-4EAA-89D0-EEB169F30F8E}" dt="2022-05-21T15:58:48.685" v="2545" actId="478"/>
          <ac:picMkLst>
            <pc:docMk/>
            <pc:sldMk cId="802322323" sldId="417"/>
            <ac:picMk id="20" creationId="{9988683E-0351-CCB4-FA7D-8CC8D5506EDE}"/>
          </ac:picMkLst>
        </pc:picChg>
      </pc:sldChg>
      <pc:sldChg chg="addSp delSp modSp add mod">
        <pc:chgData name="신 주용" userId="ce306e5e72bceba6" providerId="LiveId" clId="{6DD1B4E2-0BC9-4EAA-89D0-EEB169F30F8E}" dt="2022-05-21T16:07:47.835" v="3193" actId="1036"/>
        <pc:sldMkLst>
          <pc:docMk/>
          <pc:sldMk cId="3244219617" sldId="418"/>
        </pc:sldMkLst>
        <pc:spChg chg="mod">
          <ac:chgData name="신 주용" userId="ce306e5e72bceba6" providerId="LiveId" clId="{6DD1B4E2-0BC9-4EAA-89D0-EEB169F30F8E}" dt="2022-05-21T16:07:41.229" v="3169" actId="1036"/>
          <ac:spMkLst>
            <pc:docMk/>
            <pc:sldMk cId="3244219617" sldId="418"/>
            <ac:spMk id="19" creationId="{9EB3D77F-83D7-434A-FD5F-3D3E2806FBC1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1" creationId="{F712D15E-4128-713C-9A88-358A2746CC11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2" creationId="{45A4B6C4-42E0-5BCE-3F4D-EA21ED55C7A7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7" creationId="{7AA476DB-3B37-8765-EF9C-8B9B43E079D7}"/>
          </ac:spMkLst>
        </pc:spChg>
        <pc:picChg chg="del">
          <ac:chgData name="신 주용" userId="ce306e5e72bceba6" providerId="LiveId" clId="{6DD1B4E2-0BC9-4EAA-89D0-EEB169F30F8E}" dt="2022-05-21T16:05:51.853" v="2971" actId="478"/>
          <ac:picMkLst>
            <pc:docMk/>
            <pc:sldMk cId="3244219617" sldId="418"/>
            <ac:picMk id="3" creationId="{425DD947-9E71-6D4B-2E84-23C462E5B5F2}"/>
          </ac:picMkLst>
        </pc:picChg>
        <pc:picChg chg="add mod">
          <ac:chgData name="신 주용" userId="ce306e5e72bceba6" providerId="LiveId" clId="{6DD1B4E2-0BC9-4EAA-89D0-EEB169F30F8E}" dt="2022-05-21T16:07:47.835" v="3193" actId="1036"/>
          <ac:picMkLst>
            <pc:docMk/>
            <pc:sldMk cId="3244219617" sldId="418"/>
            <ac:picMk id="4" creationId="{56680F43-68E6-47CA-1EF9-A7B227946D29}"/>
          </ac:picMkLst>
        </pc:picChg>
        <pc:picChg chg="add mod">
          <ac:chgData name="신 주용" userId="ce306e5e72bceba6" providerId="LiveId" clId="{6DD1B4E2-0BC9-4EAA-89D0-EEB169F30F8E}" dt="2022-05-21T16:07:43.943" v="3181" actId="1037"/>
          <ac:picMkLst>
            <pc:docMk/>
            <pc:sldMk cId="3244219617" sldId="418"/>
            <ac:picMk id="9" creationId="{604DAA5E-79A4-4A6F-1BAC-55093955BC9B}"/>
          </ac:picMkLst>
        </pc:picChg>
        <pc:picChg chg="add del mod">
          <ac:chgData name="신 주용" userId="ce306e5e72bceba6" providerId="LiveId" clId="{6DD1B4E2-0BC9-4EAA-89D0-EEB169F30F8E}" dt="2022-05-21T16:07:13.310" v="3151" actId="21"/>
          <ac:picMkLst>
            <pc:docMk/>
            <pc:sldMk cId="3244219617" sldId="418"/>
            <ac:picMk id="12" creationId="{68E7D3A1-C7C5-E34A-A179-FC459032B55A}"/>
          </ac:picMkLst>
        </pc:picChg>
        <pc:picChg chg="del">
          <ac:chgData name="신 주용" userId="ce306e5e72bceba6" providerId="LiveId" clId="{6DD1B4E2-0BC9-4EAA-89D0-EEB169F30F8E}" dt="2022-05-21T16:05:51.853" v="2971" actId="478"/>
          <ac:picMkLst>
            <pc:docMk/>
            <pc:sldMk cId="3244219617" sldId="418"/>
            <ac:picMk id="16" creationId="{0FE36B89-14F8-3648-17F7-168420EBC6A9}"/>
          </ac:picMkLst>
        </pc:picChg>
        <pc:picChg chg="add del mod">
          <ac:chgData name="신 주용" userId="ce306e5e72bceba6" providerId="LiveId" clId="{6DD1B4E2-0BC9-4EAA-89D0-EEB169F30F8E}" dt="2022-05-21T16:07:13.310" v="3151" actId="21"/>
          <ac:picMkLst>
            <pc:docMk/>
            <pc:sldMk cId="3244219617" sldId="418"/>
            <ac:picMk id="18" creationId="{0892F5E3-DF2E-6954-8353-F5848B620520}"/>
          </ac:picMkLst>
        </pc:picChg>
      </pc:sldChg>
      <pc:sldChg chg="addSp delSp modSp add mod">
        <pc:chgData name="신 주용" userId="ce306e5e72bceba6" providerId="LiveId" clId="{6DD1B4E2-0BC9-4EAA-89D0-EEB169F30F8E}" dt="2022-05-21T16:22:47.269" v="4187" actId="1035"/>
        <pc:sldMkLst>
          <pc:docMk/>
          <pc:sldMk cId="2236441913" sldId="419"/>
        </pc:sldMkLst>
        <pc:spChg chg="add mod">
          <ac:chgData name="신 주용" userId="ce306e5e72bceba6" providerId="LiveId" clId="{6DD1B4E2-0BC9-4EAA-89D0-EEB169F30F8E}" dt="2022-05-21T16:22:47.269" v="4187" actId="1035"/>
          <ac:spMkLst>
            <pc:docMk/>
            <pc:sldMk cId="2236441913" sldId="419"/>
            <ac:spMk id="18" creationId="{C00CD359-C2B6-11FE-FC3B-2649084809E3}"/>
          </ac:spMkLst>
        </pc:spChg>
        <pc:spChg chg="mod">
          <ac:chgData name="신 주용" userId="ce306e5e72bceba6" providerId="LiveId" clId="{6DD1B4E2-0BC9-4EAA-89D0-EEB169F30F8E}" dt="2022-05-21T16:22:44.585" v="4186" actId="1036"/>
          <ac:spMkLst>
            <pc:docMk/>
            <pc:sldMk cId="2236441913" sldId="419"/>
            <ac:spMk id="19" creationId="{9EB3D77F-83D7-434A-FD5F-3D3E2806FBC1}"/>
          </ac:spMkLst>
        </pc:spChg>
        <pc:spChg chg="add del mod">
          <ac:chgData name="신 주용" userId="ce306e5e72bceba6" providerId="LiveId" clId="{6DD1B4E2-0BC9-4EAA-89D0-EEB169F30F8E}" dt="2022-05-21T16:11:24.693" v="3842"/>
          <ac:spMkLst>
            <pc:docMk/>
            <pc:sldMk cId="2236441913" sldId="419"/>
            <ac:spMk id="20" creationId="{A3E55593-74F6-2A2D-F489-420758D23EB8}"/>
          </ac:spMkLst>
        </pc:spChg>
        <pc:spChg chg="add mod">
          <ac:chgData name="신 주용" userId="ce306e5e72bceba6" providerId="LiveId" clId="{6DD1B4E2-0BC9-4EAA-89D0-EEB169F30F8E}" dt="2022-05-21T16:12:51.392" v="4047" actId="1036"/>
          <ac:spMkLst>
            <pc:docMk/>
            <pc:sldMk cId="2236441913" sldId="419"/>
            <ac:spMk id="21" creationId="{93F24E93-FA33-8052-58AA-79FD82B739CC}"/>
          </ac:spMkLst>
        </pc:spChg>
        <pc:picChg chg="add mod modCrop">
          <ac:chgData name="신 주용" userId="ce306e5e72bceba6" providerId="LiveId" clId="{6DD1B4E2-0BC9-4EAA-89D0-EEB169F30F8E}" dt="2022-05-21T16:12:20.311" v="4027" actId="1038"/>
          <ac:picMkLst>
            <pc:docMk/>
            <pc:sldMk cId="2236441913" sldId="419"/>
            <ac:picMk id="3" creationId="{AC4A332A-340D-2DFE-121C-2AB34257F524}"/>
          </ac:picMkLst>
        </pc:picChg>
        <pc:picChg chg="del">
          <ac:chgData name="신 주용" userId="ce306e5e72bceba6" providerId="LiveId" clId="{6DD1B4E2-0BC9-4EAA-89D0-EEB169F30F8E}" dt="2022-05-21T16:07:19.416" v="3153" actId="478"/>
          <ac:picMkLst>
            <pc:docMk/>
            <pc:sldMk cId="2236441913" sldId="419"/>
            <ac:picMk id="4" creationId="{56680F43-68E6-47CA-1EF9-A7B227946D29}"/>
          </ac:picMkLst>
        </pc:picChg>
        <pc:picChg chg="del">
          <ac:chgData name="신 주용" userId="ce306e5e72bceba6" providerId="LiveId" clId="{6DD1B4E2-0BC9-4EAA-89D0-EEB169F30F8E}" dt="2022-05-21T16:07:19.416" v="3153" actId="478"/>
          <ac:picMkLst>
            <pc:docMk/>
            <pc:sldMk cId="2236441913" sldId="419"/>
            <ac:picMk id="9" creationId="{604DAA5E-79A4-4A6F-1BAC-55093955BC9B}"/>
          </ac:picMkLst>
        </pc:picChg>
        <pc:picChg chg="add mod">
          <ac:chgData name="신 주용" userId="ce306e5e72bceba6" providerId="LiveId" clId="{6DD1B4E2-0BC9-4EAA-89D0-EEB169F30F8E}" dt="2022-05-21T16:10:21.174" v="3563" actId="1036"/>
          <ac:picMkLst>
            <pc:docMk/>
            <pc:sldMk cId="2236441913" sldId="419"/>
            <ac:picMk id="16" creationId="{46442A86-5446-8B28-9D3C-B193527A375C}"/>
          </ac:picMkLst>
        </pc:picChg>
        <pc:picChg chg="add mod">
          <ac:chgData name="신 주용" userId="ce306e5e72bceba6" providerId="LiveId" clId="{6DD1B4E2-0BC9-4EAA-89D0-EEB169F30F8E}" dt="2022-05-21T16:22:41.918" v="4182" actId="1035"/>
          <ac:picMkLst>
            <pc:docMk/>
            <pc:sldMk cId="2236441913" sldId="419"/>
            <ac:picMk id="17" creationId="{857D33CC-7D49-B86C-41B5-BE82FD470B8D}"/>
          </ac:picMkLst>
        </pc:picChg>
        <pc:picChg chg="add mod modCrop">
          <ac:chgData name="신 주용" userId="ce306e5e72bceba6" providerId="LiveId" clId="{6DD1B4E2-0BC9-4EAA-89D0-EEB169F30F8E}" dt="2022-05-21T16:12:42.047" v="4037" actId="1037"/>
          <ac:picMkLst>
            <pc:docMk/>
            <pc:sldMk cId="2236441913" sldId="419"/>
            <ac:picMk id="22" creationId="{8AEB5932-E10C-FF02-4E54-1EF07EB4E94F}"/>
          </ac:picMkLst>
        </pc:picChg>
      </pc:sldChg>
      <pc:sldChg chg="modSp add mod ord">
        <pc:chgData name="신 주용" userId="ce306e5e72bceba6" providerId="LiveId" clId="{6DD1B4E2-0BC9-4EAA-89D0-EEB169F30F8E}" dt="2022-05-21T16:13:55.216" v="4088"/>
        <pc:sldMkLst>
          <pc:docMk/>
          <pc:sldMk cId="2389536671" sldId="420"/>
        </pc:sldMkLst>
        <pc:spChg chg="mod">
          <ac:chgData name="신 주용" userId="ce306e5e72bceba6" providerId="LiveId" clId="{6DD1B4E2-0BC9-4EAA-89D0-EEB169F30F8E}" dt="2022-05-21T16:13:55.216" v="4088"/>
          <ac:spMkLst>
            <pc:docMk/>
            <pc:sldMk cId="2389536671" sldId="42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1T17:03:54.838" v="5994" actId="1036"/>
        <pc:sldMkLst>
          <pc:docMk/>
          <pc:sldMk cId="2658063144" sldId="421"/>
        </pc:sldMkLst>
        <pc:spChg chg="mod">
          <ac:chgData name="신 주용" userId="ce306e5e72bceba6" providerId="LiveId" clId="{6DD1B4E2-0BC9-4EAA-89D0-EEB169F30F8E}" dt="2022-05-21T16:14:05.823" v="4129"/>
          <ac:spMkLst>
            <pc:docMk/>
            <pc:sldMk cId="2658063144" sldId="421"/>
            <ac:spMk id="14" creationId="{7AA523DA-F32B-4AF2-A924-947D338998C0}"/>
          </ac:spMkLst>
        </pc:spChg>
        <pc:spChg chg="del">
          <ac:chgData name="신 주용" userId="ce306e5e72bceba6" providerId="LiveId" clId="{6DD1B4E2-0BC9-4EAA-89D0-EEB169F30F8E}" dt="2022-05-21T16:14:11.216" v="4130" actId="478"/>
          <ac:spMkLst>
            <pc:docMk/>
            <pc:sldMk cId="2658063144" sldId="421"/>
            <ac:spMk id="18" creationId="{C00CD359-C2B6-11FE-FC3B-2649084809E3}"/>
          </ac:spMkLst>
        </pc:spChg>
        <pc:spChg chg="del">
          <ac:chgData name="신 주용" userId="ce306e5e72bceba6" providerId="LiveId" clId="{6DD1B4E2-0BC9-4EAA-89D0-EEB169F30F8E}" dt="2022-05-21T16:14:11.216" v="4130" actId="478"/>
          <ac:spMkLst>
            <pc:docMk/>
            <pc:sldMk cId="2658063144" sldId="421"/>
            <ac:spMk id="19" creationId="{9EB3D77F-83D7-434A-FD5F-3D3E2806FBC1}"/>
          </ac:spMkLst>
        </pc:spChg>
        <pc:spChg chg="mod">
          <ac:chgData name="신 주용" userId="ce306e5e72bceba6" providerId="LiveId" clId="{6DD1B4E2-0BC9-4EAA-89D0-EEB169F30F8E}" dt="2022-05-21T16:30:22.372" v="4368" actId="1035"/>
          <ac:spMkLst>
            <pc:docMk/>
            <pc:sldMk cId="2658063144" sldId="421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14:13.195" v="4132" actId="478"/>
          <ac:picMkLst>
            <pc:docMk/>
            <pc:sldMk cId="2658063144" sldId="421"/>
            <ac:picMk id="3" creationId="{AC4A332A-340D-2DFE-121C-2AB34257F524}"/>
          </ac:picMkLst>
        </pc:picChg>
        <pc:picChg chg="add mod">
          <ac:chgData name="신 주용" userId="ce306e5e72bceba6" providerId="LiveId" clId="{6DD1B4E2-0BC9-4EAA-89D0-EEB169F30F8E}" dt="2022-05-21T17:03:54.838" v="5994" actId="1036"/>
          <ac:picMkLst>
            <pc:docMk/>
            <pc:sldMk cId="2658063144" sldId="421"/>
            <ac:picMk id="4" creationId="{1C008B0F-2577-A507-F5D5-EF65E7889EF8}"/>
          </ac:picMkLst>
        </pc:picChg>
        <pc:picChg chg="add mod modCrop">
          <ac:chgData name="신 주용" userId="ce306e5e72bceba6" providerId="LiveId" clId="{6DD1B4E2-0BC9-4EAA-89D0-EEB169F30F8E}" dt="2022-05-21T17:03:54.838" v="5994" actId="1036"/>
          <ac:picMkLst>
            <pc:docMk/>
            <pc:sldMk cId="2658063144" sldId="421"/>
            <ac:picMk id="9" creationId="{82BE4CF9-2104-34EE-D88C-9F20A62222E0}"/>
          </ac:picMkLst>
        </pc:picChg>
        <pc:picChg chg="del">
          <ac:chgData name="신 주용" userId="ce306e5e72bceba6" providerId="LiveId" clId="{6DD1B4E2-0BC9-4EAA-89D0-EEB169F30F8E}" dt="2022-05-21T16:14:11.216" v="4130" actId="478"/>
          <ac:picMkLst>
            <pc:docMk/>
            <pc:sldMk cId="2658063144" sldId="421"/>
            <ac:picMk id="16" creationId="{46442A86-5446-8B28-9D3C-B193527A375C}"/>
          </ac:picMkLst>
        </pc:picChg>
        <pc:picChg chg="del">
          <ac:chgData name="신 주용" userId="ce306e5e72bceba6" providerId="LiveId" clId="{6DD1B4E2-0BC9-4EAA-89D0-EEB169F30F8E}" dt="2022-05-21T16:14:11.216" v="4130" actId="478"/>
          <ac:picMkLst>
            <pc:docMk/>
            <pc:sldMk cId="2658063144" sldId="421"/>
            <ac:picMk id="17" creationId="{857D33CC-7D49-B86C-41B5-BE82FD470B8D}"/>
          </ac:picMkLst>
        </pc:picChg>
        <pc:picChg chg="del mod">
          <ac:chgData name="신 주용" userId="ce306e5e72bceba6" providerId="LiveId" clId="{6DD1B4E2-0BC9-4EAA-89D0-EEB169F30F8E}" dt="2022-05-21T16:14:13.195" v="4132" actId="478"/>
          <ac:picMkLst>
            <pc:docMk/>
            <pc:sldMk cId="2658063144" sldId="421"/>
            <ac:picMk id="22" creationId="{8AEB5932-E10C-FF02-4E54-1EF07EB4E94F}"/>
          </ac:picMkLst>
        </pc:picChg>
      </pc:sldChg>
      <pc:sldChg chg="addSp delSp modSp add mod">
        <pc:chgData name="신 주용" userId="ce306e5e72bceba6" providerId="LiveId" clId="{6DD1B4E2-0BC9-4EAA-89D0-EEB169F30F8E}" dt="2022-05-21T16:32:52.935" v="4628" actId="1036"/>
        <pc:sldMkLst>
          <pc:docMk/>
          <pc:sldMk cId="971872581" sldId="422"/>
        </pc:sldMkLst>
        <pc:spChg chg="mod">
          <ac:chgData name="신 주용" userId="ce306e5e72bceba6" providerId="LiveId" clId="{6DD1B4E2-0BC9-4EAA-89D0-EEB169F30F8E}" dt="2022-05-21T16:32:52.935" v="4628" actId="1036"/>
          <ac:spMkLst>
            <pc:docMk/>
            <pc:sldMk cId="971872581" sldId="422"/>
            <ac:spMk id="21" creationId="{93F24E93-FA33-8052-58AA-79FD82B739CC}"/>
          </ac:spMkLst>
        </pc:spChg>
        <pc:picChg chg="add mod">
          <ac:chgData name="신 주용" userId="ce306e5e72bceba6" providerId="LiveId" clId="{6DD1B4E2-0BC9-4EAA-89D0-EEB169F30F8E}" dt="2022-05-21T16:32:52.935" v="4628" actId="1036"/>
          <ac:picMkLst>
            <pc:docMk/>
            <pc:sldMk cId="971872581" sldId="422"/>
            <ac:picMk id="3" creationId="{4D4115B3-8C3B-C74C-641F-497DD9683E07}"/>
          </ac:picMkLst>
        </pc:picChg>
        <pc:picChg chg="del">
          <ac:chgData name="신 주용" userId="ce306e5e72bceba6" providerId="LiveId" clId="{6DD1B4E2-0BC9-4EAA-89D0-EEB169F30F8E}" dt="2022-05-21T16:30:28.571" v="4370" actId="478"/>
          <ac:picMkLst>
            <pc:docMk/>
            <pc:sldMk cId="971872581" sldId="422"/>
            <ac:picMk id="4" creationId="{1C008B0F-2577-A507-F5D5-EF65E7889EF8}"/>
          </ac:picMkLst>
        </pc:picChg>
        <pc:picChg chg="del">
          <ac:chgData name="신 주용" userId="ce306e5e72bceba6" providerId="LiveId" clId="{6DD1B4E2-0BC9-4EAA-89D0-EEB169F30F8E}" dt="2022-05-21T16:30:28.571" v="4370" actId="478"/>
          <ac:picMkLst>
            <pc:docMk/>
            <pc:sldMk cId="971872581" sldId="422"/>
            <ac:picMk id="9" creationId="{82BE4CF9-2104-34EE-D88C-9F20A62222E0}"/>
          </ac:picMkLst>
        </pc:picChg>
      </pc:sldChg>
      <pc:sldChg chg="modSp add del mod">
        <pc:chgData name="신 주용" userId="ce306e5e72bceba6" providerId="LiveId" clId="{6DD1B4E2-0BC9-4EAA-89D0-EEB169F30F8E}" dt="2022-05-21T16:34:37.711" v="4650" actId="47"/>
        <pc:sldMkLst>
          <pc:docMk/>
          <pc:sldMk cId="871827007" sldId="423"/>
        </pc:sldMkLst>
        <pc:spChg chg="mod">
          <ac:chgData name="신 주용" userId="ce306e5e72bceba6" providerId="LiveId" clId="{6DD1B4E2-0BC9-4EAA-89D0-EEB169F30F8E}" dt="2022-05-21T16:33:30.945" v="4636" actId="1035"/>
          <ac:spMkLst>
            <pc:docMk/>
            <pc:sldMk cId="871827007" sldId="423"/>
            <ac:spMk id="21" creationId="{93F24E93-FA33-8052-58AA-79FD82B739CC}"/>
          </ac:spMkLst>
        </pc:spChg>
        <pc:picChg chg="mod">
          <ac:chgData name="신 주용" userId="ce306e5e72bceba6" providerId="LiveId" clId="{6DD1B4E2-0BC9-4EAA-89D0-EEB169F30F8E}" dt="2022-05-21T16:33:30.945" v="4636" actId="1035"/>
          <ac:picMkLst>
            <pc:docMk/>
            <pc:sldMk cId="871827007" sldId="423"/>
            <ac:picMk id="3" creationId="{4D4115B3-8C3B-C74C-641F-497DD9683E07}"/>
          </ac:picMkLst>
        </pc:picChg>
      </pc:sldChg>
      <pc:sldChg chg="addSp delSp modSp add mod">
        <pc:chgData name="신 주용" userId="ce306e5e72bceba6" providerId="LiveId" clId="{6DD1B4E2-0BC9-4EAA-89D0-EEB169F30F8E}" dt="2022-05-21T17:01:05.935" v="5856" actId="20578"/>
        <pc:sldMkLst>
          <pc:docMk/>
          <pc:sldMk cId="1853235155" sldId="424"/>
        </pc:sldMkLst>
        <pc:spChg chg="mod">
          <ac:chgData name="신 주용" userId="ce306e5e72bceba6" providerId="LiveId" clId="{6DD1B4E2-0BC9-4EAA-89D0-EEB169F30F8E}" dt="2022-05-21T17:01:05.935" v="5856" actId="20578"/>
          <ac:spMkLst>
            <pc:docMk/>
            <pc:sldMk cId="1853235155" sldId="424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33:37.220" v="4638" actId="478"/>
          <ac:picMkLst>
            <pc:docMk/>
            <pc:sldMk cId="1853235155" sldId="424"/>
            <ac:picMk id="3" creationId="{4D4115B3-8C3B-C74C-641F-497DD9683E07}"/>
          </ac:picMkLst>
        </pc:picChg>
        <pc:picChg chg="add mod">
          <ac:chgData name="신 주용" userId="ce306e5e72bceba6" providerId="LiveId" clId="{6DD1B4E2-0BC9-4EAA-89D0-EEB169F30F8E}" dt="2022-05-21T17:00:57.765" v="5854" actId="1035"/>
          <ac:picMkLst>
            <pc:docMk/>
            <pc:sldMk cId="1853235155" sldId="424"/>
            <ac:picMk id="4" creationId="{3449C19B-7293-5E3D-7DC0-61A346E91C85}"/>
          </ac:picMkLst>
        </pc:picChg>
      </pc:sldChg>
      <pc:sldChg chg="addSp delSp modSp add mod">
        <pc:chgData name="신 주용" userId="ce306e5e72bceba6" providerId="LiveId" clId="{6DD1B4E2-0BC9-4EAA-89D0-EEB169F30F8E}" dt="2022-05-21T17:06:22.562" v="6006" actId="20577"/>
        <pc:sldMkLst>
          <pc:docMk/>
          <pc:sldMk cId="4168512589" sldId="425"/>
        </pc:sldMkLst>
        <pc:spChg chg="add mod">
          <ac:chgData name="신 주용" userId="ce306e5e72bceba6" providerId="LiveId" clId="{6DD1B4E2-0BC9-4EAA-89D0-EEB169F30F8E}" dt="2022-05-21T17:05:10.177" v="6003" actId="1035"/>
          <ac:spMkLst>
            <pc:docMk/>
            <pc:sldMk cId="4168512589" sldId="425"/>
            <ac:spMk id="20" creationId="{C26455F2-C959-421C-8812-1C16736DA549}"/>
          </ac:spMkLst>
        </pc:spChg>
        <pc:spChg chg="mod">
          <ac:chgData name="신 주용" userId="ce306e5e72bceba6" providerId="LiveId" clId="{6DD1B4E2-0BC9-4EAA-89D0-EEB169F30F8E}" dt="2022-05-21T17:06:22.562" v="6006" actId="20577"/>
          <ac:spMkLst>
            <pc:docMk/>
            <pc:sldMk cId="4168512589" sldId="425"/>
            <ac:spMk id="21" creationId="{93F24E93-FA33-8052-58AA-79FD82B739CC}"/>
          </ac:spMkLst>
        </pc:spChg>
        <pc:spChg chg="add del mod">
          <ac:chgData name="신 주용" userId="ce306e5e72bceba6" providerId="LiveId" clId="{6DD1B4E2-0BC9-4EAA-89D0-EEB169F30F8E}" dt="2022-05-21T16:59:05.302" v="5845" actId="478"/>
          <ac:spMkLst>
            <pc:docMk/>
            <pc:sldMk cId="4168512589" sldId="425"/>
            <ac:spMk id="22" creationId="{54730C2D-2836-B275-D23A-26DEFCB1E363}"/>
          </ac:spMkLst>
        </pc:spChg>
        <pc:grpChg chg="mod">
          <ac:chgData name="신 주용" userId="ce306e5e72bceba6" providerId="LiveId" clId="{6DD1B4E2-0BC9-4EAA-89D0-EEB169F30F8E}" dt="2022-05-21T16:56:19.578" v="5719" actId="1035"/>
          <ac:grpSpMkLst>
            <pc:docMk/>
            <pc:sldMk cId="4168512589" sldId="425"/>
            <ac:grpSpMk id="15" creationId="{00000000-0000-0000-0000-000000000000}"/>
          </ac:grpSpMkLst>
        </pc:grpChg>
        <pc:picChg chg="add mod">
          <ac:chgData name="신 주용" userId="ce306e5e72bceba6" providerId="LiveId" clId="{6DD1B4E2-0BC9-4EAA-89D0-EEB169F30F8E}" dt="2022-05-21T16:56:16.980" v="5716" actId="1035"/>
          <ac:picMkLst>
            <pc:docMk/>
            <pc:sldMk cId="4168512589" sldId="425"/>
            <ac:picMk id="3" creationId="{1D76640E-D502-9684-6F65-86CFEA88E81A}"/>
          </ac:picMkLst>
        </pc:picChg>
        <pc:picChg chg="del">
          <ac:chgData name="신 주용" userId="ce306e5e72bceba6" providerId="LiveId" clId="{6DD1B4E2-0BC9-4EAA-89D0-EEB169F30F8E}" dt="2022-05-21T16:48:15.507" v="4872" actId="478"/>
          <ac:picMkLst>
            <pc:docMk/>
            <pc:sldMk cId="4168512589" sldId="425"/>
            <ac:picMk id="4" creationId="{3449C19B-7293-5E3D-7DC0-61A346E91C85}"/>
          </ac:picMkLst>
        </pc:picChg>
        <pc:picChg chg="add del mod">
          <ac:chgData name="신 주용" userId="ce306e5e72bceba6" providerId="LiveId" clId="{6DD1B4E2-0BC9-4EAA-89D0-EEB169F30F8E}" dt="2022-05-21T16:51:15.560" v="4877" actId="21"/>
          <ac:picMkLst>
            <pc:docMk/>
            <pc:sldMk cId="4168512589" sldId="425"/>
            <ac:picMk id="9" creationId="{5BD5E29F-51F7-5569-AED8-E86422A36275}"/>
          </ac:picMkLst>
        </pc:picChg>
        <pc:picChg chg="add del mod">
          <ac:chgData name="신 주용" userId="ce306e5e72bceba6" providerId="LiveId" clId="{6DD1B4E2-0BC9-4EAA-89D0-EEB169F30F8E}" dt="2022-05-21T16:51:24.596" v="4883" actId="21"/>
          <ac:picMkLst>
            <pc:docMk/>
            <pc:sldMk cId="4168512589" sldId="425"/>
            <ac:picMk id="18" creationId="{164CE3F8-14DD-E357-23B8-29A71B332002}"/>
          </ac:picMkLst>
        </pc:picChg>
      </pc:sldChg>
      <pc:sldChg chg="addSp delSp modSp add mod">
        <pc:chgData name="신 주용" userId="ce306e5e72bceba6" providerId="LiveId" clId="{6DD1B4E2-0BC9-4EAA-89D0-EEB169F30F8E}" dt="2022-05-21T17:03:08.630" v="5990" actId="1036"/>
        <pc:sldMkLst>
          <pc:docMk/>
          <pc:sldMk cId="3484737236" sldId="426"/>
        </pc:sldMkLst>
        <pc:spChg chg="mod">
          <ac:chgData name="신 주용" userId="ce306e5e72bceba6" providerId="LiveId" clId="{6DD1B4E2-0BC9-4EAA-89D0-EEB169F30F8E}" dt="2022-05-21T17:03:07.437" v="5983" actId="1036"/>
          <ac:spMkLst>
            <pc:docMk/>
            <pc:sldMk cId="3484737236" sldId="426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51:31.827" v="4886" actId="478"/>
          <ac:picMkLst>
            <pc:docMk/>
            <pc:sldMk cId="3484737236" sldId="426"/>
            <ac:picMk id="3" creationId="{1D76640E-D502-9684-6F65-86CFEA88E81A}"/>
          </ac:picMkLst>
        </pc:picChg>
        <pc:picChg chg="add mod">
          <ac:chgData name="신 주용" userId="ce306e5e72bceba6" providerId="LiveId" clId="{6DD1B4E2-0BC9-4EAA-89D0-EEB169F30F8E}" dt="2022-05-21T17:03:08.630" v="5990" actId="1036"/>
          <ac:picMkLst>
            <pc:docMk/>
            <pc:sldMk cId="3484737236" sldId="426"/>
            <ac:picMk id="16" creationId="{9A0EEF59-D61D-7311-C9B9-D4F01A45F87D}"/>
          </ac:picMkLst>
        </pc:picChg>
      </pc:sldChg>
      <pc:sldChg chg="modSp add mod ord">
        <pc:chgData name="신 주용" userId="ce306e5e72bceba6" providerId="LiveId" clId="{6DD1B4E2-0BC9-4EAA-89D0-EEB169F30F8E}" dt="2022-05-21T17:06:43.093" v="6040" actId="20577"/>
        <pc:sldMkLst>
          <pc:docMk/>
          <pc:sldMk cId="2216699209" sldId="427"/>
        </pc:sldMkLst>
        <pc:spChg chg="mod">
          <ac:chgData name="신 주용" userId="ce306e5e72bceba6" providerId="LiveId" clId="{6DD1B4E2-0BC9-4EAA-89D0-EEB169F30F8E}" dt="2022-05-21T17:06:43.093" v="6040" actId="20577"/>
          <ac:spMkLst>
            <pc:docMk/>
            <pc:sldMk cId="2216699209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2T12:27:52.611" v="6421" actId="1035"/>
        <pc:sldMkLst>
          <pc:docMk/>
          <pc:sldMk cId="1702078116" sldId="428"/>
        </pc:sldMkLst>
        <pc:spChg chg="mod">
          <ac:chgData name="신 주용" userId="ce306e5e72bceba6" providerId="LiveId" clId="{6DD1B4E2-0BC9-4EAA-89D0-EEB169F30F8E}" dt="2022-05-22T12:26:56.807" v="6100" actId="20577"/>
          <ac:spMkLst>
            <pc:docMk/>
            <pc:sldMk cId="1702078116" sldId="428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2T12:27:52.611" v="6421" actId="1035"/>
          <ac:spMkLst>
            <pc:docMk/>
            <pc:sldMk cId="1702078116" sldId="428"/>
            <ac:spMk id="21" creationId="{93F24E93-FA33-8052-58AA-79FD82B739CC}"/>
          </ac:spMkLst>
        </pc:spChg>
        <pc:picChg chg="add mod modCrop">
          <ac:chgData name="신 주용" userId="ce306e5e72bceba6" providerId="LiveId" clId="{6DD1B4E2-0BC9-4EAA-89D0-EEB169F30F8E}" dt="2022-05-22T12:26:53.088" v="6089" actId="1076"/>
          <ac:picMkLst>
            <pc:docMk/>
            <pc:sldMk cId="1702078116" sldId="428"/>
            <ac:picMk id="3" creationId="{50DBDAB4-EE08-F3E3-B60D-681F8DF5B193}"/>
          </ac:picMkLst>
        </pc:picChg>
        <pc:picChg chg="add mod">
          <ac:chgData name="신 주용" userId="ce306e5e72bceba6" providerId="LiveId" clId="{6DD1B4E2-0BC9-4EAA-89D0-EEB169F30F8E}" dt="2022-05-22T12:26:53.088" v="6089" actId="1076"/>
          <ac:picMkLst>
            <pc:docMk/>
            <pc:sldMk cId="1702078116" sldId="428"/>
            <ac:picMk id="5" creationId="{CBBF2344-01CD-8EA2-4025-D00AC0B1C387}"/>
          </ac:picMkLst>
        </pc:picChg>
        <pc:picChg chg="del">
          <ac:chgData name="신 주용" userId="ce306e5e72bceba6" providerId="LiveId" clId="{6DD1B4E2-0BC9-4EAA-89D0-EEB169F30F8E}" dt="2022-05-22T12:25:45.414" v="6044" actId="478"/>
          <ac:picMkLst>
            <pc:docMk/>
            <pc:sldMk cId="1702078116" sldId="428"/>
            <ac:picMk id="16" creationId="{9A0EEF59-D61D-7311-C9B9-D4F01A45F87D}"/>
          </ac:picMkLst>
        </pc:picChg>
      </pc:sldChg>
      <pc:sldChg chg="addSp delSp modSp add mod">
        <pc:chgData name="신 주용" userId="ce306e5e72bceba6" providerId="LiveId" clId="{6DD1B4E2-0BC9-4EAA-89D0-EEB169F30F8E}" dt="2022-05-22T12:38:07.117" v="7362" actId="1036"/>
        <pc:sldMkLst>
          <pc:docMk/>
          <pc:sldMk cId="1473724028" sldId="429"/>
        </pc:sldMkLst>
        <pc:spChg chg="mod">
          <ac:chgData name="신 주용" userId="ce306e5e72bceba6" providerId="LiveId" clId="{6DD1B4E2-0BC9-4EAA-89D0-EEB169F30F8E}" dt="2022-05-22T12:38:07.117" v="7362" actId="1036"/>
          <ac:spMkLst>
            <pc:docMk/>
            <pc:sldMk cId="1473724028" sldId="429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2T12:31:08.331" v="6423" actId="478"/>
          <ac:picMkLst>
            <pc:docMk/>
            <pc:sldMk cId="1473724028" sldId="429"/>
            <ac:picMk id="3" creationId="{50DBDAB4-EE08-F3E3-B60D-681F8DF5B193}"/>
          </ac:picMkLst>
        </pc:picChg>
        <pc:picChg chg="add mod">
          <ac:chgData name="신 주용" userId="ce306e5e72bceba6" providerId="LiveId" clId="{6DD1B4E2-0BC9-4EAA-89D0-EEB169F30F8E}" dt="2022-05-22T12:38:07.117" v="7362" actId="1036"/>
          <ac:picMkLst>
            <pc:docMk/>
            <pc:sldMk cId="1473724028" sldId="429"/>
            <ac:picMk id="4" creationId="{1F16E701-CE53-91B9-0DFE-2BACD42206F8}"/>
          </ac:picMkLst>
        </pc:picChg>
        <pc:picChg chg="del">
          <ac:chgData name="신 주용" userId="ce306e5e72bceba6" providerId="LiveId" clId="{6DD1B4E2-0BC9-4EAA-89D0-EEB169F30F8E}" dt="2022-05-22T12:31:08.331" v="6423" actId="478"/>
          <ac:picMkLst>
            <pc:docMk/>
            <pc:sldMk cId="1473724028" sldId="429"/>
            <ac:picMk id="5" creationId="{CBBF2344-01CD-8EA2-4025-D00AC0B1C387}"/>
          </ac:picMkLst>
        </pc:picChg>
      </pc:sldChg>
      <pc:sldChg chg="addSp delSp modSp add mod">
        <pc:chgData name="신 주용" userId="ce306e5e72bceba6" providerId="LiveId" clId="{6DD1B4E2-0BC9-4EAA-89D0-EEB169F30F8E}" dt="2022-05-22T12:38:27.554" v="7411" actId="1035"/>
        <pc:sldMkLst>
          <pc:docMk/>
          <pc:sldMk cId="347341230" sldId="430"/>
        </pc:sldMkLst>
        <pc:spChg chg="mod">
          <ac:chgData name="신 주용" userId="ce306e5e72bceba6" providerId="LiveId" clId="{6DD1B4E2-0BC9-4EAA-89D0-EEB169F30F8E}" dt="2022-05-22T12:38:27.554" v="7411" actId="1035"/>
          <ac:spMkLst>
            <pc:docMk/>
            <pc:sldMk cId="347341230" sldId="430"/>
            <ac:spMk id="21" creationId="{93F24E93-FA33-8052-58AA-79FD82B739CC}"/>
          </ac:spMkLst>
        </pc:spChg>
        <pc:picChg chg="add mod">
          <ac:chgData name="신 주용" userId="ce306e5e72bceba6" providerId="LiveId" clId="{6DD1B4E2-0BC9-4EAA-89D0-EEB169F30F8E}" dt="2022-05-22T12:38:16.141" v="7385" actId="1036"/>
          <ac:picMkLst>
            <pc:docMk/>
            <pc:sldMk cId="347341230" sldId="430"/>
            <ac:picMk id="3" creationId="{D3B5905A-B481-A266-76B7-0CBAF70B107F}"/>
          </ac:picMkLst>
        </pc:picChg>
        <pc:picChg chg="del">
          <ac:chgData name="신 주용" userId="ce306e5e72bceba6" providerId="LiveId" clId="{6DD1B4E2-0BC9-4EAA-89D0-EEB169F30F8E}" dt="2022-05-22T12:37:41.488" v="7312" actId="478"/>
          <ac:picMkLst>
            <pc:docMk/>
            <pc:sldMk cId="347341230" sldId="430"/>
            <ac:picMk id="4" creationId="{1F16E701-CE53-91B9-0DFE-2BACD42206F8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EF3A5D5E-4B93-48AB-957A-31946C86D310}"/>
    <pc:docChg chg="undo redo custSel addSld delSld modSld sldOrd">
      <pc:chgData name="신 주용" userId="ce306e5e72bceba6" providerId="LiveId" clId="{EF3A5D5E-4B93-48AB-957A-31946C86D310}" dt="2022-05-17T07:35:05.959" v="2518" actId="1076"/>
      <pc:docMkLst>
        <pc:docMk/>
      </pc:docMkLst>
      <pc:sldChg chg="modSp mod">
        <pc:chgData name="신 주용" userId="ce306e5e72bceba6" providerId="LiveId" clId="{EF3A5D5E-4B93-48AB-957A-31946C86D310}" dt="2022-05-17T07:08:29.278" v="31"/>
        <pc:sldMkLst>
          <pc:docMk/>
          <pc:sldMk cId="109162043" sldId="368"/>
        </pc:sldMkLst>
        <pc:spChg chg="mod">
          <ac:chgData name="신 주용" userId="ce306e5e72bceba6" providerId="LiveId" clId="{EF3A5D5E-4B93-48AB-957A-31946C86D310}" dt="2022-05-17T07:08:29.278" v="3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3A5D5E-4B93-48AB-957A-31946C86D310}" dt="2022-05-17T07:08:49.030" v="69" actId="20577"/>
        <pc:sldMkLst>
          <pc:docMk/>
          <pc:sldMk cId="2782456046" sldId="376"/>
        </pc:sldMkLst>
        <pc:spChg chg="mod">
          <ac:chgData name="신 주용" userId="ce306e5e72bceba6" providerId="LiveId" clId="{EF3A5D5E-4B93-48AB-957A-31946C86D310}" dt="2022-05-17T07:08:34.745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08:49.030" v="69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3A5D5E-4B93-48AB-957A-31946C86D310}" dt="2022-05-17T07:09:47.191" v="96"/>
        <pc:sldMkLst>
          <pc:docMk/>
          <pc:sldMk cId="1342536853" sldId="407"/>
        </pc:sldMkLst>
        <pc:spChg chg="mod">
          <ac:chgData name="신 주용" userId="ce306e5e72bceba6" providerId="LiveId" clId="{EF3A5D5E-4B93-48AB-957A-31946C86D310}" dt="2022-05-17T07:09:47.191" v="9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EF3A5D5E-4B93-48AB-957A-31946C86D310}" dt="2022-05-17T07:25:19.878" v="887" actId="20577"/>
        <pc:sldMkLst>
          <pc:docMk/>
          <pc:sldMk cId="1291928749" sldId="408"/>
        </pc:sldMkLst>
        <pc:spChg chg="mod">
          <ac:chgData name="신 주용" userId="ce306e5e72bceba6" providerId="LiveId" clId="{EF3A5D5E-4B93-48AB-957A-31946C86D310}" dt="2022-05-17T07:10:17.054" v="102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25:19.878" v="887" actId="20577"/>
          <ac:spMkLst>
            <pc:docMk/>
            <pc:sldMk cId="1291928749" sldId="408"/>
            <ac:spMk id="22" creationId="{7DECE097-150E-43D5-89D5-9F61AE2C04C5}"/>
          </ac:spMkLst>
        </pc:spChg>
        <pc:spChg chg="add del mod">
          <ac:chgData name="신 주용" userId="ce306e5e72bceba6" providerId="LiveId" clId="{EF3A5D5E-4B93-48AB-957A-31946C86D310}" dt="2022-05-17T07:23:50.480" v="826"/>
          <ac:spMkLst>
            <pc:docMk/>
            <pc:sldMk cId="1291928749" sldId="408"/>
            <ac:spMk id="23" creationId="{852FC085-F923-349D-FAF0-4EBA45C5E6F5}"/>
          </ac:spMkLst>
        </pc:spChg>
        <pc:spChg chg="add mod">
          <ac:chgData name="신 주용" userId="ce306e5e72bceba6" providerId="LiveId" clId="{EF3A5D5E-4B93-48AB-957A-31946C86D310}" dt="2022-05-17T07:24:49.344" v="850" actId="20577"/>
          <ac:spMkLst>
            <pc:docMk/>
            <pc:sldMk cId="1291928749" sldId="408"/>
            <ac:spMk id="25" creationId="{08D027ED-C57B-7185-3257-50D158DA9908}"/>
          </ac:spMkLst>
        </pc:spChg>
        <pc:picChg chg="del">
          <ac:chgData name="신 주용" userId="ce306e5e72bceba6" providerId="LiveId" clId="{EF3A5D5E-4B93-48AB-957A-31946C86D310}" dt="2022-05-17T07:10:06.861" v="97" actId="478"/>
          <ac:picMkLst>
            <pc:docMk/>
            <pc:sldMk cId="1291928749" sldId="408"/>
            <ac:picMk id="3" creationId="{B4DB2052-D522-4E3A-A3AC-C108989D48EB}"/>
          </ac:picMkLst>
        </pc:picChg>
        <pc:picChg chg="add mod modCrop">
          <ac:chgData name="신 주용" userId="ce306e5e72bceba6" providerId="LiveId" clId="{EF3A5D5E-4B93-48AB-957A-31946C86D310}" dt="2022-05-17T07:23:57.025" v="833" actId="1036"/>
          <ac:picMkLst>
            <pc:docMk/>
            <pc:sldMk cId="1291928749" sldId="408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4:37.759" v="835" actId="1036"/>
          <ac:picMkLst>
            <pc:docMk/>
            <pc:sldMk cId="1291928749" sldId="408"/>
            <ac:picMk id="9" creationId="{1BB9FD80-763E-2C6E-9FC4-15B11A6FBA73}"/>
          </ac:picMkLst>
        </pc:picChg>
        <pc:picChg chg="add del mod">
          <ac:chgData name="신 주용" userId="ce306e5e72bceba6" providerId="LiveId" clId="{EF3A5D5E-4B93-48AB-957A-31946C86D310}" dt="2022-05-17T07:11:32.954" v="138" actId="21"/>
          <ac:picMkLst>
            <pc:docMk/>
            <pc:sldMk cId="1291928749" sldId="408"/>
            <ac:picMk id="12" creationId="{2A075AA9-E3AC-471E-0E85-A3423273FA2F}"/>
          </ac:picMkLst>
        </pc:picChg>
        <pc:picChg chg="add del mod">
          <ac:chgData name="신 주용" userId="ce306e5e72bceba6" providerId="LiveId" clId="{EF3A5D5E-4B93-48AB-957A-31946C86D310}" dt="2022-05-17T07:10:42.822" v="112"/>
          <ac:picMkLst>
            <pc:docMk/>
            <pc:sldMk cId="1291928749" sldId="408"/>
            <ac:picMk id="16" creationId="{B06F9DD9-11E7-541C-AD24-795D1D17E546}"/>
          </ac:picMkLst>
        </pc:picChg>
      </pc:sldChg>
      <pc:sldChg chg="addSp delSp modSp add mod">
        <pc:chgData name="신 주용" userId="ce306e5e72bceba6" providerId="LiveId" clId="{EF3A5D5E-4B93-48AB-957A-31946C86D310}" dt="2022-05-17T07:27:49.126" v="1390" actId="1035"/>
        <pc:sldMkLst>
          <pc:docMk/>
          <pc:sldMk cId="412807182" sldId="409"/>
        </pc:sldMkLst>
        <pc:spChg chg="mod">
          <ac:chgData name="신 주용" userId="ce306e5e72bceba6" providerId="LiveId" clId="{EF3A5D5E-4B93-48AB-957A-31946C86D310}" dt="2022-05-17T07:27:49.126" v="1390" actId="1035"/>
          <ac:spMkLst>
            <pc:docMk/>
            <pc:sldMk cId="412807182" sldId="409"/>
            <ac:spMk id="22" creationId="{7DECE097-150E-43D5-89D5-9F61AE2C04C5}"/>
          </ac:spMkLst>
        </pc:spChg>
        <pc:picChg chg="add del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3" creationId="{C5DB4C8C-9066-17E1-41A0-EFC0DA74E928}"/>
          </ac:picMkLst>
        </pc:picChg>
        <pc:picChg chg="del">
          <ac:chgData name="신 주용" userId="ce306e5e72bceba6" providerId="LiveId" clId="{EF3A5D5E-4B93-48AB-957A-31946C86D310}" dt="2022-05-17T07:10:35.312" v="105" actId="478"/>
          <ac:picMkLst>
            <pc:docMk/>
            <pc:sldMk cId="412807182" sldId="409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9" creationId="{4F310D51-716D-B481-D6C2-5814B1D4DDD0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16" creationId="{4AC86F71-F215-C0EA-BE4D-C4A31BA84161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826883831" sldId="409"/>
        </pc:sldMkLst>
      </pc:sldChg>
      <pc:sldChg chg="modSp add mod ord">
        <pc:chgData name="신 주용" userId="ce306e5e72bceba6" providerId="LiveId" clId="{EF3A5D5E-4B93-48AB-957A-31946C86D310}" dt="2022-05-17T07:12:40.494" v="212" actId="20577"/>
        <pc:sldMkLst>
          <pc:docMk/>
          <pc:sldMk cId="1749667417" sldId="410"/>
        </pc:sldMkLst>
        <pc:spChg chg="mod">
          <ac:chgData name="신 주용" userId="ce306e5e72bceba6" providerId="LiveId" clId="{EF3A5D5E-4B93-48AB-957A-31946C86D310}" dt="2022-05-17T07:12:40.494" v="212" actId="20577"/>
          <ac:spMkLst>
            <pc:docMk/>
            <pc:sldMk cId="1749667417" sldId="410"/>
            <ac:spMk id="36" creationId="{C87EE3C9-854B-49A6-99D9-2933E19EAD82}"/>
          </ac:spMkLst>
        </pc:sp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637674385" sldId="410"/>
        </pc:sldMkLst>
      </pc:sldChg>
      <pc:sldChg chg="addSp delSp modSp add mod ord">
        <pc:chgData name="신 주용" userId="ce306e5e72bceba6" providerId="LiveId" clId="{EF3A5D5E-4B93-48AB-957A-31946C86D310}" dt="2022-05-17T07:31:28.764" v="2092" actId="1036"/>
        <pc:sldMkLst>
          <pc:docMk/>
          <pc:sldMk cId="3015390898" sldId="411"/>
        </pc:sldMkLst>
        <pc:spChg chg="mod">
          <ac:chgData name="신 주용" userId="ce306e5e72bceba6" providerId="LiveId" clId="{EF3A5D5E-4B93-48AB-957A-31946C86D310}" dt="2022-05-17T07:12:51.539" v="234"/>
          <ac:spMkLst>
            <pc:docMk/>
            <pc:sldMk cId="3015390898" sldId="411"/>
            <ac:spMk id="14" creationId="{7AA523DA-F32B-4AF2-A924-947D338998C0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0" creationId="{A8C22801-8983-FA7F-9ACE-907B8105B4AD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1" creationId="{266380E6-3534-BE4D-E316-20F854314F00}"/>
          </ac:spMkLst>
        </pc:spChg>
        <pc:spChg chg="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2" creationId="{7DECE097-150E-43D5-89D5-9F61AE2C04C5}"/>
          </ac:spMkLst>
        </pc:sp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3" creationId="{26E73B2D-73C7-15E7-F884-7602F721564C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4" creationId="{0C8530FB-F3BC-D391-1C31-935CF28B2D49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9" creationId="{1BB9FD80-763E-2C6E-9FC4-15B11A6FBA73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0" creationId="{11B2E638-68D9-D118-8A1A-7C7393BEE6BD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9" creationId="{22F6E199-986D-4E4D-ABBF-7F79A7498C52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827301" sldId="412"/>
        </pc:sldMkLst>
      </pc:sldChg>
      <pc:sldChg chg="addSp delSp modSp add mod">
        <pc:chgData name="신 주용" userId="ce306e5e72bceba6" providerId="LiveId" clId="{EF3A5D5E-4B93-48AB-957A-31946C86D310}" dt="2022-05-17T07:35:05.959" v="2518" actId="1076"/>
        <pc:sldMkLst>
          <pc:docMk/>
          <pc:sldMk cId="2258102135" sldId="412"/>
        </pc:sldMkLst>
        <pc:spChg chg="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22" creationId="{7DECE097-150E-43D5-89D5-9F61AE2C04C5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1" creationId="{6C6018D4-E7E4-D03B-3444-2151922D8028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2" creationId="{4DB08CE0-E699-FB13-1637-EA57799354E5}"/>
          </ac:spMkLst>
        </pc:sp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3" creationId="{26E73B2D-73C7-15E7-F884-7602F721564C}"/>
          </ac:picMkLst>
        </pc:picChg>
        <pc:picChg chg="add del mod">
          <ac:chgData name="신 주용" userId="ce306e5e72bceba6" providerId="LiveId" clId="{EF3A5D5E-4B93-48AB-957A-31946C86D310}" dt="2022-05-17T07:16:06.614" v="280" actId="21"/>
          <ac:picMkLst>
            <pc:docMk/>
            <pc:sldMk cId="2258102135" sldId="412"/>
            <ac:picMk id="4" creationId="{C2CF2E21-D22A-465D-C71A-3D93A15C18A9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9" creationId="{33886FC9-95EB-30C6-3591-8FCE90C1799B}"/>
          </ac:picMkLst>
        </pc:pic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10" creationId="{11B2E638-68D9-D118-8A1A-7C7393BEE6BD}"/>
          </ac:picMkLst>
        </pc:picChg>
        <pc:picChg chg="add mod modCrop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16" creationId="{AA206B33-5355-98BD-C4D8-E200DD048F87}"/>
          </ac:picMkLst>
        </pc:picChg>
        <pc:picChg chg="add del mod">
          <ac:chgData name="신 주용" userId="ce306e5e72bceba6" providerId="LiveId" clId="{EF3A5D5E-4B93-48AB-957A-31946C86D310}" dt="2022-05-17T07:14:23.518" v="266" actId="478"/>
          <ac:picMkLst>
            <pc:docMk/>
            <pc:sldMk cId="2258102135" sldId="412"/>
            <ac:picMk id="18" creationId="{BA8E8EEC-9AC9-4F6B-92C8-F08F9B72D079}"/>
          </ac:picMkLst>
        </pc:picChg>
        <pc:picChg chg="add del mod">
          <ac:chgData name="신 주용" userId="ce306e5e72bceba6" providerId="LiveId" clId="{EF3A5D5E-4B93-48AB-957A-31946C86D310}" dt="2022-05-17T07:14:22.181" v="265" actId="478"/>
          <ac:picMkLst>
            <pc:docMk/>
            <pc:sldMk cId="2258102135" sldId="412"/>
            <ac:picMk id="20" creationId="{92573D18-C849-C623-CA8E-2FC0F6935AD2}"/>
          </ac:picMkLst>
        </pc:picChg>
        <pc:picChg chg="add del mod">
          <ac:chgData name="신 주용" userId="ce306e5e72bceba6" providerId="LiveId" clId="{EF3A5D5E-4B93-48AB-957A-31946C86D310}" dt="2022-05-17T07:14:21.791" v="264" actId="478"/>
          <ac:picMkLst>
            <pc:docMk/>
            <pc:sldMk cId="2258102135" sldId="412"/>
            <ac:picMk id="23" creationId="{7EA0098A-095A-59ED-F103-474C9631101C}"/>
          </ac:picMkLst>
        </pc:picChg>
        <pc:picChg chg="add del mod">
          <ac:chgData name="신 주용" userId="ce306e5e72bceba6" providerId="LiveId" clId="{EF3A5D5E-4B93-48AB-957A-31946C86D310}" dt="2022-05-17T07:14:30.863" v="270" actId="478"/>
          <ac:picMkLst>
            <pc:docMk/>
            <pc:sldMk cId="2258102135" sldId="412"/>
            <ac:picMk id="26" creationId="{1F03C0B4-0A36-ECBA-0DBF-4027912C2AC0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28" creationId="{A08A0DD7-C1D5-DE5B-6034-3CCB4F626AAE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118051346" sldId="413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13701482" sldId="41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759938004" sldId="41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80278777" sldId="41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374626184" sldId="417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719035828" sldId="418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815884440" sldId="419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738212875" sldId="420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97507140" sldId="421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234232905" sldId="422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4111218018" sldId="42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7178016" sldId="42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96526825" sldId="42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89619795" sldId="427"/>
        </pc:sldMkLst>
      </pc:sldChg>
    </pc:docChg>
  </pc:docChgLst>
  <pc:docChgLst>
    <pc:chgData name="신 주용" userId="ce306e5e72bceba6" providerId="LiveId" clId="{5513CA69-BC14-499B-9631-519779EAF406}"/>
    <pc:docChg chg="undo custSel addSld delSld modSld sldOrd">
      <pc:chgData name="신 주용" userId="ce306e5e72bceba6" providerId="LiveId" clId="{5513CA69-BC14-499B-9631-519779EAF406}" dt="2022-05-27T21:21:59.698" v="7937" actId="1036"/>
      <pc:docMkLst>
        <pc:docMk/>
      </pc:docMkLst>
      <pc:sldChg chg="addSp delSp modSp mod">
        <pc:chgData name="신 주용" userId="ce306e5e72bceba6" providerId="LiveId" clId="{5513CA69-BC14-499B-9631-519779EAF406}" dt="2022-05-27T19:19:37.920" v="9" actId="20577"/>
        <pc:sldMkLst>
          <pc:docMk/>
          <pc:sldMk cId="109162043" sldId="368"/>
        </pc:sldMkLst>
        <pc:spChg chg="add del">
          <ac:chgData name="신 주용" userId="ce306e5e72bceba6" providerId="LiveId" clId="{5513CA69-BC14-499B-9631-519779EAF406}" dt="2022-05-27T19:19:33.773" v="1"/>
          <ac:spMkLst>
            <pc:docMk/>
            <pc:sldMk cId="109162043" sldId="368"/>
            <ac:spMk id="5" creationId="{944D8868-A941-58CD-E01D-8F0B2DF3C4C8}"/>
          </ac:spMkLst>
        </pc:spChg>
        <pc:spChg chg="add del">
          <ac:chgData name="신 주용" userId="ce306e5e72bceba6" providerId="LiveId" clId="{5513CA69-BC14-499B-9631-519779EAF406}" dt="2022-05-27T19:19:36.363" v="3"/>
          <ac:spMkLst>
            <pc:docMk/>
            <pc:sldMk cId="109162043" sldId="368"/>
            <ac:spMk id="13" creationId="{0D6BD1C7-43CC-6ED3-1CF7-B4B4314913CF}"/>
          </ac:spMkLst>
        </pc:spChg>
        <pc:spChg chg="mod">
          <ac:chgData name="신 주용" userId="ce306e5e72bceba6" providerId="LiveId" clId="{5513CA69-BC14-499B-9631-519779EAF406}" dt="2022-05-27T19:19:37.920" v="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513CA69-BC14-499B-9631-519779EAF406}" dt="2022-05-27T19:19:41.993" v="10"/>
        <pc:sldMkLst>
          <pc:docMk/>
          <pc:sldMk cId="2782456046" sldId="376"/>
        </pc:sldMkLst>
        <pc:spChg chg="mod">
          <ac:chgData name="신 주용" userId="ce306e5e72bceba6" providerId="LiveId" clId="{5513CA69-BC14-499B-9631-519779EAF406}" dt="2022-05-27T19:19:41.993" v="10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5513CA69-BC14-499B-9631-519779EAF406}" dt="2022-05-27T19:20:07.100" v="46"/>
        <pc:sldMkLst>
          <pc:docMk/>
          <pc:sldMk cId="1342536853" sldId="407"/>
        </pc:sldMkLst>
        <pc:spChg chg="mod">
          <ac:chgData name="신 주용" userId="ce306e5e72bceba6" providerId="LiveId" clId="{5513CA69-BC14-499B-9631-519779EAF406}" dt="2022-05-27T19:20:07.100" v="4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5513CA69-BC14-499B-9631-519779EAF406}" dt="2022-05-27T19:35:47.506" v="851"/>
        <pc:sldMkLst>
          <pc:docMk/>
          <pc:sldMk cId="1291928749" sldId="408"/>
        </pc:sldMkLst>
        <pc:spChg chg="mod">
          <ac:chgData name="신 주용" userId="ce306e5e72bceba6" providerId="LiveId" clId="{5513CA69-BC14-499B-9631-519779EAF406}" dt="2022-05-27T19:35:47.506" v="851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19:20:53.666" v="139" actId="1036"/>
          <ac:spMkLst>
            <pc:docMk/>
            <pc:sldMk cId="1291928749" sldId="408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19:20:19.863" v="56" actId="478"/>
          <ac:picMkLst>
            <pc:docMk/>
            <pc:sldMk cId="1291928749" sldId="408"/>
            <ac:picMk id="3" creationId="{CDEF9540-F1AB-E576-53B8-5DA1C56FBB4D}"/>
          </ac:picMkLst>
        </pc:picChg>
        <pc:picChg chg="add mod">
          <ac:chgData name="신 주용" userId="ce306e5e72bceba6" providerId="LiveId" clId="{5513CA69-BC14-499B-9631-519779EAF406}" dt="2022-05-27T19:20:49.942" v="125" actId="1076"/>
          <ac:picMkLst>
            <pc:docMk/>
            <pc:sldMk cId="1291928749" sldId="408"/>
            <ac:picMk id="4" creationId="{FA3EDBF5-ACF9-EF72-83D6-99915B6BF351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77881977" sldId="409"/>
        </pc:sldMkLst>
      </pc:sldChg>
      <pc:sldChg chg="addSp delSp modSp add mod">
        <pc:chgData name="신 주용" userId="ce306e5e72bceba6" providerId="LiveId" clId="{5513CA69-BC14-499B-9631-519779EAF406}" dt="2022-05-27T19:35:53.979" v="867"/>
        <pc:sldMkLst>
          <pc:docMk/>
          <pc:sldMk cId="2040740108" sldId="409"/>
        </pc:sldMkLst>
        <pc:spChg chg="mod">
          <ac:chgData name="신 주용" userId="ce306e5e72bceba6" providerId="LiveId" clId="{5513CA69-BC14-499B-9631-519779EAF406}" dt="2022-05-27T19:35:53.979" v="867"/>
          <ac:spMkLst>
            <pc:docMk/>
            <pc:sldMk cId="2040740108" sldId="409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19:32:00.064" v="373" actId="1036"/>
          <ac:spMkLst>
            <pc:docMk/>
            <pc:sldMk cId="2040740108" sldId="409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19:21:18.935" v="145" actId="1076"/>
          <ac:picMkLst>
            <pc:docMk/>
            <pc:sldMk cId="2040740108" sldId="409"/>
            <ac:picMk id="3" creationId="{08366F71-1324-D724-1B5A-45144FE80440}"/>
          </ac:picMkLst>
        </pc:picChg>
        <pc:picChg chg="del">
          <ac:chgData name="신 주용" userId="ce306e5e72bceba6" providerId="LiveId" clId="{5513CA69-BC14-499B-9631-519779EAF406}" dt="2022-05-27T19:20:57.061" v="141" actId="478"/>
          <ac:picMkLst>
            <pc:docMk/>
            <pc:sldMk cId="2040740108" sldId="409"/>
            <ac:picMk id="4" creationId="{FA3EDBF5-ACF9-EF72-83D6-99915B6BF351}"/>
          </ac:picMkLst>
        </pc:picChg>
      </pc:sldChg>
      <pc:sldChg chg="addSp delSp modSp add mod">
        <pc:chgData name="신 주용" userId="ce306e5e72bceba6" providerId="LiveId" clId="{5513CA69-BC14-499B-9631-519779EAF406}" dt="2022-05-27T19:36:05.254" v="895"/>
        <pc:sldMkLst>
          <pc:docMk/>
          <pc:sldMk cId="2259780981" sldId="410"/>
        </pc:sldMkLst>
        <pc:spChg chg="mod">
          <ac:chgData name="신 주용" userId="ce306e5e72bceba6" providerId="LiveId" clId="{5513CA69-BC14-499B-9631-519779EAF406}" dt="2022-05-27T19:36:05.254" v="895"/>
          <ac:spMkLst>
            <pc:docMk/>
            <pc:sldMk cId="2259780981" sldId="410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19:35:05.098" v="803" actId="1036"/>
          <ac:spMkLst>
            <pc:docMk/>
            <pc:sldMk cId="2259780981" sldId="410"/>
            <ac:spMk id="25" creationId="{08D027ED-C57B-7185-3257-50D158DA9908}"/>
          </ac:spMkLst>
        </pc:spChg>
        <pc:picChg chg="del mod">
          <ac:chgData name="신 주용" userId="ce306e5e72bceba6" providerId="LiveId" clId="{5513CA69-BC14-499B-9631-519779EAF406}" dt="2022-05-27T19:32:09.953" v="376" actId="478"/>
          <ac:picMkLst>
            <pc:docMk/>
            <pc:sldMk cId="2259780981" sldId="410"/>
            <ac:picMk id="3" creationId="{08366F71-1324-D724-1B5A-45144FE80440}"/>
          </ac:picMkLst>
        </pc:picChg>
        <pc:picChg chg="add mod">
          <ac:chgData name="신 주용" userId="ce306e5e72bceba6" providerId="LiveId" clId="{5513CA69-BC14-499B-9631-519779EAF406}" dt="2022-05-27T19:34:22.092" v="508" actId="1037"/>
          <ac:picMkLst>
            <pc:docMk/>
            <pc:sldMk cId="2259780981" sldId="410"/>
            <ac:picMk id="4" creationId="{EC0B7600-4B61-2E09-C792-4EAE6D34954B}"/>
          </ac:picMkLst>
        </pc:picChg>
        <pc:picChg chg="add mod modCrop">
          <ac:chgData name="신 주용" userId="ce306e5e72bceba6" providerId="LiveId" clId="{5513CA69-BC14-499B-9631-519779EAF406}" dt="2022-05-27T19:34:22.092" v="508" actId="1037"/>
          <ac:picMkLst>
            <pc:docMk/>
            <pc:sldMk cId="2259780981" sldId="410"/>
            <ac:picMk id="9" creationId="{BF87A925-BEED-051D-9A95-675DC3E28B29}"/>
          </ac:picMkLst>
        </pc:picChg>
        <pc:picChg chg="add mod">
          <ac:chgData name="신 주용" userId="ce306e5e72bceba6" providerId="LiveId" clId="{5513CA69-BC14-499B-9631-519779EAF406}" dt="2022-05-27T19:34:22.092" v="508" actId="1037"/>
          <ac:picMkLst>
            <pc:docMk/>
            <pc:sldMk cId="2259780981" sldId="410"/>
            <ac:picMk id="12" creationId="{C43B6354-7C82-990C-EC67-235905EEB812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441798951" sldId="410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154709786" sldId="411"/>
        </pc:sldMkLst>
      </pc:sldChg>
      <pc:sldChg chg="addSp delSp modSp add mod">
        <pc:chgData name="신 주용" userId="ce306e5e72bceba6" providerId="LiveId" clId="{5513CA69-BC14-499B-9631-519779EAF406}" dt="2022-05-27T19:47:00.060" v="1928" actId="20577"/>
        <pc:sldMkLst>
          <pc:docMk/>
          <pc:sldMk cId="2601366813" sldId="411"/>
        </pc:sldMkLst>
        <pc:spChg chg="mod">
          <ac:chgData name="신 주용" userId="ce306e5e72bceba6" providerId="LiveId" clId="{5513CA69-BC14-499B-9631-519779EAF406}" dt="2022-05-27T19:36:21.260" v="924"/>
          <ac:spMkLst>
            <pc:docMk/>
            <pc:sldMk cId="2601366813" sldId="411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19:47:00.060" v="1928" actId="20577"/>
          <ac:spMkLst>
            <pc:docMk/>
            <pc:sldMk cId="2601366813" sldId="411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19:35:39.811" v="810" actId="1076"/>
          <ac:picMkLst>
            <pc:docMk/>
            <pc:sldMk cId="2601366813" sldId="411"/>
            <ac:picMk id="3" creationId="{07D6E573-18C7-3C9B-DFD5-50738F108364}"/>
          </ac:picMkLst>
        </pc:picChg>
        <pc:picChg chg="del">
          <ac:chgData name="신 주용" userId="ce306e5e72bceba6" providerId="LiveId" clId="{5513CA69-BC14-499B-9631-519779EAF406}" dt="2022-05-27T19:35:31.977" v="805" actId="478"/>
          <ac:picMkLst>
            <pc:docMk/>
            <pc:sldMk cId="2601366813" sldId="411"/>
            <ac:picMk id="4" creationId="{EC0B7600-4B61-2E09-C792-4EAE6D34954B}"/>
          </ac:picMkLst>
        </pc:picChg>
        <pc:picChg chg="del">
          <ac:chgData name="신 주용" userId="ce306e5e72bceba6" providerId="LiveId" clId="{5513CA69-BC14-499B-9631-519779EAF406}" dt="2022-05-27T19:35:31.977" v="805" actId="478"/>
          <ac:picMkLst>
            <pc:docMk/>
            <pc:sldMk cId="2601366813" sldId="411"/>
            <ac:picMk id="9" creationId="{BF87A925-BEED-051D-9A95-675DC3E28B29}"/>
          </ac:picMkLst>
        </pc:picChg>
        <pc:picChg chg="del">
          <ac:chgData name="신 주용" userId="ce306e5e72bceba6" providerId="LiveId" clId="{5513CA69-BC14-499B-9631-519779EAF406}" dt="2022-05-27T19:35:31.977" v="805" actId="478"/>
          <ac:picMkLst>
            <pc:docMk/>
            <pc:sldMk cId="2601366813" sldId="411"/>
            <ac:picMk id="12" creationId="{C43B6354-7C82-990C-EC67-235905EEB812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477056734" sldId="412"/>
        </pc:sldMkLst>
      </pc:sldChg>
      <pc:sldChg chg="addSp delSp modSp add mod">
        <pc:chgData name="신 주용" userId="ce306e5e72bceba6" providerId="LiveId" clId="{5513CA69-BC14-499B-9631-519779EAF406}" dt="2022-05-27T19:47:09.392" v="1943" actId="1035"/>
        <pc:sldMkLst>
          <pc:docMk/>
          <pc:sldMk cId="3432917495" sldId="412"/>
        </pc:sldMkLst>
        <pc:spChg chg="mod">
          <ac:chgData name="신 주용" userId="ce306e5e72bceba6" providerId="LiveId" clId="{5513CA69-BC14-499B-9631-519779EAF406}" dt="2022-05-27T19:47:09.392" v="1943" actId="1035"/>
          <ac:spMkLst>
            <pc:docMk/>
            <pc:sldMk cId="3432917495" sldId="412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19:42:40.414" v="1470" actId="478"/>
          <ac:picMkLst>
            <pc:docMk/>
            <pc:sldMk cId="3432917495" sldId="412"/>
            <ac:picMk id="3" creationId="{07D6E573-18C7-3C9B-DFD5-50738F108364}"/>
          </ac:picMkLst>
        </pc:picChg>
        <pc:picChg chg="add mod">
          <ac:chgData name="신 주용" userId="ce306e5e72bceba6" providerId="LiveId" clId="{5513CA69-BC14-499B-9631-519779EAF406}" dt="2022-05-27T19:47:09.392" v="1943" actId="1035"/>
          <ac:picMkLst>
            <pc:docMk/>
            <pc:sldMk cId="3432917495" sldId="412"/>
            <ac:picMk id="4" creationId="{DD8BC47F-D862-6A70-84FC-E17120E82C49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571754395" sldId="413"/>
        </pc:sldMkLst>
      </pc:sldChg>
      <pc:sldChg chg="addSp delSp modSp add mod">
        <pc:chgData name="신 주용" userId="ce306e5e72bceba6" providerId="LiveId" clId="{5513CA69-BC14-499B-9631-519779EAF406}" dt="2022-05-27T19:49:17.717" v="2299" actId="20577"/>
        <pc:sldMkLst>
          <pc:docMk/>
          <pc:sldMk cId="4088746177" sldId="413"/>
        </pc:sldMkLst>
        <pc:spChg chg="mod">
          <ac:chgData name="신 주용" userId="ce306e5e72bceba6" providerId="LiveId" clId="{5513CA69-BC14-499B-9631-519779EAF406}" dt="2022-05-27T19:47:33.750" v="1970"/>
          <ac:spMkLst>
            <pc:docMk/>
            <pc:sldMk cId="4088746177" sldId="413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19:49:17.717" v="2299" actId="20577"/>
          <ac:spMkLst>
            <pc:docMk/>
            <pc:sldMk cId="4088746177" sldId="413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19:47:46.884" v="1976" actId="1076"/>
          <ac:picMkLst>
            <pc:docMk/>
            <pc:sldMk cId="4088746177" sldId="413"/>
            <ac:picMk id="3" creationId="{0FAC9DCD-A302-D5B4-B0DE-980ABAFE0AC7}"/>
          </ac:picMkLst>
        </pc:picChg>
        <pc:picChg chg="del">
          <ac:chgData name="신 주용" userId="ce306e5e72bceba6" providerId="LiveId" clId="{5513CA69-BC14-499B-9631-519779EAF406}" dt="2022-05-27T19:47:34.261" v="1971" actId="478"/>
          <ac:picMkLst>
            <pc:docMk/>
            <pc:sldMk cId="4088746177" sldId="413"/>
            <ac:picMk id="4" creationId="{DD8BC47F-D862-6A70-84FC-E17120E82C49}"/>
          </ac:picMkLst>
        </pc:picChg>
      </pc:sldChg>
      <pc:sldChg chg="addSp delSp modSp add mod">
        <pc:chgData name="신 주용" userId="ce306e5e72bceba6" providerId="LiveId" clId="{5513CA69-BC14-499B-9631-519779EAF406}" dt="2022-05-27T21:18:18.506" v="7931" actId="1038"/>
        <pc:sldMkLst>
          <pc:docMk/>
          <pc:sldMk cId="1695031343" sldId="414"/>
        </pc:sldMkLst>
        <pc:spChg chg="mod">
          <ac:chgData name="신 주용" userId="ce306e5e72bceba6" providerId="LiveId" clId="{5513CA69-BC14-499B-9631-519779EAF406}" dt="2022-05-27T19:49:56.201" v="2393" actId="14100"/>
          <ac:spMkLst>
            <pc:docMk/>
            <pc:sldMk cId="1695031343" sldId="414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07:25.864" v="3392" actId="1036"/>
          <ac:spMkLst>
            <pc:docMk/>
            <pc:sldMk cId="1695031343" sldId="414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19:49:22.273" v="2301" actId="478"/>
          <ac:picMkLst>
            <pc:docMk/>
            <pc:sldMk cId="1695031343" sldId="414"/>
            <ac:picMk id="3" creationId="{0FAC9DCD-A302-D5B4-B0DE-980ABAFE0AC7}"/>
          </ac:picMkLst>
        </pc:picChg>
        <pc:picChg chg="add mod">
          <ac:chgData name="신 주용" userId="ce306e5e72bceba6" providerId="LiveId" clId="{5513CA69-BC14-499B-9631-519779EAF406}" dt="2022-05-27T21:18:18.506" v="7931" actId="1038"/>
          <ac:picMkLst>
            <pc:docMk/>
            <pc:sldMk cId="1695031343" sldId="414"/>
            <ac:picMk id="4" creationId="{3D71FA6F-D66C-239B-B725-B145A34B1C84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511680573" sldId="414"/>
        </pc:sldMkLst>
      </pc:sldChg>
      <pc:sldChg chg="addSp delSp modSp add mod">
        <pc:chgData name="신 주용" userId="ce306e5e72bceba6" providerId="LiveId" clId="{5513CA69-BC14-499B-9631-519779EAF406}" dt="2022-05-27T20:07:44.443" v="3396" actId="1076"/>
        <pc:sldMkLst>
          <pc:docMk/>
          <pc:sldMk cId="2970504285" sldId="415"/>
        </pc:sldMkLst>
        <pc:spChg chg="mod">
          <ac:chgData name="신 주용" userId="ce306e5e72bceba6" providerId="LiveId" clId="{5513CA69-BC14-499B-9631-519779EAF406}" dt="2022-05-27T19:53:26.583" v="3031" actId="20577"/>
          <ac:spMkLst>
            <pc:docMk/>
            <pc:sldMk cId="2970504285" sldId="415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07:44.443" v="3396" actId="1076"/>
          <ac:spMkLst>
            <pc:docMk/>
            <pc:sldMk cId="2970504285" sldId="415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20:07:44.443" v="3396" actId="1076"/>
          <ac:picMkLst>
            <pc:docMk/>
            <pc:sldMk cId="2970504285" sldId="415"/>
            <ac:picMk id="3" creationId="{C0EC7467-A99C-DE69-E597-B1218F8E259C}"/>
          </ac:picMkLst>
        </pc:picChg>
        <pc:picChg chg="del">
          <ac:chgData name="신 주용" userId="ce306e5e72bceba6" providerId="LiveId" clId="{5513CA69-BC14-499B-9631-519779EAF406}" dt="2022-05-27T19:53:16.033" v="2972" actId="478"/>
          <ac:picMkLst>
            <pc:docMk/>
            <pc:sldMk cId="2970504285" sldId="415"/>
            <ac:picMk id="4" creationId="{3D71FA6F-D66C-239B-B725-B145A34B1C84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4036459227" sldId="415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018713712" sldId="416"/>
        </pc:sldMkLst>
      </pc:sldChg>
      <pc:sldChg chg="addSp delSp modSp add mod">
        <pc:chgData name="신 주용" userId="ce306e5e72bceba6" providerId="LiveId" clId="{5513CA69-BC14-499B-9631-519779EAF406}" dt="2022-05-27T20:49:29.969" v="5139" actId="20577"/>
        <pc:sldMkLst>
          <pc:docMk/>
          <pc:sldMk cId="4258711384" sldId="416"/>
        </pc:sldMkLst>
        <pc:spChg chg="mod">
          <ac:chgData name="신 주용" userId="ce306e5e72bceba6" providerId="LiveId" clId="{5513CA69-BC14-499B-9631-519779EAF406}" dt="2022-05-27T20:08:59.981" v="3471"/>
          <ac:spMkLst>
            <pc:docMk/>
            <pc:sldMk cId="4258711384" sldId="416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20:49:29.969" v="5139" actId="20577"/>
          <ac:spMkLst>
            <pc:docMk/>
            <pc:sldMk cId="4258711384" sldId="416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20:08:32.578" v="3398" actId="478"/>
          <ac:picMkLst>
            <pc:docMk/>
            <pc:sldMk cId="4258711384" sldId="416"/>
            <ac:picMk id="3" creationId="{C0EC7467-A99C-DE69-E597-B1218F8E259C}"/>
          </ac:picMkLst>
        </pc:picChg>
        <pc:picChg chg="add mod">
          <ac:chgData name="신 주용" userId="ce306e5e72bceba6" providerId="LiveId" clId="{5513CA69-BC14-499B-9631-519779EAF406}" dt="2022-05-27T20:08:48.482" v="3405" actId="1076"/>
          <ac:picMkLst>
            <pc:docMk/>
            <pc:sldMk cId="4258711384" sldId="416"/>
            <ac:picMk id="4" creationId="{93A13028-DBC5-2979-378B-4838C7424738}"/>
          </ac:picMkLst>
        </pc:picChg>
        <pc:picChg chg="add mod">
          <ac:chgData name="신 주용" userId="ce306e5e72bceba6" providerId="LiveId" clId="{5513CA69-BC14-499B-9631-519779EAF406}" dt="2022-05-27T20:08:48.482" v="3405" actId="1076"/>
          <ac:picMkLst>
            <pc:docMk/>
            <pc:sldMk cId="4258711384" sldId="416"/>
            <ac:picMk id="9" creationId="{4749B913-8982-7F21-A0BA-09D470DFD74B}"/>
          </ac:picMkLst>
        </pc:picChg>
      </pc:sldChg>
      <pc:sldChg chg="addSp delSp modSp add mod">
        <pc:chgData name="신 주용" userId="ce306e5e72bceba6" providerId="LiveId" clId="{5513CA69-BC14-499B-9631-519779EAF406}" dt="2022-05-27T21:21:59.698" v="7937" actId="1036"/>
        <pc:sldMkLst>
          <pc:docMk/>
          <pc:sldMk cId="768875690" sldId="417"/>
        </pc:sldMkLst>
        <pc:spChg chg="mod">
          <ac:chgData name="신 주용" userId="ce306e5e72bceba6" providerId="LiveId" clId="{5513CA69-BC14-499B-9631-519779EAF406}" dt="2022-05-27T20:20:10.097" v="3967"/>
          <ac:spMkLst>
            <pc:docMk/>
            <pc:sldMk cId="768875690" sldId="417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1:21:59.698" v="7937" actId="1036"/>
          <ac:spMkLst>
            <pc:docMk/>
            <pc:sldMk cId="768875690" sldId="417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20:23:36.181" v="4595" actId="1076"/>
          <ac:picMkLst>
            <pc:docMk/>
            <pc:sldMk cId="768875690" sldId="417"/>
            <ac:picMk id="3" creationId="{49C48031-9031-D9BB-3EDF-5D4A78DAD7BD}"/>
          </ac:picMkLst>
        </pc:picChg>
        <pc:picChg chg="del">
          <ac:chgData name="신 주용" userId="ce306e5e72bceba6" providerId="LiveId" clId="{5513CA69-BC14-499B-9631-519779EAF406}" dt="2022-05-27T20:19:50.242" v="3936" actId="478"/>
          <ac:picMkLst>
            <pc:docMk/>
            <pc:sldMk cId="768875690" sldId="417"/>
            <ac:picMk id="4" creationId="{93A13028-DBC5-2979-378B-4838C7424738}"/>
          </ac:picMkLst>
        </pc:picChg>
        <pc:picChg chg="del">
          <ac:chgData name="신 주용" userId="ce306e5e72bceba6" providerId="LiveId" clId="{5513CA69-BC14-499B-9631-519779EAF406}" dt="2022-05-27T20:19:50.242" v="3936" actId="478"/>
          <ac:picMkLst>
            <pc:docMk/>
            <pc:sldMk cId="768875690" sldId="417"/>
            <ac:picMk id="9" creationId="{4749B913-8982-7F21-A0BA-09D470DFD74B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802322323" sldId="417"/>
        </pc:sldMkLst>
      </pc:sldChg>
      <pc:sldChg chg="addSp delSp modSp add mod">
        <pc:chgData name="신 주용" userId="ce306e5e72bceba6" providerId="LiveId" clId="{5513CA69-BC14-499B-9631-519779EAF406}" dt="2022-05-27T20:50:34.129" v="5302" actId="1036"/>
        <pc:sldMkLst>
          <pc:docMk/>
          <pc:sldMk cId="2399348147" sldId="418"/>
        </pc:sldMkLst>
        <pc:spChg chg="mod">
          <ac:chgData name="신 주용" userId="ce306e5e72bceba6" providerId="LiveId" clId="{5513CA69-BC14-499B-9631-519779EAF406}" dt="2022-05-27T20:49:45.527" v="5157" actId="20577"/>
          <ac:spMkLst>
            <pc:docMk/>
            <pc:sldMk cId="2399348147" sldId="418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50:34.129" v="5302" actId="1036"/>
          <ac:spMkLst>
            <pc:docMk/>
            <pc:sldMk cId="2399348147" sldId="418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20:24:10.055" v="4618" actId="478"/>
          <ac:picMkLst>
            <pc:docMk/>
            <pc:sldMk cId="2399348147" sldId="418"/>
            <ac:picMk id="3" creationId="{49C48031-9031-D9BB-3EDF-5D4A78DAD7BD}"/>
          </ac:picMkLst>
        </pc:picChg>
        <pc:picChg chg="add mod">
          <ac:chgData name="신 주용" userId="ce306e5e72bceba6" providerId="LiveId" clId="{5513CA69-BC14-499B-9631-519779EAF406}" dt="2022-05-27T20:24:12.073" v="4620" actId="1076"/>
          <ac:picMkLst>
            <pc:docMk/>
            <pc:sldMk cId="2399348147" sldId="418"/>
            <ac:picMk id="4" creationId="{75379AA2-B155-FE2C-A440-4890A1732470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244219617" sldId="418"/>
        </pc:sldMkLst>
      </pc:sldChg>
      <pc:sldChg chg="addSp delSp modSp add mod">
        <pc:chgData name="신 주용" userId="ce306e5e72bceba6" providerId="LiveId" clId="{5513CA69-BC14-499B-9631-519779EAF406}" dt="2022-05-27T20:52:50.627" v="5689" actId="1036"/>
        <pc:sldMkLst>
          <pc:docMk/>
          <pc:sldMk cId="1754175088" sldId="419"/>
        </pc:sldMkLst>
        <pc:spChg chg="mod">
          <ac:chgData name="신 주용" userId="ce306e5e72bceba6" providerId="LiveId" clId="{5513CA69-BC14-499B-9631-519779EAF406}" dt="2022-05-27T20:51:22.993" v="5343"/>
          <ac:spMkLst>
            <pc:docMk/>
            <pc:sldMk cId="1754175088" sldId="419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52:50.627" v="5689" actId="1036"/>
          <ac:spMkLst>
            <pc:docMk/>
            <pc:sldMk cId="1754175088" sldId="419"/>
            <ac:spMk id="25" creationId="{08D027ED-C57B-7185-3257-50D158DA9908}"/>
          </ac:spMkLst>
        </pc:spChg>
        <pc:grpChg chg="mod">
          <ac:chgData name="신 주용" userId="ce306e5e72bceba6" providerId="LiveId" clId="{5513CA69-BC14-499B-9631-519779EAF406}" dt="2022-05-27T20:51:42.691" v="5351" actId="1076"/>
          <ac:grpSpMkLst>
            <pc:docMk/>
            <pc:sldMk cId="1754175088" sldId="419"/>
            <ac:grpSpMk id="15" creationId="{00000000-0000-0000-0000-000000000000}"/>
          </ac:grpSpMkLst>
        </pc:grpChg>
        <pc:picChg chg="add mod">
          <ac:chgData name="신 주용" userId="ce306e5e72bceba6" providerId="LiveId" clId="{5513CA69-BC14-499B-9631-519779EAF406}" dt="2022-05-27T20:51:36.714" v="5348" actId="14100"/>
          <ac:picMkLst>
            <pc:docMk/>
            <pc:sldMk cId="1754175088" sldId="419"/>
            <ac:picMk id="3" creationId="{A3FA9E58-A69D-B9DB-EFD4-EA952BEE6F44}"/>
          </ac:picMkLst>
        </pc:picChg>
        <pc:picChg chg="del">
          <ac:chgData name="신 주용" userId="ce306e5e72bceba6" providerId="LiveId" clId="{5513CA69-BC14-499B-9631-519779EAF406}" dt="2022-05-27T20:51:16.220" v="5304" actId="478"/>
          <ac:picMkLst>
            <pc:docMk/>
            <pc:sldMk cId="1754175088" sldId="419"/>
            <ac:picMk id="4" creationId="{75379AA2-B155-FE2C-A440-4890A1732470}"/>
          </ac:picMkLst>
        </pc:picChg>
        <pc:picChg chg="add mod">
          <ac:chgData name="신 주용" userId="ce306e5e72bceba6" providerId="LiveId" clId="{5513CA69-BC14-499B-9631-519779EAF406}" dt="2022-05-27T20:51:40.975" v="5349" actId="1076"/>
          <ac:picMkLst>
            <pc:docMk/>
            <pc:sldMk cId="1754175088" sldId="419"/>
            <ac:picMk id="9" creationId="{332A91E9-6B79-78D1-6C69-A5DA75E0EA6A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236441913" sldId="419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389536671" sldId="420"/>
        </pc:sldMkLst>
      </pc:sldChg>
      <pc:sldChg chg="addSp delSp modSp add mod">
        <pc:chgData name="신 주용" userId="ce306e5e72bceba6" providerId="LiveId" clId="{5513CA69-BC14-499B-9631-519779EAF406}" dt="2022-05-27T21:10:36.523" v="6923" actId="20577"/>
        <pc:sldMkLst>
          <pc:docMk/>
          <pc:sldMk cId="2800241054" sldId="420"/>
        </pc:sldMkLst>
        <pc:spChg chg="mod">
          <ac:chgData name="신 주용" userId="ce306e5e72bceba6" providerId="LiveId" clId="{5513CA69-BC14-499B-9631-519779EAF406}" dt="2022-05-27T20:52:58.971" v="5725" actId="20577"/>
          <ac:spMkLst>
            <pc:docMk/>
            <pc:sldMk cId="2800241054" sldId="420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21:10:36.523" v="6923" actId="20577"/>
          <ac:spMkLst>
            <pc:docMk/>
            <pc:sldMk cId="2800241054" sldId="420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21:05:12.252" v="5748" actId="478"/>
          <ac:picMkLst>
            <pc:docMk/>
            <pc:sldMk cId="2800241054" sldId="420"/>
            <ac:picMk id="3" creationId="{A3FA9E58-A69D-B9DB-EFD4-EA952BEE6F44}"/>
          </ac:picMkLst>
        </pc:picChg>
        <pc:picChg chg="add mod">
          <ac:chgData name="신 주용" userId="ce306e5e72bceba6" providerId="LiveId" clId="{5513CA69-BC14-499B-9631-519779EAF406}" dt="2022-05-27T21:05:30.236" v="5751" actId="14100"/>
          <ac:picMkLst>
            <pc:docMk/>
            <pc:sldMk cId="2800241054" sldId="420"/>
            <ac:picMk id="4" creationId="{620193FD-6333-F71D-9D9C-4CE43B92D6F5}"/>
          </ac:picMkLst>
        </pc:picChg>
        <pc:picChg chg="del">
          <ac:chgData name="신 주용" userId="ce306e5e72bceba6" providerId="LiveId" clId="{5513CA69-BC14-499B-9631-519779EAF406}" dt="2022-05-27T21:05:12.252" v="5748" actId="478"/>
          <ac:picMkLst>
            <pc:docMk/>
            <pc:sldMk cId="2800241054" sldId="420"/>
            <ac:picMk id="9" creationId="{332A91E9-6B79-78D1-6C69-A5DA75E0EA6A}"/>
          </ac:picMkLst>
        </pc:picChg>
      </pc:sldChg>
      <pc:sldChg chg="modSp add mod ord">
        <pc:chgData name="신 주용" userId="ce306e5e72bceba6" providerId="LiveId" clId="{5513CA69-BC14-499B-9631-519779EAF406}" dt="2022-05-27T20:53:10.249" v="5747"/>
        <pc:sldMkLst>
          <pc:docMk/>
          <pc:sldMk cId="2445395904" sldId="421"/>
        </pc:sldMkLst>
        <pc:spChg chg="mod">
          <ac:chgData name="신 주용" userId="ce306e5e72bceba6" providerId="LiveId" clId="{5513CA69-BC14-499B-9631-519779EAF406}" dt="2022-05-27T20:53:10.249" v="5747"/>
          <ac:spMkLst>
            <pc:docMk/>
            <pc:sldMk cId="2445395904" sldId="421"/>
            <ac:spMk id="36" creationId="{C87EE3C9-854B-49A6-99D9-2933E19EAD82}"/>
          </ac:spMkLst>
        </pc:sp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658063144" sldId="421"/>
        </pc:sldMkLst>
      </pc:sldChg>
      <pc:sldChg chg="addSp delSp modSp add mod">
        <pc:chgData name="신 주용" userId="ce306e5e72bceba6" providerId="LiveId" clId="{5513CA69-BC14-499B-9631-519779EAF406}" dt="2022-05-27T21:16:49.747" v="7923" actId="20577"/>
        <pc:sldMkLst>
          <pc:docMk/>
          <pc:sldMk cId="367509167" sldId="422"/>
        </pc:sldMkLst>
        <pc:spChg chg="mod ord">
          <ac:chgData name="신 주용" userId="ce306e5e72bceba6" providerId="LiveId" clId="{5513CA69-BC14-499B-9631-519779EAF406}" dt="2022-05-27T21:16:49.747" v="7923" actId="20577"/>
          <ac:spMkLst>
            <pc:docMk/>
            <pc:sldMk cId="367509167" sldId="422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21:11:48.175" v="6927" actId="1076"/>
          <ac:picMkLst>
            <pc:docMk/>
            <pc:sldMk cId="367509167" sldId="422"/>
            <ac:picMk id="3" creationId="{E6B0C9E8-F7AE-96A6-1D02-862DB79E7F43}"/>
          </ac:picMkLst>
        </pc:picChg>
        <pc:picChg chg="del">
          <ac:chgData name="신 주용" userId="ce306e5e72bceba6" providerId="LiveId" clId="{5513CA69-BC14-499B-9631-519779EAF406}" dt="2022-05-27T21:11:36.570" v="6925" actId="478"/>
          <ac:picMkLst>
            <pc:docMk/>
            <pc:sldMk cId="367509167" sldId="422"/>
            <ac:picMk id="4" creationId="{620193FD-6333-F71D-9D9C-4CE43B92D6F5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971872581" sldId="422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1853235155" sldId="424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4168512589" sldId="425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484737236" sldId="426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216699209" sldId="427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1702078116" sldId="428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1473724028" sldId="429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47341230" sldId="430"/>
        </pc:sldMkLst>
      </pc:sldChg>
    </pc:docChg>
  </pc:docChgLst>
  <pc:docChgLst>
    <pc:chgData name="신 주용" userId="ce306e5e72bceba6" providerId="LiveId" clId="{576F9174-7A43-42C6-9F40-1154D723EC77}"/>
    <pc:docChg chg="undo custSel addSld delSld modSld sldOrd">
      <pc:chgData name="신 주용" userId="ce306e5e72bceba6" providerId="LiveId" clId="{576F9174-7A43-42C6-9F40-1154D723EC77}" dt="2022-05-01T07:50:37.823" v="4668" actId="1035"/>
      <pc:docMkLst>
        <pc:docMk/>
      </pc:docMkLst>
      <pc:sldChg chg="modSp mod">
        <pc:chgData name="신 주용" userId="ce306e5e72bceba6" providerId="LiveId" clId="{576F9174-7A43-42C6-9F40-1154D723EC77}" dt="2022-05-01T07:46:30.144" v="3926"/>
        <pc:sldMkLst>
          <pc:docMk/>
          <pc:sldMk cId="109162043" sldId="368"/>
        </pc:sldMkLst>
        <pc:spChg chg="mod">
          <ac:chgData name="신 주용" userId="ce306e5e72bceba6" providerId="LiveId" clId="{576F9174-7A43-42C6-9F40-1154D723EC77}" dt="2022-05-01T07:46:30.144" v="392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76F9174-7A43-42C6-9F40-1154D723EC77}" dt="2022-05-01T07:46:37.449" v="3931"/>
        <pc:sldMkLst>
          <pc:docMk/>
          <pc:sldMk cId="2782456046" sldId="376"/>
        </pc:sldMkLst>
        <pc:spChg chg="mod">
          <ac:chgData name="신 주용" userId="ce306e5e72bceba6" providerId="LiveId" clId="{576F9174-7A43-42C6-9F40-1154D723EC77}" dt="2022-05-01T07:46:37.449" v="3931"/>
          <ac:spMkLst>
            <pc:docMk/>
            <pc:sldMk cId="2782456046" sldId="376"/>
            <ac:spMk id="14" creationId="{7AA523DA-F32B-4AF2-A924-947D338998C0}"/>
          </ac:spMkLst>
        </pc:spChg>
      </pc:sldChg>
      <pc:sldChg chg="addSp delSp modSp mod">
        <pc:chgData name="신 주용" userId="ce306e5e72bceba6" providerId="LiveId" clId="{576F9174-7A43-42C6-9F40-1154D723EC77}" dt="2022-05-01T05:37:42.046" v="122" actId="22"/>
        <pc:sldMkLst>
          <pc:docMk/>
          <pc:sldMk cId="1291928749" sldId="408"/>
        </pc:sldMkLst>
        <pc:spChg chg="mod">
          <ac:chgData name="신 주용" userId="ce306e5e72bceba6" providerId="LiveId" clId="{576F9174-7A43-42C6-9F40-1154D723EC77}" dt="2022-05-01T05:20:34.965" v="102" actId="20577"/>
          <ac:spMkLst>
            <pc:docMk/>
            <pc:sldMk cId="1291928749" sldId="408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5:20:41.143" v="104" actId="1076"/>
          <ac:picMkLst>
            <pc:docMk/>
            <pc:sldMk cId="1291928749" sldId="408"/>
            <ac:picMk id="3" creationId="{B4DB2052-D522-4E3A-A3AC-C108989D48EB}"/>
          </ac:picMkLst>
        </pc:picChg>
        <pc:picChg chg="add del">
          <ac:chgData name="신 주용" userId="ce306e5e72bceba6" providerId="LiveId" clId="{576F9174-7A43-42C6-9F40-1154D723EC77}" dt="2022-05-01T05:37:42.046" v="122" actId="22"/>
          <ac:picMkLst>
            <pc:docMk/>
            <pc:sldMk cId="1291928749" sldId="408"/>
            <ac:picMk id="4" creationId="{E3557909-17AF-4B02-9D8A-D76445F65D2A}"/>
          </ac:picMkLst>
        </pc:picChg>
        <pc:picChg chg="del">
          <ac:chgData name="신 주용" userId="ce306e5e72bceba6" providerId="LiveId" clId="{576F9174-7A43-42C6-9F40-1154D723EC77}" dt="2022-05-01T05:20:15.059" v="56" actId="478"/>
          <ac:picMkLst>
            <pc:docMk/>
            <pc:sldMk cId="1291928749" sldId="408"/>
            <ac:picMk id="5" creationId="{077EEC42-57CD-4760-84FD-C86B3DBEF051}"/>
          </ac:picMkLst>
        </pc:picChg>
      </pc:sldChg>
      <pc:sldChg chg="addSp delSp modSp add mod ord">
        <pc:chgData name="신 주용" userId="ce306e5e72bceba6" providerId="LiveId" clId="{576F9174-7A43-42C6-9F40-1154D723EC77}" dt="2022-05-01T06:18:06.725" v="2805" actId="1076"/>
        <pc:sldMkLst>
          <pc:docMk/>
          <pc:sldMk cId="826883831" sldId="409"/>
        </pc:sldMkLst>
        <pc:spChg chg="mod">
          <ac:chgData name="신 주용" userId="ce306e5e72bceba6" providerId="LiveId" clId="{576F9174-7A43-42C6-9F40-1154D723EC77}" dt="2022-05-01T05:50:56.925" v="805"/>
          <ac:spMkLst>
            <pc:docMk/>
            <pc:sldMk cId="826883831" sldId="409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8:06.725" v="2805" actId="1076"/>
          <ac:spMkLst>
            <pc:docMk/>
            <pc:sldMk cId="826883831" sldId="409"/>
            <ac:spMk id="16" creationId="{0447B948-C2C2-4321-9DA5-3979FE18F33A}"/>
          </ac:spMkLst>
        </pc:spChg>
        <pc:spChg chg="del mod">
          <ac:chgData name="신 주용" userId="ce306e5e72bceba6" providerId="LiveId" clId="{576F9174-7A43-42C6-9F40-1154D723EC77}" dt="2022-05-01T06:16:53.909" v="2500" actId="478"/>
          <ac:spMkLst>
            <pc:docMk/>
            <pc:sldMk cId="826883831" sldId="409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32:28.658" v="108" actId="478"/>
          <ac:picMkLst>
            <pc:docMk/>
            <pc:sldMk cId="826883831" sldId="409"/>
            <ac:picMk id="3" creationId="{B4DB2052-D522-4E3A-A3AC-C108989D48EB}"/>
          </ac:picMkLst>
        </pc:picChg>
        <pc:picChg chg="add mod modCrop">
          <ac:chgData name="신 주용" userId="ce306e5e72bceba6" providerId="LiveId" clId="{576F9174-7A43-42C6-9F40-1154D723EC77}" dt="2022-05-01T06:17:04.228" v="2528" actId="1076"/>
          <ac:picMkLst>
            <pc:docMk/>
            <pc:sldMk cId="826883831" sldId="409"/>
            <ac:picMk id="4" creationId="{AFEC4BB1-2AEE-4FF5-86EF-8EDD6B11EBE6}"/>
          </ac:picMkLst>
        </pc:picChg>
        <pc:picChg chg="add mod">
          <ac:chgData name="신 주용" userId="ce306e5e72bceba6" providerId="LiveId" clId="{576F9174-7A43-42C6-9F40-1154D723EC77}" dt="2022-05-01T06:16:58.296" v="2525" actId="1036"/>
          <ac:picMkLst>
            <pc:docMk/>
            <pc:sldMk cId="826883831" sldId="409"/>
            <ac:picMk id="9" creationId="{DA2DCF1F-0256-4A09-81A0-7A15F120A3D5}"/>
          </ac:picMkLst>
        </pc:picChg>
      </pc:sldChg>
      <pc:sldChg chg="del">
        <pc:chgData name="신 주용" userId="ce306e5e72bceba6" providerId="LiveId" clId="{576F9174-7A43-42C6-9F40-1154D723EC77}" dt="2022-05-01T05:32:17.986" v="105" actId="47"/>
        <pc:sldMkLst>
          <pc:docMk/>
          <pc:sldMk cId="2857458597" sldId="40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576F9174-7A43-42C6-9F40-1154D723EC77}" dt="2022-05-01T06:22:42.033" v="3650" actId="1035"/>
        <pc:sldMkLst>
          <pc:docMk/>
          <pc:sldMk cId="3637674385" sldId="410"/>
        </pc:sldMkLst>
        <pc:spChg chg="mod">
          <ac:chgData name="신 주용" userId="ce306e5e72bceba6" providerId="LiveId" clId="{576F9174-7A43-42C6-9F40-1154D723EC77}" dt="2022-05-01T06:21:52.382" v="3495" actId="20577"/>
          <ac:spMkLst>
            <pc:docMk/>
            <pc:sldMk cId="3637674385" sldId="41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2:42.033" v="3650" actId="1035"/>
          <ac:spMkLst>
            <pc:docMk/>
            <pc:sldMk cId="3637674385" sldId="410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3" creationId="{6116FE39-5DAD-4569-A1FB-F2D8803E2B70}"/>
          </ac:picMkLst>
        </pc:picChg>
        <pc:picChg chg="add del">
          <ac:chgData name="신 주용" userId="ce306e5e72bceba6" providerId="LiveId" clId="{576F9174-7A43-42C6-9F40-1154D723EC77}" dt="2022-05-01T05:37:48.157" v="127" actId="478"/>
          <ac:picMkLst>
            <pc:docMk/>
            <pc:sldMk cId="3637674385" sldId="410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37:49.019" v="128" actId="478"/>
          <ac:picMkLst>
            <pc:docMk/>
            <pc:sldMk cId="3637674385" sldId="410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10" creationId="{51BE06FC-B9D5-4C10-9AE2-5A3CEDEB3951}"/>
          </ac:picMkLst>
        </pc:picChg>
      </pc:sldChg>
      <pc:sldChg chg="new del">
        <pc:chgData name="신 주용" userId="ce306e5e72bceba6" providerId="LiveId" clId="{576F9174-7A43-42C6-9F40-1154D723EC77}" dt="2022-05-01T05:53:11.778" v="955" actId="47"/>
        <pc:sldMkLst>
          <pc:docMk/>
          <pc:sldMk cId="814522227" sldId="41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587615138" sldId="411"/>
        </pc:sldMkLst>
      </pc:sldChg>
      <pc:sldChg chg="addSp delSp modSp add mod">
        <pc:chgData name="신 주용" userId="ce306e5e72bceba6" providerId="LiveId" clId="{576F9174-7A43-42C6-9F40-1154D723EC77}" dt="2022-05-01T05:43:52.716" v="385" actId="1036"/>
        <pc:sldMkLst>
          <pc:docMk/>
          <pc:sldMk cId="155827301" sldId="412"/>
        </pc:sldMkLst>
        <pc:spChg chg="mod">
          <ac:chgData name="신 주용" userId="ce306e5e72bceba6" providerId="LiveId" clId="{576F9174-7A43-42C6-9F40-1154D723EC77}" dt="2022-05-01T05:42:06.382" v="199"/>
          <ac:spMkLst>
            <pc:docMk/>
            <pc:sldMk cId="155827301" sldId="412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3:52.716" v="385" actId="1036"/>
          <ac:spMkLst>
            <pc:docMk/>
            <pc:sldMk cId="155827301" sldId="412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5:43:16.492" v="214" actId="1076"/>
          <ac:grpSpMkLst>
            <pc:docMk/>
            <pc:sldMk cId="155827301" sldId="41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2:00.539" v="168" actId="478"/>
          <ac:picMkLst>
            <pc:docMk/>
            <pc:sldMk cId="155827301" sldId="412"/>
            <ac:picMk id="3" creationId="{B4DB2052-D522-4E3A-A3AC-C108989D48EB}"/>
          </ac:picMkLst>
        </pc:picChg>
        <pc:picChg chg="add mod or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4" creationId="{5FE974FC-7F55-4E13-B287-301D90B8E5A1}"/>
          </ac:picMkLst>
        </pc:picChg>
        <pc:picChg chg="add mo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9" creationId="{CAFCC79F-7313-44CE-9C3D-19B46758E186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1621502" sldId="412"/>
        </pc:sldMkLst>
      </pc:sldChg>
      <pc:sldChg chg="addSp delSp modSp add mod">
        <pc:chgData name="신 주용" userId="ce306e5e72bceba6" providerId="LiveId" clId="{576F9174-7A43-42C6-9F40-1154D723EC77}" dt="2022-05-01T05:45:42.571" v="526" actId="20577"/>
        <pc:sldMkLst>
          <pc:docMk/>
          <pc:sldMk cId="2118051346" sldId="413"/>
        </pc:sldMkLst>
        <pc:spChg chg="mod">
          <ac:chgData name="신 주용" userId="ce306e5e72bceba6" providerId="LiveId" clId="{576F9174-7A43-42C6-9F40-1154D723EC77}" dt="2022-05-01T05:45:28.622" v="421"/>
          <ac:spMkLst>
            <pc:docMk/>
            <pc:sldMk cId="2118051346" sldId="413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5:42.571" v="526" actId="20577"/>
          <ac:spMkLst>
            <pc:docMk/>
            <pc:sldMk cId="2118051346" sldId="413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5:44:36.019" v="399" actId="14100"/>
          <ac:picMkLst>
            <pc:docMk/>
            <pc:sldMk cId="2118051346" sldId="413"/>
            <ac:picMk id="3" creationId="{A2C67885-9696-4B3A-8F1B-E0534CA5B11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4" creationId="{5FE974FC-7F55-4E13-B287-301D90B8E5A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9" creationId="{CAFCC79F-7313-44CE-9C3D-19B46758E186}"/>
          </ac:picMkLst>
        </pc:picChg>
        <pc:picChg chg="add mod ord">
          <ac:chgData name="신 주용" userId="ce306e5e72bceba6" providerId="LiveId" clId="{576F9174-7A43-42C6-9F40-1154D723EC77}" dt="2022-05-01T05:44:40.843" v="401" actId="1076"/>
          <ac:picMkLst>
            <pc:docMk/>
            <pc:sldMk cId="2118051346" sldId="413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678051441" sldId="41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7540284" sldId="414"/>
        </pc:sldMkLst>
      </pc:sldChg>
      <pc:sldChg chg="addSp delSp modSp add mod">
        <pc:chgData name="신 주용" userId="ce306e5e72bceba6" providerId="LiveId" clId="{576F9174-7A43-42C6-9F40-1154D723EC77}" dt="2022-05-01T05:46:20.822" v="611" actId="1076"/>
        <pc:sldMkLst>
          <pc:docMk/>
          <pc:sldMk cId="3413701482" sldId="414"/>
        </pc:sldMkLst>
        <pc:spChg chg="mod">
          <ac:chgData name="신 주용" userId="ce306e5e72bceba6" providerId="LiveId" clId="{576F9174-7A43-42C6-9F40-1154D723EC77}" dt="2022-05-01T05:46:03.621" v="610" actId="20577"/>
          <ac:spMkLst>
            <pc:docMk/>
            <pc:sldMk cId="3413701482" sldId="414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3" creationId="{A2C67885-9696-4B3A-8F1B-E0534CA5B111}"/>
          </ac:picMkLst>
        </pc:picChg>
        <pc:picChg chg="add mod">
          <ac:chgData name="신 주용" userId="ce306e5e72bceba6" providerId="LiveId" clId="{576F9174-7A43-42C6-9F40-1154D723EC77}" dt="2022-05-01T05:46:20.822" v="611" actId="1076"/>
          <ac:picMkLst>
            <pc:docMk/>
            <pc:sldMk cId="3413701482" sldId="414"/>
            <ac:picMk id="4" creationId="{8533AFE7-C6E3-42D6-9575-A208AA806CA2}"/>
          </ac:picMkLst>
        </pc:pic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576F9174-7A43-42C6-9F40-1154D723EC77}" dt="2022-05-01T06:13:47.265" v="1913" actId="20577"/>
        <pc:sldMkLst>
          <pc:docMk/>
          <pc:sldMk cId="2759938004" sldId="415"/>
        </pc:sldMkLst>
        <pc:spChg chg="mod ord">
          <ac:chgData name="신 주용" userId="ce306e5e72bceba6" providerId="LiveId" clId="{576F9174-7A43-42C6-9F40-1154D723EC77}" dt="2022-05-01T05:48:25.313" v="650" actId="166"/>
          <ac:spMkLst>
            <pc:docMk/>
            <pc:sldMk cId="2759938004" sldId="415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3:11.681" v="1800" actId="1036"/>
          <ac:spMkLst>
            <pc:docMk/>
            <pc:sldMk cId="2759938004" sldId="415"/>
            <ac:spMk id="16" creationId="{200217BD-2BE2-4A8E-BBDE-67DE99A3B178}"/>
          </ac:spMkLst>
        </pc:spChg>
        <pc:spChg chg="add mod">
          <ac:chgData name="신 주용" userId="ce306e5e72bceba6" providerId="LiveId" clId="{576F9174-7A43-42C6-9F40-1154D723EC77}" dt="2022-05-01T06:13:47.265" v="1913" actId="20577"/>
          <ac:spMkLst>
            <pc:docMk/>
            <pc:sldMk cId="2759938004" sldId="415"/>
            <ac:spMk id="17" creationId="{B088D3DF-2D30-4594-97D5-174EF34E2365}"/>
          </ac:spMkLst>
        </pc:spChg>
        <pc:spChg chg="del mod">
          <ac:chgData name="신 주용" userId="ce306e5e72bceba6" providerId="LiveId" clId="{576F9174-7A43-42C6-9F40-1154D723EC77}" dt="2022-05-01T06:13:03.474" v="1770" actId="478"/>
          <ac:spMkLst>
            <pc:docMk/>
            <pc:sldMk cId="2759938004" sldId="415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3" creationId="{EF77C43C-59A0-49E3-B672-59FA8BEC1AD9}"/>
          </ac:picMkLst>
        </pc:picChg>
        <pc:picChg chg="del">
          <ac:chgData name="신 주용" userId="ce306e5e72bceba6" providerId="LiveId" clId="{576F9174-7A43-42C6-9F40-1154D723EC77}" dt="2022-05-01T05:47:09.406" v="624" actId="478"/>
          <ac:picMkLst>
            <pc:docMk/>
            <pc:sldMk cId="2759938004" sldId="415"/>
            <ac:picMk id="4" creationId="{8533AFE7-C6E3-42D6-9575-A208AA806CA2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12" creationId="{1BBD2404-D5CA-45C3-AC16-3D2E8201921A}"/>
          </ac:picMkLst>
        </pc:picChg>
      </pc:sldChg>
      <pc:sldChg chg="addSp delSp modSp add mod">
        <pc:chgData name="신 주용" userId="ce306e5e72bceba6" providerId="LiveId" clId="{576F9174-7A43-42C6-9F40-1154D723EC77}" dt="2022-05-01T06:15:18.040" v="2315" actId="1036"/>
        <pc:sldMkLst>
          <pc:docMk/>
          <pc:sldMk cId="3480278777" sldId="416"/>
        </pc:sldMkLst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6" creationId="{61B01E1F-9BD4-4883-8447-43D1DCFBCE9C}"/>
          </ac:spMkLst>
        </pc:spChg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7" creationId="{BF6A624E-6966-4C52-BCCD-253D1CD906DD}"/>
          </ac:spMkLst>
        </pc:spChg>
        <pc:spChg chg="del mod">
          <ac:chgData name="신 주용" userId="ce306e5e72bceba6" providerId="LiveId" clId="{576F9174-7A43-42C6-9F40-1154D723EC77}" dt="2022-05-01T06:08:37.393" v="1083" actId="478"/>
          <ac:spMkLst>
            <pc:docMk/>
            <pc:sldMk cId="3480278777" sldId="416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6:13:59.419" v="1919" actId="1076"/>
          <ac:grpSpMkLst>
            <pc:docMk/>
            <pc:sldMk cId="3480278777" sldId="416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3" creationId="{EF77C43C-59A0-49E3-B672-59FA8BEC1AD9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4" creationId="{116D2DB3-D9DB-44D9-AA22-C7EA8AE983E0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10" creationId="{07C859D8-8D66-4681-9AEB-80E148ED16AA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12" creationId="{1BBD2404-D5CA-45C3-AC16-3D2E8201921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72239469" sldId="417"/>
        </pc:sldMkLst>
      </pc:sldChg>
      <pc:sldChg chg="addSp delSp modSp add mod">
        <pc:chgData name="신 주용" userId="ce306e5e72bceba6" providerId="LiveId" clId="{576F9174-7A43-42C6-9F40-1154D723EC77}" dt="2022-05-01T06:15:39.406" v="2322" actId="1035"/>
        <pc:sldMkLst>
          <pc:docMk/>
          <pc:sldMk cId="3374626184" sldId="417"/>
        </pc:sldMkLst>
        <pc:spChg chg="mod">
          <ac:chgData name="신 주용" userId="ce306e5e72bceba6" providerId="LiveId" clId="{576F9174-7A43-42C6-9F40-1154D723EC77}" dt="2022-05-01T05:49:31.210" v="709"/>
          <ac:spMkLst>
            <pc:docMk/>
            <pc:sldMk cId="3374626184" sldId="41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15:39.406" v="2322" actId="1035"/>
          <ac:spMkLst>
            <pc:docMk/>
            <pc:sldMk cId="3374626184" sldId="41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3" creationId="{6FF1BA79-7C44-4479-AC9A-AE8E40993BA6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4" creationId="{116D2DB3-D9DB-44D9-AA22-C7EA8AE983E0}"/>
          </ac:picMkLst>
        </pc:pic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9" creationId="{F357A3C2-08B6-4122-BE54-2E00EBB87E27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10" creationId="{07C859D8-8D66-4681-9AEB-80E148ED16A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576F9174-7A43-42C6-9F40-1154D723EC77}" dt="2022-05-01T06:16:27.932" v="2491" actId="1076"/>
        <pc:sldMkLst>
          <pc:docMk/>
          <pc:sldMk cId="3719035828" sldId="418"/>
        </pc:sldMkLst>
        <pc:spChg chg="mod">
          <ac:chgData name="신 주용" userId="ce306e5e72bceba6" providerId="LiveId" clId="{576F9174-7A43-42C6-9F40-1154D723EC77}" dt="2022-05-01T05:50:13.827" v="762" actId="20577"/>
          <ac:spMkLst>
            <pc:docMk/>
            <pc:sldMk cId="3719035828" sldId="418"/>
            <ac:spMk id="14" creationId="{7AA523DA-F32B-4AF2-A924-947D338998C0}"/>
          </ac:spMkLst>
        </pc:spChg>
        <pc:spChg chg="add del mod">
          <ac:chgData name="신 주용" userId="ce306e5e72bceba6" providerId="LiveId" clId="{576F9174-7A43-42C6-9F40-1154D723EC77}" dt="2022-05-01T06:15:50.541" v="2325" actId="478"/>
          <ac:spMkLst>
            <pc:docMk/>
            <pc:sldMk cId="3719035828" sldId="418"/>
            <ac:spMk id="16" creationId="{717F5C01-1602-430D-B058-5EC9355C9BF7}"/>
          </ac:spMkLst>
        </pc:spChg>
        <pc:spChg chg="mod">
          <ac:chgData name="신 주용" userId="ce306e5e72bceba6" providerId="LiveId" clId="{576F9174-7A43-42C6-9F40-1154D723EC77}" dt="2022-05-01T06:16:11.617" v="2484" actId="1035"/>
          <ac:spMkLst>
            <pc:docMk/>
            <pc:sldMk cId="3719035828" sldId="418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3" creationId="{6FF1BA79-7C44-4479-AC9A-AE8E40993BA6}"/>
          </ac:picMkLst>
        </pc:picChg>
        <pc:picChg chg="add mod">
          <ac:chgData name="신 주용" userId="ce306e5e72bceba6" providerId="LiveId" clId="{576F9174-7A43-42C6-9F40-1154D723EC77}" dt="2022-05-01T06:16:27.932" v="2491" actId="1076"/>
          <ac:picMkLst>
            <pc:docMk/>
            <pc:sldMk cId="3719035828" sldId="418"/>
            <ac:picMk id="4" creationId="{9DA4045A-ADB3-416D-83A7-C14611735AA0}"/>
          </ac:picMkLst>
        </pc:pic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9" creationId="{F357A3C2-08B6-4122-BE54-2E00EBB87E27}"/>
          </ac:picMkLst>
        </pc:picChg>
        <pc:picChg chg="add mod">
          <ac:chgData name="신 주용" userId="ce306e5e72bceba6" providerId="LiveId" clId="{576F9174-7A43-42C6-9F40-1154D723EC77}" dt="2022-05-01T06:16:19.619" v="2490" actId="1076"/>
          <ac:picMkLst>
            <pc:docMk/>
            <pc:sldMk cId="3719035828" sldId="418"/>
            <ac:picMk id="10" creationId="{CED5DF70-FDE0-4FF7-A0F2-39881126CC0C}"/>
          </ac:picMkLst>
        </pc:picChg>
      </pc:sldChg>
      <pc:sldChg chg="addSp delSp modSp add mod">
        <pc:chgData name="신 주용" userId="ce306e5e72bceba6" providerId="LiveId" clId="{576F9174-7A43-42C6-9F40-1154D723EC77}" dt="2022-05-01T06:19:32.919" v="3143" actId="1035"/>
        <pc:sldMkLst>
          <pc:docMk/>
          <pc:sldMk cId="2815884440" sldId="419"/>
        </pc:sldMkLst>
        <pc:spChg chg="mod">
          <ac:chgData name="신 주용" userId="ce306e5e72bceba6" providerId="LiveId" clId="{576F9174-7A43-42C6-9F40-1154D723EC77}" dt="2022-05-01T05:51:25.708" v="863" actId="20577"/>
          <ac:spMkLst>
            <pc:docMk/>
            <pc:sldMk cId="2815884440" sldId="419"/>
            <ac:spMk id="14" creationId="{7AA523DA-F32B-4AF2-A924-947D338998C0}"/>
          </ac:spMkLst>
        </pc:spChg>
        <pc:spChg chg="mod ord">
          <ac:chgData name="신 주용" userId="ce306e5e72bceba6" providerId="LiveId" clId="{576F9174-7A43-42C6-9F40-1154D723EC77}" dt="2022-05-01T06:19:32.919" v="3143" actId="1035"/>
          <ac:spMkLst>
            <pc:docMk/>
            <pc:sldMk cId="2815884440" sldId="419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8:34.109" v="2844" actId="1036"/>
          <ac:picMkLst>
            <pc:docMk/>
            <pc:sldMk cId="2815884440" sldId="419"/>
            <ac:picMk id="3" creationId="{EA75F763-9A97-4671-8FA8-8438399A52D5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19:31.331" v="3140" actId="1036"/>
          <ac:picMkLst>
            <pc:docMk/>
            <pc:sldMk cId="2815884440" sldId="419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059417814" sldId="419"/>
        </pc:sldMkLst>
      </pc:sldChg>
      <pc:sldChg chg="addSp delSp modSp add mod">
        <pc:chgData name="신 주용" userId="ce306e5e72bceba6" providerId="LiveId" clId="{576F9174-7A43-42C6-9F40-1154D723EC77}" dt="2022-05-01T06:20:51.123" v="3463" actId="20577"/>
        <pc:sldMkLst>
          <pc:docMk/>
          <pc:sldMk cId="738212875" sldId="420"/>
        </pc:sldMkLst>
        <pc:spChg chg="mod">
          <ac:chgData name="신 주용" userId="ce306e5e72bceba6" providerId="LiveId" clId="{576F9174-7A43-42C6-9F40-1154D723EC77}" dt="2022-05-01T05:51:51.967" v="882"/>
          <ac:spMkLst>
            <pc:docMk/>
            <pc:sldMk cId="738212875" sldId="42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0:51.123" v="3463" actId="20577"/>
          <ac:spMkLst>
            <pc:docMk/>
            <pc:sldMk cId="738212875" sldId="420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3" creationId="{EA75F763-9A97-4671-8FA8-8438399A52D5}"/>
          </ac:picMkLst>
        </pc:picChg>
        <pc:picChg chg="add mod">
          <ac:chgData name="신 주용" userId="ce306e5e72bceba6" providerId="LiveId" clId="{576F9174-7A43-42C6-9F40-1154D723EC77}" dt="2022-05-01T06:19:50.150" v="3151" actId="1076"/>
          <ac:picMkLst>
            <pc:docMk/>
            <pc:sldMk cId="738212875" sldId="420"/>
            <ac:picMk id="4" creationId="{F72EDBE5-3287-4685-9A82-DBCC868626FF}"/>
          </ac:picMkLst>
        </pc:pic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932347331" sldId="420"/>
        </pc:sldMkLst>
      </pc:sldChg>
      <pc:sldChg chg="addSp delSp modSp add mod">
        <pc:chgData name="신 주용" userId="ce306e5e72bceba6" providerId="LiveId" clId="{576F9174-7A43-42C6-9F40-1154D723EC77}" dt="2022-05-01T06:21:48.163" v="3494" actId="1076"/>
        <pc:sldMkLst>
          <pc:docMk/>
          <pc:sldMk cId="297507140" sldId="421"/>
        </pc:sldMkLst>
        <pc:spChg chg="mod">
          <ac:chgData name="신 주용" userId="ce306e5e72bceba6" providerId="LiveId" clId="{576F9174-7A43-42C6-9F40-1154D723EC77}" dt="2022-05-01T05:52:35.367" v="943"/>
          <ac:spMkLst>
            <pc:docMk/>
            <pc:sldMk cId="297507140" sldId="421"/>
            <ac:spMk id="14" creationId="{7AA523DA-F32B-4AF2-A924-947D338998C0}"/>
          </ac:spMkLst>
        </pc:spChg>
        <pc:spChg chg="del mod">
          <ac:chgData name="신 주용" userId="ce306e5e72bceba6" providerId="LiveId" clId="{576F9174-7A43-42C6-9F40-1154D723EC77}" dt="2022-05-01T06:21:40.978" v="3493" actId="478"/>
          <ac:spMkLst>
            <pc:docMk/>
            <pc:sldMk cId="297507140" sldId="421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3" creationId="{513C468A-D1E2-4940-AC76-4CD3F0B38103}"/>
          </ac:picMkLst>
        </pc:picChg>
        <pc:picChg chg="del">
          <ac:chgData name="신 주용" userId="ce306e5e72bceba6" providerId="LiveId" clId="{576F9174-7A43-42C6-9F40-1154D723EC77}" dt="2022-05-01T05:52:24.863" v="886" actId="478"/>
          <ac:picMkLst>
            <pc:docMk/>
            <pc:sldMk cId="297507140" sldId="421"/>
            <ac:picMk id="4" creationId="{F72EDBE5-3287-4685-9A82-DBCC868626FF}"/>
          </ac:picMkLst>
        </pc:picChg>
        <pc:picChg chg="add mo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9" creationId="{AF9D6A03-CBE7-4C18-910B-E98998461A2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223236262" sldId="421"/>
        </pc:sldMkLst>
      </pc:sldChg>
      <pc:sldChg chg="addSp delSp modSp add mod">
        <pc:chgData name="신 주용" userId="ce306e5e72bceba6" providerId="LiveId" clId="{576F9174-7A43-42C6-9F40-1154D723EC77}" dt="2022-05-01T06:23:01.965" v="3718" actId="1035"/>
        <pc:sldMkLst>
          <pc:docMk/>
          <pc:sldMk cId="1234232905" sldId="422"/>
        </pc:sldMkLst>
        <pc:spChg chg="mod">
          <ac:chgData name="신 주용" userId="ce306e5e72bceba6" providerId="LiveId" clId="{576F9174-7A43-42C6-9F40-1154D723EC77}" dt="2022-05-01T06:23:01.965" v="3718" actId="1035"/>
          <ac:spMkLst>
            <pc:docMk/>
            <pc:sldMk cId="1234232905" sldId="422"/>
            <ac:spMk id="22" creationId="{7DECE097-150E-43D5-89D5-9F61AE2C04C5}"/>
          </ac:spMkLst>
        </pc:spChg>
        <pc:grpChg chg="add del">
          <ac:chgData name="신 주용" userId="ce306e5e72bceba6" providerId="LiveId" clId="{576F9174-7A43-42C6-9F40-1154D723EC77}" dt="2022-05-01T05:53:16.109" v="957" actId="478"/>
          <ac:grpSpMkLst>
            <pc:docMk/>
            <pc:sldMk cId="1234232905" sldId="42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3" creationId="{6116FE39-5DAD-4569-A1FB-F2D8803E2B70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4" creationId="{7ABD9E3D-114A-441B-9BA9-74AFF6E84FDE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9" creationId="{0A702024-364A-4B44-A0B6-F786CB5E78C8}"/>
          </ac:picMkLst>
        </pc:pic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10" creationId="{51BE06FC-B9D5-4C10-9AE2-5A3CEDEB395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889996610" sldId="422"/>
        </pc:sldMkLst>
      </pc:sldChg>
      <pc:sldChg chg="modSp add del mod ord">
        <pc:chgData name="신 주용" userId="ce306e5e72bceba6" providerId="LiveId" clId="{576F9174-7A43-42C6-9F40-1154D723EC77}" dt="2022-05-01T07:46:47.388" v="3932" actId="47"/>
        <pc:sldMkLst>
          <pc:docMk/>
          <pc:sldMk cId="352778824" sldId="423"/>
        </pc:sldMkLst>
        <pc:spChg chg="mod">
          <ac:chgData name="신 주용" userId="ce306e5e72bceba6" providerId="LiveId" clId="{576F9174-7A43-42C6-9F40-1154D723EC77}" dt="2022-05-01T06:23:37.279" v="3749" actId="20577"/>
          <ac:spMkLst>
            <pc:docMk/>
            <pc:sldMk cId="352778824" sldId="423"/>
            <ac:spMk id="42" creationId="{00000000-0000-0000-0000-000000000000}"/>
          </ac:spMkLst>
        </pc:sp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08047986" sldId="42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0053645" sldId="424"/>
        </pc:sldMkLst>
      </pc:sldChg>
      <pc:sldChg chg="modSp add mod ord">
        <pc:chgData name="신 주용" userId="ce306e5e72bceba6" providerId="LiveId" clId="{576F9174-7A43-42C6-9F40-1154D723EC77}" dt="2022-05-01T07:48:28.419" v="4364" actId="20577"/>
        <pc:sldMkLst>
          <pc:docMk/>
          <pc:sldMk cId="4111218018" sldId="424"/>
        </pc:sldMkLst>
        <pc:spChg chg="mod">
          <ac:chgData name="신 주용" userId="ce306e5e72bceba6" providerId="LiveId" clId="{576F9174-7A43-42C6-9F40-1154D723EC77}" dt="2022-05-01T07:48:28.419" v="4364" actId="20577"/>
          <ac:spMkLst>
            <pc:docMk/>
            <pc:sldMk cId="4111218018" sldId="424"/>
            <ac:spMk id="36" creationId="{C87EE3C9-854B-49A6-99D9-2933E19EAD82}"/>
          </ac:spMkLst>
        </pc:spChg>
      </pc:sldChg>
      <pc:sldChg chg="addSp delSp modSp add mod ord replId">
        <pc:chgData name="신 주용" userId="ce306e5e72bceba6" providerId="LiveId" clId="{576F9174-7A43-42C6-9F40-1154D723EC77}" dt="2022-05-01T07:47:23.344" v="4127" actId="1035"/>
        <pc:sldMkLst>
          <pc:docMk/>
          <pc:sldMk cId="1557178016" sldId="425"/>
        </pc:sldMkLst>
        <pc:spChg chg="mod">
          <ac:chgData name="신 주용" userId="ce306e5e72bceba6" providerId="LiveId" clId="{576F9174-7A43-42C6-9F40-1154D723EC77}" dt="2022-05-01T06:52:07.450" v="3858"/>
          <ac:spMkLst>
            <pc:docMk/>
            <pc:sldMk cId="1557178016" sldId="425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47:23.344" v="4127" actId="1035"/>
          <ac:spMkLst>
            <pc:docMk/>
            <pc:sldMk cId="1557178016" sldId="425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6:23:58.667" v="3792" actId="478"/>
          <ac:picMkLst>
            <pc:docMk/>
            <pc:sldMk cId="1557178016" sldId="425"/>
            <ac:picMk id="3" creationId="{B4DB2052-D522-4E3A-A3AC-C108989D48EB}"/>
          </ac:picMkLst>
        </pc:picChg>
        <pc:picChg chg="add del mod">
          <ac:chgData name="신 주용" userId="ce306e5e72bceba6" providerId="LiveId" clId="{576F9174-7A43-42C6-9F40-1154D723EC77}" dt="2022-05-01T07:44:35.502" v="3863" actId="478"/>
          <ac:picMkLst>
            <pc:docMk/>
            <pc:sldMk cId="1557178016" sldId="425"/>
            <ac:picMk id="4" creationId="{13DD9442-F743-46B8-AEA4-1F98BCBDA9A8}"/>
          </ac:picMkLst>
        </pc:picChg>
        <pc:picChg chg="add del mod">
          <ac:chgData name="신 주용" userId="ce306e5e72bceba6" providerId="LiveId" clId="{576F9174-7A43-42C6-9F40-1154D723EC77}" dt="2022-05-01T07:45:15.813" v="3868" actId="478"/>
          <ac:picMkLst>
            <pc:docMk/>
            <pc:sldMk cId="1557178016" sldId="425"/>
            <ac:picMk id="9" creationId="{CF3F05DE-068B-4A07-9650-28D0D78EE4C5}"/>
          </ac:picMkLst>
        </pc:picChg>
        <pc:picChg chg="add mod modCrop">
          <ac:chgData name="신 주용" userId="ce306e5e72bceba6" providerId="LiveId" clId="{576F9174-7A43-42C6-9F40-1154D723EC77}" dt="2022-05-01T07:46:13.423" v="3887" actId="1076"/>
          <ac:picMkLst>
            <pc:docMk/>
            <pc:sldMk cId="1557178016" sldId="425"/>
            <ac:picMk id="12" creationId="{3DE86CB5-541F-44F9-BAFE-D95043B77A1F}"/>
          </ac:picMkLst>
        </pc:picChg>
        <pc:picChg chg="add del mod">
          <ac:chgData name="신 주용" userId="ce306e5e72bceba6" providerId="LiveId" clId="{576F9174-7A43-42C6-9F40-1154D723EC77}" dt="2022-05-01T07:45:34.101" v="3876" actId="478"/>
          <ac:picMkLst>
            <pc:docMk/>
            <pc:sldMk cId="1557178016" sldId="425"/>
            <ac:picMk id="17" creationId="{D6AD53A6-AC1B-43EA-81D8-AD47493AABA5}"/>
          </ac:picMkLst>
        </pc:picChg>
        <pc:picChg chg="add del mod">
          <ac:chgData name="신 주용" userId="ce306e5e72bceba6" providerId="LiveId" clId="{576F9174-7A43-42C6-9F40-1154D723EC77}" dt="2022-05-01T07:45:33.747" v="3875" actId="478"/>
          <ac:picMkLst>
            <pc:docMk/>
            <pc:sldMk cId="1557178016" sldId="425"/>
            <ac:picMk id="19" creationId="{85913366-81F5-4ECA-B45A-7787309F5E57}"/>
          </ac:picMkLst>
        </pc:picChg>
        <pc:picChg chg="add mod modCrop">
          <ac:chgData name="신 주용" userId="ce306e5e72bceba6" providerId="LiveId" clId="{576F9174-7A43-42C6-9F40-1154D723EC77}" dt="2022-05-01T07:45:53.240" v="3886" actId="1076"/>
          <ac:picMkLst>
            <pc:docMk/>
            <pc:sldMk cId="1557178016" sldId="425"/>
            <ac:picMk id="25" creationId="{A5DCA5FC-5CD3-4CF3-8A18-4E7E7B3227AE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967179235" sldId="425"/>
        </pc:sldMkLst>
      </pc:sldChg>
      <pc:sldChg chg="delSp modSp add mod">
        <pc:chgData name="신 주용" userId="ce306e5e72bceba6" providerId="LiveId" clId="{576F9174-7A43-42C6-9F40-1154D723EC77}" dt="2022-05-01T07:50:08.665" v="4489" actId="1036"/>
        <pc:sldMkLst>
          <pc:docMk/>
          <pc:sldMk cId="1596526825" sldId="426"/>
        </pc:sldMkLst>
        <pc:spChg chg="mod">
          <ac:chgData name="신 주용" userId="ce306e5e72bceba6" providerId="LiveId" clId="{576F9174-7A43-42C6-9F40-1154D723EC77}" dt="2022-05-01T07:49:44.768" v="4426"/>
          <ac:spMkLst>
            <pc:docMk/>
            <pc:sldMk cId="1596526825" sldId="426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08.665" v="4489" actId="1036"/>
          <ac:spMkLst>
            <pc:docMk/>
            <pc:sldMk cId="1596526825" sldId="426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7:45:32.160" v="3873" actId="478"/>
          <ac:picMkLst>
            <pc:docMk/>
            <pc:sldMk cId="1596526825" sldId="426"/>
            <ac:picMk id="12" creationId="{3DE86CB5-541F-44F9-BAFE-D95043B77A1F}"/>
          </ac:picMkLst>
        </pc:picChg>
        <pc:picChg chg="del mod ord">
          <ac:chgData name="신 주용" userId="ce306e5e72bceba6" providerId="LiveId" clId="{576F9174-7A43-42C6-9F40-1154D723EC77}" dt="2022-05-01T07:49:53.330" v="4427" actId="478"/>
          <ac:picMkLst>
            <pc:docMk/>
            <pc:sldMk cId="1596526825" sldId="426"/>
            <ac:picMk id="17" creationId="{D6AD53A6-AC1B-43EA-81D8-AD47493AABA5}"/>
          </ac:picMkLst>
        </pc:picChg>
        <pc:picChg chg="mod">
          <ac:chgData name="신 주용" userId="ce306e5e72bceba6" providerId="LiveId" clId="{576F9174-7A43-42C6-9F40-1154D723EC77}" dt="2022-05-01T07:50:06.972" v="4483" actId="1036"/>
          <ac:picMkLst>
            <pc:docMk/>
            <pc:sldMk cId="1596526825" sldId="426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92490133" sldId="426"/>
        </pc:sldMkLst>
      </pc:sldChg>
      <pc:sldChg chg="addSp delSp modSp add mod">
        <pc:chgData name="신 주용" userId="ce306e5e72bceba6" providerId="LiveId" clId="{576F9174-7A43-42C6-9F40-1154D723EC77}" dt="2022-05-01T07:50:37.823" v="4668" actId="1035"/>
        <pc:sldMkLst>
          <pc:docMk/>
          <pc:sldMk cId="389619795" sldId="427"/>
        </pc:sldMkLst>
        <pc:spChg chg="mod">
          <ac:chgData name="신 주용" userId="ce306e5e72bceba6" providerId="LiveId" clId="{576F9174-7A43-42C6-9F40-1154D723EC77}" dt="2022-05-01T07:50:17.244" v="4508"/>
          <ac:spMkLst>
            <pc:docMk/>
            <pc:sldMk cId="389619795" sldId="42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37.823" v="4668" actId="1035"/>
          <ac:spMkLst>
            <pc:docMk/>
            <pc:sldMk cId="389619795" sldId="42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7:49:27.570" v="4377" actId="1076"/>
          <ac:picMkLst>
            <pc:docMk/>
            <pc:sldMk cId="389619795" sldId="427"/>
            <ac:picMk id="3" creationId="{8DB4716C-2B71-49BE-B204-8280CDB9329A}"/>
          </ac:picMkLst>
        </pc:picChg>
        <pc:picChg chg="add del mod">
          <ac:chgData name="신 주용" userId="ce306e5e72bceba6" providerId="LiveId" clId="{576F9174-7A43-42C6-9F40-1154D723EC77}" dt="2022-05-01T07:50:19.360" v="4523" actId="1036"/>
          <ac:picMkLst>
            <pc:docMk/>
            <pc:sldMk cId="389619795" sldId="427"/>
            <ac:picMk id="17" creationId="{D6AD53A6-AC1B-43EA-81D8-AD47493AABA5}"/>
          </ac:picMkLst>
        </pc:picChg>
        <pc:picChg chg="del">
          <ac:chgData name="신 주용" userId="ce306e5e72bceba6" providerId="LiveId" clId="{576F9174-7A43-42C6-9F40-1154D723EC77}" dt="2022-05-01T07:49:19.175" v="4372" actId="478"/>
          <ac:picMkLst>
            <pc:docMk/>
            <pc:sldMk cId="389619795" sldId="427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402461356" sldId="427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56065507" sldId="428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464584602" sldId="42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217407063" sldId="430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44793508" sldId="43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4234794425" sldId="432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62845882" sldId="433"/>
        </pc:sldMkLst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8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09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8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3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5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1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3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2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17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소득 예측 분석 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로지스틱 회귀분석 모델 </a:t>
            </a:r>
            <a:r>
              <a:rPr lang="ko-KR" altLang="en-US" sz="36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정의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파이프라인 학습 모델 구축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1FA6F-D66C-239B-B725-B145A34B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2" y="1572842"/>
            <a:ext cx="5792008" cy="40867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6323675" y="2145537"/>
            <a:ext cx="5336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결합한 피처를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label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열을 생성합니다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추정기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변환기 등을 하나의 파이프라인으로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파이프라인으로 훈련 데이터를 사용해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모델을 구축하고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데이터프레임으로 변환합니다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03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평가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직업별 소득 수준 예측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C7467-A99C-DE69-E597-B1218F8E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47" y="1058235"/>
            <a:ext cx="5945610" cy="5204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839051" y="3281006"/>
            <a:ext cx="53366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 분류 평가에 테스트 데이터 학습 모델을 사용해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정확성을 평가합니다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아래는 직업별 소득 수준을 예측한 값입니다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or 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나타난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0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직업별 소득 수준 예측 시각화 실행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6096000" y="2581997"/>
            <a:ext cx="55478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모델이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적용된 직업별 소득 수준 예측 데이터를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변환해주고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직업이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예측값이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count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데이터가 되는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피벗 테이블을 구성합니다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소득 수준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50K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주황색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파란색입니다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Pro-Specialty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1(50K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이상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많은 것으로 보입니다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13028-DBC5-2979-378B-4838C742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15" y="984145"/>
            <a:ext cx="5468113" cy="5277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49B913-8982-7F21-A0BA-09D470DF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80" y="2421829"/>
            <a:ext cx="332468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1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하이퍼파라미터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튜닝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48031-9031-D9BB-3EDF-5D4A78DA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82" y="1083920"/>
            <a:ext cx="8493943" cy="35962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3694" y="4684126"/>
            <a:ext cx="112531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reg, elastic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파라미터에 대해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개를 지정하여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3x3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조합을 지정하고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지정한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파이프라인에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파라미터 튜닝을 적용합니다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 교차 검증을 수행하고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최적의 모델을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리턴합니다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검증된 선택 모델에 테스트 데이터를 적용한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87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하이퍼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파라미터 튜닝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79AA2-B155-FE2C-A440-4890A173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85" y="1026460"/>
            <a:ext cx="7306695" cy="45345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196188" y="3210371"/>
            <a:ext cx="74453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수행한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하이퍼파라미터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튜닝이 적용된 모델을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변환하고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직업이 행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예측값이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수량이 데이터가 되는 피벗 테이블을 구성합니다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이번에는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Exec-managerial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Pro-Specialty, Sales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순으로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많은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34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성별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인종별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소득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A9E58-A69D-B9DB-EFD4-EA952BEE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4" y="963397"/>
            <a:ext cx="5927271" cy="3801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A91E9-6B79-78D1-6C69-A5DA75E0E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237" y="2053316"/>
            <a:ext cx="6211266" cy="42141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7010400" y="3296096"/>
            <a:ext cx="4631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 성별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인종이 행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predictio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데이터가 되는 피벗 테이블을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남성과 백인이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예측값이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가장 높은 것을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17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9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3694" y="3486596"/>
            <a:ext cx="112378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임의의 분석입니다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사용한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cvPredDF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relationship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그룹화하고 평균을 도출한 뒤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변환해줍니다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아래에서 다시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relationship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기준으로 정렬하고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자본이익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자본 손실의 평균값만 추출하여 그래프화 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cvPredDF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relationship, prediction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만을 선택하여 그룹화하고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count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변환합니다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relationshi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predictio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개수가 데이터가 되는 피벗 테이블을 생성하고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193FD-6333-F71D-9D9C-4CE43B92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7" y="1300747"/>
            <a:ext cx="10148985" cy="22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822361" y="354754"/>
            <a:ext cx="854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B0C9E8-F7AE-96A6-1D02-862DB79E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3" y="756864"/>
            <a:ext cx="3848637" cy="5344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114800" y="2334071"/>
            <a:ext cx="75266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작성한 코드의 결과입니다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보면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Husband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가장 소득의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예측값이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높고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다음으로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Wife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높은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비례하듯 자본 이익의 평균치도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Husband, Wife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순으로 높습니다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소득의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자본 이익의 평균치가 정비례하지는 않지만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예측값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개수의 순서와 자본 이득 평균치의 순서는 동일한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0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17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소득 예측 분석 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시간의 실습 내용을 정리하여 제출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소개되지 않은 데이터 분석 실습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이진 분류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소득 예측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파일 다운로드 및 적재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3244625" y="3314311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다운로드한 후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3EDBF5-ACF9-EF72-83D6-99915B6BF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2" y="1177951"/>
            <a:ext cx="5020860" cy="50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적재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366F71-1324-D724-1B5A-45144FE8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7" y="885431"/>
            <a:ext cx="7961042" cy="53194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6129337" y="2848318"/>
            <a:ext cx="5373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적재하고 스키마를 지정합니다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데이터의 수도 출력해줍니다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74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분할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B7600-4B61-2E09-C792-4EAE6D34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90" y="958841"/>
            <a:ext cx="6277851" cy="1228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87A925-BEED-051D-9A95-675DC3E28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177"/>
          <a:stretch/>
        </p:blipFill>
        <p:spPr>
          <a:xfrm>
            <a:off x="1878890" y="2372595"/>
            <a:ext cx="6516009" cy="25973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3B6354-7C82-990C-EC67-235905EEB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060" y="3259600"/>
            <a:ext cx="1609950" cy="30865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5605130" y="3380772"/>
            <a:ext cx="6095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 및 테스트용으로 분할한 데이터프레임 중에서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훈련용 데이터프레임을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주당 노동시간 통계와 학력을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그림이 주당 노동시간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우측이 학력입니다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78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피처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D6E573-18C7-3C9B-DFD5-50738F10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67" y="1026460"/>
            <a:ext cx="7096891" cy="5280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7626909" y="1617482"/>
            <a:ext cx="403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피처들의 추정기를 정의합니다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 이름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Index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새로운 열을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ex.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sexIndex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숫자로 변환된 값을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원핫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인코딩합니다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 이름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OHE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새로운 열을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income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50K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미만 여부를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숫자로 변환합니다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36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피처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3694" y="5206636"/>
            <a:ext cx="11253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생성한 추정기인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stringIndexer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estimator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fit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전처리를 수행한 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변환기를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리턴합니다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전처리가 끝난 데이터프레임을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transform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 변환합니다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8BC47F-D862-6A70-84FC-E17120E8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25" y="1264854"/>
            <a:ext cx="7210668" cy="38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단일 피처로 결합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03694" y="4318613"/>
            <a:ext cx="112531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age,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fnlwgt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education_num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 숫자 열들을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피쳐로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결합합니다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단계에서는 볼 수 없지만 다음 단계에서 하나의 인덱스에 합쳐진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C9DCD-A302-D5B4-B0DE-980ABAFE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07" y="2601459"/>
            <a:ext cx="8896386" cy="12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4617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579</Words>
  <Application>Microsoft Office PowerPoint</Application>
  <PresentationFormat>와이드스크린</PresentationFormat>
  <Paragraphs>117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배달의민족 한나체 Pro</vt:lpstr>
      <vt:lpstr>Arial</vt:lpstr>
      <vt:lpstr>배달의민족 주아</vt:lpstr>
      <vt:lpstr>맑은 고딕</vt:lpstr>
      <vt:lpstr>야놀자 야체 B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2022-05-27T21:22:06Z</dcterms:modified>
</cp:coreProperties>
</file>