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368" r:id="rId2"/>
    <p:sldId id="376" r:id="rId3"/>
    <p:sldId id="414" r:id="rId4"/>
    <p:sldId id="407" r:id="rId5"/>
    <p:sldId id="409" r:id="rId6"/>
    <p:sldId id="410" r:id="rId7"/>
    <p:sldId id="411" r:id="rId8"/>
    <p:sldId id="412" r:id="rId9"/>
    <p:sldId id="413" r:id="rId10"/>
    <p:sldId id="415" r:id="rId11"/>
    <p:sldId id="416" r:id="rId12"/>
    <p:sldId id="418" r:id="rId13"/>
    <p:sldId id="417" r:id="rId14"/>
    <p:sldId id="419" r:id="rId15"/>
    <p:sldId id="421" r:id="rId16"/>
    <p:sldId id="420" r:id="rId17"/>
    <p:sldId id="422" r:id="rId18"/>
    <p:sldId id="423" r:id="rId19"/>
    <p:sldId id="424" r:id="rId20"/>
    <p:sldId id="284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배달의민족 주아" panose="02020603020101020101" pitchFamily="18" charset="-127"/>
      <p:regular r:id="rId25"/>
    </p:embeddedFont>
    <p:embeddedFont>
      <p:font typeface="배달의민족 한나체 Pro" panose="020B0600000101010101" pitchFamily="50" charset="-127"/>
      <p:regular r:id="rId26"/>
    </p:embeddedFont>
    <p:embeddedFont>
      <p:font typeface="야놀자 야체 B" panose="02020603020101020101" pitchFamily="18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19D74-C583-4ADA-9DA0-697204FED6A1}" v="2" dt="2022-10-09T12:56:08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6344" autoAdjust="0"/>
  </p:normalViewPr>
  <p:slideViewPr>
    <p:cSldViewPr snapToGrid="0">
      <p:cViewPr varScale="1">
        <p:scale>
          <a:sx n="110" d="100"/>
          <a:sy n="11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1C646188-C415-4FBB-AA33-E37B792FE60D}"/>
    <pc:docChg chg="undo redo custSel addSld delSld modSld sldOrd">
      <pc:chgData name="신 주용" userId="ce306e5e72bceba6" providerId="LiveId" clId="{1C646188-C415-4FBB-AA33-E37B792FE60D}" dt="2022-06-12T22:45:24.670" v="13863" actId="1076"/>
      <pc:docMkLst>
        <pc:docMk/>
      </pc:docMkLst>
      <pc:sldChg chg="modSp mod">
        <pc:chgData name="신 주용" userId="ce306e5e72bceba6" providerId="LiveId" clId="{1C646188-C415-4FBB-AA33-E37B792FE60D}" dt="2022-06-12T17:12:22.938" v="3"/>
        <pc:sldMkLst>
          <pc:docMk/>
          <pc:sldMk cId="109162043" sldId="368"/>
        </pc:sldMkLst>
        <pc:spChg chg="mod">
          <ac:chgData name="신 주용" userId="ce306e5e72bceba6" providerId="LiveId" clId="{1C646188-C415-4FBB-AA33-E37B792FE60D}" dt="2022-06-12T17:12:22.938" v="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1C646188-C415-4FBB-AA33-E37B792FE60D}" dt="2022-06-12T17:18:06.472" v="797"/>
        <pc:sldMkLst>
          <pc:docMk/>
          <pc:sldMk cId="2782456046" sldId="376"/>
        </pc:sldMkLst>
        <pc:spChg chg="mod">
          <ac:chgData name="신 주용" userId="ce306e5e72bceba6" providerId="LiveId" clId="{1C646188-C415-4FBB-AA33-E37B792FE60D}" dt="2022-06-12T17:15:48.750" v="681" actId="103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1C646188-C415-4FBB-AA33-E37B792FE60D}" dt="2022-06-12T17:18:06.472" v="797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1C646188-C415-4FBB-AA33-E37B792FE60D}" dt="2022-06-12T17:12:30.671" v="17" actId="1076"/>
          <ac:grpSpMkLst>
            <pc:docMk/>
            <pc:sldMk cId="2782456046" sldId="376"/>
            <ac:grpSpMk id="17" creationId="{A47C2ED4-F0CF-4853-85DE-EFCD70B050D6}"/>
          </ac:grpSpMkLst>
        </pc:grpChg>
      </pc:sldChg>
      <pc:sldChg chg="modSp mod">
        <pc:chgData name="신 주용" userId="ce306e5e72bceba6" providerId="LiveId" clId="{1C646188-C415-4FBB-AA33-E37B792FE60D}" dt="2022-06-12T17:18:55.185" v="845"/>
        <pc:sldMkLst>
          <pc:docMk/>
          <pc:sldMk cId="1342536853" sldId="407"/>
        </pc:sldMkLst>
        <pc:spChg chg="mod">
          <ac:chgData name="신 주용" userId="ce306e5e72bceba6" providerId="LiveId" clId="{1C646188-C415-4FBB-AA33-E37B792FE60D}" dt="2022-06-12T17:18:55.185" v="845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del mod ord">
        <pc:chgData name="신 주용" userId="ce306e5e72bceba6" providerId="LiveId" clId="{1C646188-C415-4FBB-AA33-E37B792FE60D}" dt="2022-06-12T17:41:13.727" v="2200" actId="47"/>
        <pc:sldMkLst>
          <pc:docMk/>
          <pc:sldMk cId="1291928749" sldId="408"/>
        </pc:sldMkLst>
        <pc:spChg chg="del mod">
          <ac:chgData name="신 주용" userId="ce306e5e72bceba6" providerId="LiveId" clId="{1C646188-C415-4FBB-AA33-E37B792FE60D}" dt="2022-06-12T17:38:39.669" v="1898" actId="478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1C646188-C415-4FBB-AA33-E37B792FE60D}" dt="2022-06-12T17:17:11.217" v="771" actId="478"/>
          <ac:spMkLst>
            <pc:docMk/>
            <pc:sldMk cId="1291928749" sldId="408"/>
            <ac:spMk id="17" creationId="{031C74C2-E6CF-4CD2-B584-D95D4A066440}"/>
          </ac:spMkLst>
        </pc:spChg>
        <pc:spChg chg="add del mod">
          <ac:chgData name="신 주용" userId="ce306e5e72bceba6" providerId="LiveId" clId="{1C646188-C415-4FBB-AA33-E37B792FE60D}" dt="2022-06-12T17:38:39.669" v="1898" actId="478"/>
          <ac:spMkLst>
            <pc:docMk/>
            <pc:sldMk cId="1291928749" sldId="408"/>
            <ac:spMk id="21" creationId="{ABBFAEAF-60E3-A046-AD41-16DB1DD57E7B}"/>
          </ac:spMkLst>
        </pc:spChg>
        <pc:spChg chg="del">
          <ac:chgData name="신 주용" userId="ce306e5e72bceba6" providerId="LiveId" clId="{1C646188-C415-4FBB-AA33-E37B792FE60D}" dt="2022-06-12T17:17:11.217" v="771" actId="478"/>
          <ac:spMkLst>
            <pc:docMk/>
            <pc:sldMk cId="1291928749" sldId="408"/>
            <ac:spMk id="25" creationId="{B04D51FF-2B24-4E88-819A-6BCC91C4747B}"/>
          </ac:spMkLst>
        </pc:spChg>
        <pc:spChg chg="del">
          <ac:chgData name="신 주용" userId="ce306e5e72bceba6" providerId="LiveId" clId="{1C646188-C415-4FBB-AA33-E37B792FE60D}" dt="2022-06-12T17:17:11.217" v="771" actId="478"/>
          <ac:spMkLst>
            <pc:docMk/>
            <pc:sldMk cId="1291928749" sldId="408"/>
            <ac:spMk id="29" creationId="{A5863D21-9441-4DFD-AA86-5B0C4A49CEE5}"/>
          </ac:spMkLst>
        </pc:spChg>
        <pc:spChg chg="add del mod">
          <ac:chgData name="신 주용" userId="ce306e5e72bceba6" providerId="LiveId" clId="{1C646188-C415-4FBB-AA33-E37B792FE60D}" dt="2022-06-12T17:39:08.666" v="1941" actId="478"/>
          <ac:spMkLst>
            <pc:docMk/>
            <pc:sldMk cId="1291928749" sldId="408"/>
            <ac:spMk id="32" creationId="{1E613ECD-EBAF-8FA1-FFD4-9A8C83E0A65A}"/>
          </ac:spMkLst>
        </pc:spChg>
        <pc:picChg chg="add del mod">
          <ac:chgData name="신 주용" userId="ce306e5e72bceba6" providerId="LiveId" clId="{1C646188-C415-4FBB-AA33-E37B792FE60D}" dt="2022-06-12T17:17:20.370" v="775" actId="478"/>
          <ac:picMkLst>
            <pc:docMk/>
            <pc:sldMk cId="1291928749" sldId="408"/>
            <ac:picMk id="3" creationId="{28F52ACA-9D13-7674-58DD-5015F8F5BED9}"/>
          </ac:picMkLst>
        </pc:picChg>
        <pc:picChg chg="add del mod">
          <ac:chgData name="신 주용" userId="ce306e5e72bceba6" providerId="LiveId" clId="{1C646188-C415-4FBB-AA33-E37B792FE60D}" dt="2022-06-12T17:38:39.669" v="1898" actId="478"/>
          <ac:picMkLst>
            <pc:docMk/>
            <pc:sldMk cId="1291928749" sldId="408"/>
            <ac:picMk id="5" creationId="{11AD80E7-D5F5-5AD7-F1C9-46FD27986FE5}"/>
          </ac:picMkLst>
        </pc:picChg>
        <pc:picChg chg="add del mod">
          <ac:chgData name="신 주용" userId="ce306e5e72bceba6" providerId="LiveId" clId="{1C646188-C415-4FBB-AA33-E37B792FE60D}" dt="2022-06-12T17:38:39.669" v="1898" actId="478"/>
          <ac:picMkLst>
            <pc:docMk/>
            <pc:sldMk cId="1291928749" sldId="408"/>
            <ac:picMk id="10" creationId="{21B833A6-1DD4-C4A7-5328-7AA62902B97C}"/>
          </ac:picMkLst>
        </pc:picChg>
        <pc:picChg chg="add del mod">
          <ac:chgData name="신 주용" userId="ce306e5e72bceba6" providerId="LiveId" clId="{1C646188-C415-4FBB-AA33-E37B792FE60D}" dt="2022-06-12T17:29:41.047" v="1190" actId="478"/>
          <ac:picMkLst>
            <pc:docMk/>
            <pc:sldMk cId="1291928749" sldId="408"/>
            <ac:picMk id="16" creationId="{1DE9DBAF-571F-D9FD-F3DA-51FFC1FFF2B0}"/>
          </ac:picMkLst>
        </pc:picChg>
        <pc:picChg chg="add del mod">
          <ac:chgData name="신 주용" userId="ce306e5e72bceba6" providerId="LiveId" clId="{1C646188-C415-4FBB-AA33-E37B792FE60D}" dt="2022-06-12T17:38:39.669" v="1898" actId="478"/>
          <ac:picMkLst>
            <pc:docMk/>
            <pc:sldMk cId="1291928749" sldId="408"/>
            <ac:picMk id="19" creationId="{90905B51-073C-47F1-E88D-612A70839D28}"/>
          </ac:picMkLst>
        </pc:picChg>
        <pc:picChg chg="del">
          <ac:chgData name="신 주용" userId="ce306e5e72bceba6" providerId="LiveId" clId="{1C646188-C415-4FBB-AA33-E37B792FE60D}" dt="2022-06-12T17:17:11.217" v="771" actId="478"/>
          <ac:picMkLst>
            <pc:docMk/>
            <pc:sldMk cId="1291928749" sldId="408"/>
            <ac:picMk id="20" creationId="{4AC1BE8F-18A7-4F1F-8DC6-3F233F792FDF}"/>
          </ac:picMkLst>
        </pc:picChg>
        <pc:picChg chg="add del mod">
          <ac:chgData name="신 주용" userId="ce306e5e72bceba6" providerId="LiveId" clId="{1C646188-C415-4FBB-AA33-E37B792FE60D}" dt="2022-06-12T17:30:18.936" v="1213" actId="478"/>
          <ac:picMkLst>
            <pc:docMk/>
            <pc:sldMk cId="1291928749" sldId="408"/>
            <ac:picMk id="23" creationId="{46C5F6F7-322B-2C44-D70D-B87CB97AC04B}"/>
          </ac:picMkLst>
        </pc:picChg>
        <pc:picChg chg="del">
          <ac:chgData name="신 주용" userId="ce306e5e72bceba6" providerId="LiveId" clId="{1C646188-C415-4FBB-AA33-E37B792FE60D}" dt="2022-06-12T17:17:11.217" v="771" actId="478"/>
          <ac:picMkLst>
            <pc:docMk/>
            <pc:sldMk cId="1291928749" sldId="408"/>
            <ac:picMk id="26" creationId="{77F129A5-98BF-4D1C-B93B-4D92F7982898}"/>
          </ac:picMkLst>
        </pc:picChg>
        <pc:picChg chg="add del mod">
          <ac:chgData name="신 주용" userId="ce306e5e72bceba6" providerId="LiveId" clId="{1C646188-C415-4FBB-AA33-E37B792FE60D}" dt="2022-06-12T17:38:39.669" v="1898" actId="478"/>
          <ac:picMkLst>
            <pc:docMk/>
            <pc:sldMk cId="1291928749" sldId="408"/>
            <ac:picMk id="1026" creationId="{F8CA0C48-933F-B5DB-9AE2-6A6078F470B1}"/>
          </ac:picMkLst>
        </pc:picChg>
      </pc:sldChg>
      <pc:sldChg chg="addSp delSp modSp add mod ord">
        <pc:chgData name="신 주용" userId="ce306e5e72bceba6" providerId="LiveId" clId="{1C646188-C415-4FBB-AA33-E37B792FE60D}" dt="2022-06-12T18:24:05.705" v="4354" actId="1038"/>
        <pc:sldMkLst>
          <pc:docMk/>
          <pc:sldMk cId="150410392" sldId="409"/>
        </pc:sldMkLst>
        <pc:spChg chg="add del">
          <ac:chgData name="신 주용" userId="ce306e5e72bceba6" providerId="LiveId" clId="{1C646188-C415-4FBB-AA33-E37B792FE60D}" dt="2022-06-12T17:31:27.321" v="1288" actId="478"/>
          <ac:spMkLst>
            <pc:docMk/>
            <pc:sldMk cId="150410392" sldId="409"/>
            <ac:spMk id="14" creationId="{7AA523DA-F32B-4AF2-A924-947D338998C0}"/>
          </ac:spMkLst>
        </pc:spChg>
        <pc:spChg chg="mod">
          <ac:chgData name="신 주용" userId="ce306e5e72bceba6" providerId="LiveId" clId="{1C646188-C415-4FBB-AA33-E37B792FE60D}" dt="2022-06-12T18:19:22.902" v="3806" actId="20577"/>
          <ac:spMkLst>
            <pc:docMk/>
            <pc:sldMk cId="150410392" sldId="409"/>
            <ac:spMk id="21" creationId="{ABBFAEAF-60E3-A046-AD41-16DB1DD57E7B}"/>
          </ac:spMkLst>
        </pc:spChg>
        <pc:picChg chg="add del mod">
          <ac:chgData name="신 주용" userId="ce306e5e72bceba6" providerId="LiveId" clId="{1C646188-C415-4FBB-AA33-E37B792FE60D}" dt="2022-06-12T17:42:31.462" v="2221" actId="21"/>
          <ac:picMkLst>
            <pc:docMk/>
            <pc:sldMk cId="150410392" sldId="409"/>
            <ac:picMk id="3" creationId="{C83D523A-DA63-450B-F547-45737E4D57C7}"/>
          </ac:picMkLst>
        </pc:picChg>
        <pc:picChg chg="add del mod modCrop">
          <ac:chgData name="신 주용" userId="ce306e5e72bceba6" providerId="LiveId" clId="{1C646188-C415-4FBB-AA33-E37B792FE60D}" dt="2022-06-12T17:37:17.913" v="1847" actId="478"/>
          <ac:picMkLst>
            <pc:docMk/>
            <pc:sldMk cId="150410392" sldId="409"/>
            <ac:picMk id="5" creationId="{11AD80E7-D5F5-5AD7-F1C9-46FD27986FE5}"/>
          </ac:picMkLst>
        </pc:picChg>
        <pc:picChg chg="add del mod">
          <ac:chgData name="신 주용" userId="ce306e5e72bceba6" providerId="LiveId" clId="{1C646188-C415-4FBB-AA33-E37B792FE60D}" dt="2022-06-12T17:38:02.609" v="1876" actId="478"/>
          <ac:picMkLst>
            <pc:docMk/>
            <pc:sldMk cId="150410392" sldId="409"/>
            <ac:picMk id="9" creationId="{3A3E2F07-D272-0182-F231-E90CAEAEE110}"/>
          </ac:picMkLst>
        </pc:picChg>
        <pc:picChg chg="add del mod">
          <ac:chgData name="신 주용" userId="ce306e5e72bceba6" providerId="LiveId" clId="{1C646188-C415-4FBB-AA33-E37B792FE60D}" dt="2022-06-12T17:47:33.043" v="2785" actId="21"/>
          <ac:picMkLst>
            <pc:docMk/>
            <pc:sldMk cId="150410392" sldId="409"/>
            <ac:picMk id="10" creationId="{21B833A6-1DD4-C4A7-5328-7AA62902B97C}"/>
          </ac:picMkLst>
        </pc:picChg>
        <pc:picChg chg="add del mod">
          <ac:chgData name="신 주용" userId="ce306e5e72bceba6" providerId="LiveId" clId="{1C646188-C415-4FBB-AA33-E37B792FE60D}" dt="2022-06-12T17:47:51.558" v="2789" actId="21"/>
          <ac:picMkLst>
            <pc:docMk/>
            <pc:sldMk cId="150410392" sldId="409"/>
            <ac:picMk id="19" creationId="{90905B51-073C-47F1-E88D-612A70839D28}"/>
          </ac:picMkLst>
        </pc:picChg>
        <pc:picChg chg="add del mod">
          <ac:chgData name="신 주용" userId="ce306e5e72bceba6" providerId="LiveId" clId="{1C646188-C415-4FBB-AA33-E37B792FE60D}" dt="2022-06-12T18:24:05.705" v="4354" actId="1038"/>
          <ac:picMkLst>
            <pc:docMk/>
            <pc:sldMk cId="150410392" sldId="409"/>
            <ac:picMk id="1026" creationId="{F8CA0C48-933F-B5DB-9AE2-6A6078F470B1}"/>
          </ac:picMkLst>
        </pc:picChg>
      </pc:sldChg>
      <pc:sldChg chg="addSp delSp modSp add mod">
        <pc:chgData name="신 주용" userId="ce306e5e72bceba6" providerId="LiveId" clId="{1C646188-C415-4FBB-AA33-E37B792FE60D}" dt="2022-06-12T18:26:51.941" v="4395" actId="1036"/>
        <pc:sldMkLst>
          <pc:docMk/>
          <pc:sldMk cId="1805804476" sldId="410"/>
        </pc:sldMkLst>
        <pc:spChg chg="add del mod">
          <ac:chgData name="신 주용" userId="ce306e5e72bceba6" providerId="LiveId" clId="{1C646188-C415-4FBB-AA33-E37B792FE60D}" dt="2022-06-12T17:41:43.991" v="2207" actId="478"/>
          <ac:spMkLst>
            <pc:docMk/>
            <pc:sldMk cId="1805804476" sldId="410"/>
            <ac:spMk id="18" creationId="{7074234A-A97E-3139-2641-DDD2A5B0C652}"/>
          </ac:spMkLst>
        </pc:spChg>
        <pc:spChg chg="del">
          <ac:chgData name="신 주용" userId="ce306e5e72bceba6" providerId="LiveId" clId="{1C646188-C415-4FBB-AA33-E37B792FE60D}" dt="2022-06-12T17:41:19.213" v="2201" actId="478"/>
          <ac:spMkLst>
            <pc:docMk/>
            <pc:sldMk cId="1805804476" sldId="410"/>
            <ac:spMk id="21" creationId="{ABBFAEAF-60E3-A046-AD41-16DB1DD57E7B}"/>
          </ac:spMkLst>
        </pc:spChg>
        <pc:spChg chg="add mod">
          <ac:chgData name="신 주용" userId="ce306e5e72bceba6" providerId="LiveId" clId="{1C646188-C415-4FBB-AA33-E37B792FE60D}" dt="2022-06-12T18:26:51.941" v="4395" actId="1036"/>
          <ac:spMkLst>
            <pc:docMk/>
            <pc:sldMk cId="1805804476" sldId="410"/>
            <ac:spMk id="25" creationId="{87EF6272-BE9D-2E51-6A29-5EF8BFB09C05}"/>
          </ac:spMkLst>
        </pc:spChg>
        <pc:picChg chg="del">
          <ac:chgData name="신 주용" userId="ce306e5e72bceba6" providerId="LiveId" clId="{1C646188-C415-4FBB-AA33-E37B792FE60D}" dt="2022-06-12T17:41:19.213" v="2201" actId="478"/>
          <ac:picMkLst>
            <pc:docMk/>
            <pc:sldMk cId="1805804476" sldId="410"/>
            <ac:picMk id="3" creationId="{C83D523A-DA63-450B-F547-45737E4D57C7}"/>
          </ac:picMkLst>
        </pc:picChg>
        <pc:picChg chg="add del mod">
          <ac:chgData name="신 주용" userId="ce306e5e72bceba6" providerId="LiveId" clId="{1C646188-C415-4FBB-AA33-E37B792FE60D}" dt="2022-06-12T17:48:26.276" v="2822" actId="21"/>
          <ac:picMkLst>
            <pc:docMk/>
            <pc:sldMk cId="1805804476" sldId="410"/>
            <ac:picMk id="4" creationId="{B9B2F052-573F-19F2-6130-63092460ECE9}"/>
          </ac:picMkLst>
        </pc:picChg>
        <pc:picChg chg="add del mod">
          <ac:chgData name="신 주용" userId="ce306e5e72bceba6" providerId="LiveId" clId="{1C646188-C415-4FBB-AA33-E37B792FE60D}" dt="2022-06-12T17:48:26.276" v="2822" actId="21"/>
          <ac:picMkLst>
            <pc:docMk/>
            <pc:sldMk cId="1805804476" sldId="410"/>
            <ac:picMk id="9" creationId="{50DD61F7-C790-F552-130E-729D4556026E}"/>
          </ac:picMkLst>
        </pc:picChg>
        <pc:picChg chg="del">
          <ac:chgData name="신 주용" userId="ce306e5e72bceba6" providerId="LiveId" clId="{1C646188-C415-4FBB-AA33-E37B792FE60D}" dt="2022-06-12T17:41:19.213" v="2201" actId="478"/>
          <ac:picMkLst>
            <pc:docMk/>
            <pc:sldMk cId="1805804476" sldId="410"/>
            <ac:picMk id="10" creationId="{21B833A6-1DD4-C4A7-5328-7AA62902B97C}"/>
          </ac:picMkLst>
        </pc:picChg>
        <pc:picChg chg="del">
          <ac:chgData name="신 주용" userId="ce306e5e72bceba6" providerId="LiveId" clId="{1C646188-C415-4FBB-AA33-E37B792FE60D}" dt="2022-06-12T17:41:19.213" v="2201" actId="478"/>
          <ac:picMkLst>
            <pc:docMk/>
            <pc:sldMk cId="1805804476" sldId="410"/>
            <ac:picMk id="19" creationId="{90905B51-073C-47F1-E88D-612A70839D28}"/>
          </ac:picMkLst>
        </pc:picChg>
        <pc:picChg chg="add mod">
          <ac:chgData name="신 주용" userId="ce306e5e72bceba6" providerId="LiveId" clId="{1C646188-C415-4FBB-AA33-E37B792FE60D}" dt="2022-06-12T18:26:51.941" v="4395" actId="1036"/>
          <ac:picMkLst>
            <pc:docMk/>
            <pc:sldMk cId="1805804476" sldId="410"/>
            <ac:picMk id="26" creationId="{F73C91A9-AE14-4E1F-320F-AA422ED076AF}"/>
          </ac:picMkLst>
        </pc:picChg>
        <pc:picChg chg="add mod">
          <ac:chgData name="신 주용" userId="ce306e5e72bceba6" providerId="LiveId" clId="{1C646188-C415-4FBB-AA33-E37B792FE60D}" dt="2022-06-12T18:26:51.941" v="4395" actId="1036"/>
          <ac:picMkLst>
            <pc:docMk/>
            <pc:sldMk cId="1805804476" sldId="410"/>
            <ac:picMk id="28" creationId="{8EDAB3D4-60F3-516B-12C4-FB122F72881D}"/>
          </ac:picMkLst>
        </pc:picChg>
        <pc:picChg chg="add mod">
          <ac:chgData name="신 주용" userId="ce306e5e72bceba6" providerId="LiveId" clId="{1C646188-C415-4FBB-AA33-E37B792FE60D}" dt="2022-06-12T17:49:44.514" v="2928" actId="1036"/>
          <ac:picMkLst>
            <pc:docMk/>
            <pc:sldMk cId="1805804476" sldId="410"/>
            <ac:picMk id="29" creationId="{86DCECC8-C953-9005-B0E7-528D2EF68E58}"/>
          </ac:picMkLst>
        </pc:picChg>
        <pc:picChg chg="add del mod">
          <ac:chgData name="신 주용" userId="ce306e5e72bceba6" providerId="LiveId" clId="{1C646188-C415-4FBB-AA33-E37B792FE60D}" dt="2022-06-12T17:49:22.757" v="2891" actId="21"/>
          <ac:picMkLst>
            <pc:docMk/>
            <pc:sldMk cId="1805804476" sldId="410"/>
            <ac:picMk id="30" creationId="{98FC4749-C55F-0D3F-494C-0F7C20D8F0AB}"/>
          </ac:picMkLst>
        </pc:picChg>
        <pc:picChg chg="add del mod">
          <ac:chgData name="신 주용" userId="ce306e5e72bceba6" providerId="LiveId" clId="{1C646188-C415-4FBB-AA33-E37B792FE60D}" dt="2022-06-12T17:49:22.757" v="2891" actId="21"/>
          <ac:picMkLst>
            <pc:docMk/>
            <pc:sldMk cId="1805804476" sldId="410"/>
            <ac:picMk id="31" creationId="{F4319CE2-20A6-6419-6903-AD569687C28D}"/>
          </ac:picMkLst>
        </pc:picChg>
        <pc:picChg chg="add del mod">
          <ac:chgData name="신 주용" userId="ce306e5e72bceba6" providerId="LiveId" clId="{1C646188-C415-4FBB-AA33-E37B792FE60D}" dt="2022-06-12T17:49:38.728" v="2901"/>
          <ac:picMkLst>
            <pc:docMk/>
            <pc:sldMk cId="1805804476" sldId="410"/>
            <ac:picMk id="32" creationId="{1C8C59E4-D367-E7E6-046F-D11E74F6DD32}"/>
          </ac:picMkLst>
        </pc:picChg>
        <pc:picChg chg="add del mod">
          <ac:chgData name="신 주용" userId="ce306e5e72bceba6" providerId="LiveId" clId="{1C646188-C415-4FBB-AA33-E37B792FE60D}" dt="2022-06-12T17:49:38.728" v="2901"/>
          <ac:picMkLst>
            <pc:docMk/>
            <pc:sldMk cId="1805804476" sldId="410"/>
            <ac:picMk id="33" creationId="{88AF43C9-50EB-E6EE-D47A-DFA287DA0526}"/>
          </ac:picMkLst>
        </pc:picChg>
        <pc:picChg chg="del">
          <ac:chgData name="신 주용" userId="ce306e5e72bceba6" providerId="LiveId" clId="{1C646188-C415-4FBB-AA33-E37B792FE60D}" dt="2022-06-12T17:41:19.213" v="2201" actId="478"/>
          <ac:picMkLst>
            <pc:docMk/>
            <pc:sldMk cId="1805804476" sldId="410"/>
            <ac:picMk id="1026" creationId="{F8CA0C48-933F-B5DB-9AE2-6A6078F470B1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405216369" sldId="410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569274476" sldId="411"/>
        </pc:sldMkLst>
      </pc:sldChg>
      <pc:sldChg chg="addSp delSp modSp add mod">
        <pc:chgData name="신 주용" userId="ce306e5e72bceba6" providerId="LiveId" clId="{1C646188-C415-4FBB-AA33-E37B792FE60D}" dt="2022-06-12T22:45:24.670" v="13863" actId="1076"/>
        <pc:sldMkLst>
          <pc:docMk/>
          <pc:sldMk cId="4102279626" sldId="411"/>
        </pc:sldMkLst>
        <pc:spChg chg="add mod">
          <ac:chgData name="신 주용" userId="ce306e5e72bceba6" providerId="LiveId" clId="{1C646188-C415-4FBB-AA33-E37B792FE60D}" dt="2022-06-12T18:54:40.617" v="6124" actId="1035"/>
          <ac:spMkLst>
            <pc:docMk/>
            <pc:sldMk cId="4102279626" sldId="411"/>
            <ac:spMk id="21" creationId="{5AFEF4CE-4566-14B6-452B-F2D902C0D92A}"/>
          </ac:spMkLst>
        </pc:spChg>
        <pc:spChg chg="del">
          <ac:chgData name="신 주용" userId="ce306e5e72bceba6" providerId="LiveId" clId="{1C646188-C415-4FBB-AA33-E37B792FE60D}" dt="2022-06-12T17:49:50.075" v="2930" actId="478"/>
          <ac:spMkLst>
            <pc:docMk/>
            <pc:sldMk cId="4102279626" sldId="411"/>
            <ac:spMk id="25" creationId="{87EF6272-BE9D-2E51-6A29-5EF8BFB09C05}"/>
          </ac:spMkLst>
        </pc:spChg>
        <pc:picChg chg="add mod">
          <ac:chgData name="신 주용" userId="ce306e5e72bceba6" providerId="LiveId" clId="{1C646188-C415-4FBB-AA33-E37B792FE60D}" dt="2022-06-12T18:54:35.805" v="6116" actId="1035"/>
          <ac:picMkLst>
            <pc:docMk/>
            <pc:sldMk cId="4102279626" sldId="411"/>
            <ac:picMk id="3" creationId="{7989AFEE-A726-484D-21B1-7BCD9962E56F}"/>
          </ac:picMkLst>
        </pc:picChg>
        <pc:picChg chg="add mod">
          <ac:chgData name="신 주용" userId="ce306e5e72bceba6" providerId="LiveId" clId="{1C646188-C415-4FBB-AA33-E37B792FE60D}" dt="2022-06-12T22:45:24.670" v="13863" actId="1076"/>
          <ac:picMkLst>
            <pc:docMk/>
            <pc:sldMk cId="4102279626" sldId="411"/>
            <ac:picMk id="4" creationId="{763C771E-7204-CCFB-6C34-D8688BE9AE34}"/>
          </ac:picMkLst>
        </pc:picChg>
        <pc:picChg chg="add del mod">
          <ac:chgData name="신 주용" userId="ce306e5e72bceba6" providerId="LiveId" clId="{1C646188-C415-4FBB-AA33-E37B792FE60D}" dt="2022-06-12T22:45:21.923" v="13861" actId="478"/>
          <ac:picMkLst>
            <pc:docMk/>
            <pc:sldMk cId="4102279626" sldId="411"/>
            <ac:picMk id="5" creationId="{2CD32B2B-7E2D-0A35-75D0-71E36975419B}"/>
          </ac:picMkLst>
        </pc:picChg>
        <pc:picChg chg="add del mod">
          <ac:chgData name="신 주용" userId="ce306e5e72bceba6" providerId="LiveId" clId="{1C646188-C415-4FBB-AA33-E37B792FE60D}" dt="2022-06-12T17:49:47.780" v="2929" actId="21"/>
          <ac:picMkLst>
            <pc:docMk/>
            <pc:sldMk cId="4102279626" sldId="411"/>
            <ac:picMk id="17" creationId="{0CD263F7-3197-4453-BAE1-A5F29B5E0373}"/>
          </ac:picMkLst>
        </pc:picChg>
        <pc:picChg chg="add del mod">
          <ac:chgData name="신 주용" userId="ce306e5e72bceba6" providerId="LiveId" clId="{1C646188-C415-4FBB-AA33-E37B792FE60D}" dt="2022-06-12T17:49:47.780" v="2929" actId="21"/>
          <ac:picMkLst>
            <pc:docMk/>
            <pc:sldMk cId="4102279626" sldId="411"/>
            <ac:picMk id="18" creationId="{243239FB-1773-F925-DA93-6660A61F7E15}"/>
          </ac:picMkLst>
        </pc:picChg>
        <pc:picChg chg="add mod">
          <ac:chgData name="신 주용" userId="ce306e5e72bceba6" providerId="LiveId" clId="{1C646188-C415-4FBB-AA33-E37B792FE60D}" dt="2022-06-12T18:54:35.805" v="6116" actId="1035"/>
          <ac:picMkLst>
            <pc:docMk/>
            <pc:sldMk cId="4102279626" sldId="411"/>
            <ac:picMk id="19" creationId="{AD4A07B2-17D9-95A7-71A9-800DEAB37341}"/>
          </ac:picMkLst>
        </pc:picChg>
        <pc:picChg chg="add del mod">
          <ac:chgData name="신 주용" userId="ce306e5e72bceba6" providerId="LiveId" clId="{1C646188-C415-4FBB-AA33-E37B792FE60D}" dt="2022-06-12T18:26:25.425" v="4363" actId="478"/>
          <ac:picMkLst>
            <pc:docMk/>
            <pc:sldMk cId="4102279626" sldId="411"/>
            <ac:picMk id="20" creationId="{6597C00E-5F38-F225-E8AD-F274D01014EE}"/>
          </ac:picMkLst>
        </pc:picChg>
        <pc:picChg chg="del">
          <ac:chgData name="신 주용" userId="ce306e5e72bceba6" providerId="LiveId" clId="{1C646188-C415-4FBB-AA33-E37B792FE60D}" dt="2022-06-12T17:49:50.075" v="2930" actId="478"/>
          <ac:picMkLst>
            <pc:docMk/>
            <pc:sldMk cId="4102279626" sldId="411"/>
            <ac:picMk id="26" creationId="{F73C91A9-AE14-4E1F-320F-AA422ED076AF}"/>
          </ac:picMkLst>
        </pc:picChg>
        <pc:picChg chg="del">
          <ac:chgData name="신 주용" userId="ce306e5e72bceba6" providerId="LiveId" clId="{1C646188-C415-4FBB-AA33-E37B792FE60D}" dt="2022-06-12T17:49:50.075" v="2930" actId="478"/>
          <ac:picMkLst>
            <pc:docMk/>
            <pc:sldMk cId="4102279626" sldId="411"/>
            <ac:picMk id="28" creationId="{8EDAB3D4-60F3-516B-12C4-FB122F72881D}"/>
          </ac:picMkLst>
        </pc:picChg>
        <pc:picChg chg="del">
          <ac:chgData name="신 주용" userId="ce306e5e72bceba6" providerId="LiveId" clId="{1C646188-C415-4FBB-AA33-E37B792FE60D}" dt="2022-06-12T17:49:50.075" v="2930" actId="478"/>
          <ac:picMkLst>
            <pc:docMk/>
            <pc:sldMk cId="4102279626" sldId="411"/>
            <ac:picMk id="29" creationId="{86DCECC8-C953-9005-B0E7-528D2EF68E58}"/>
          </ac:picMkLst>
        </pc:picChg>
      </pc:sldChg>
      <pc:sldChg chg="modSp add mod ord">
        <pc:chgData name="신 주용" userId="ce306e5e72bceba6" providerId="LiveId" clId="{1C646188-C415-4FBB-AA33-E37B792FE60D}" dt="2022-06-12T18:51:46.943" v="5664"/>
        <pc:sldMkLst>
          <pc:docMk/>
          <pc:sldMk cId="2003426287" sldId="412"/>
        </pc:sldMkLst>
        <pc:spChg chg="mod">
          <ac:chgData name="신 주용" userId="ce306e5e72bceba6" providerId="LiveId" clId="{1C646188-C415-4FBB-AA33-E37B792FE60D}" dt="2022-06-12T18:51:46.943" v="5664"/>
          <ac:spMkLst>
            <pc:docMk/>
            <pc:sldMk cId="2003426287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286567796" sldId="412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1532388680" sldId="413"/>
        </pc:sldMkLst>
      </pc:sldChg>
      <pc:sldChg chg="addSp delSp modSp add mod ord">
        <pc:chgData name="신 주용" userId="ce306e5e72bceba6" providerId="LiveId" clId="{1C646188-C415-4FBB-AA33-E37B792FE60D}" dt="2022-06-12T18:55:06.188" v="6154" actId="1076"/>
        <pc:sldMkLst>
          <pc:docMk/>
          <pc:sldMk cId="1547000852" sldId="413"/>
        </pc:sldMkLst>
        <pc:spChg chg="mod">
          <ac:chgData name="신 주용" userId="ce306e5e72bceba6" providerId="LiveId" clId="{1C646188-C415-4FBB-AA33-E37B792FE60D}" dt="2022-06-12T18:51:50.315" v="5671"/>
          <ac:spMkLst>
            <pc:docMk/>
            <pc:sldMk cId="1547000852" sldId="413"/>
            <ac:spMk id="14" creationId="{7AA523DA-F32B-4AF2-A924-947D338998C0}"/>
          </ac:spMkLst>
        </pc:spChg>
        <pc:spChg chg="add del mod">
          <ac:chgData name="신 주용" userId="ce306e5e72bceba6" providerId="LiveId" clId="{1C646188-C415-4FBB-AA33-E37B792FE60D}" dt="2022-06-12T18:31:53.117" v="5092" actId="21"/>
          <ac:spMkLst>
            <pc:docMk/>
            <pc:sldMk cId="1547000852" sldId="413"/>
            <ac:spMk id="18" creationId="{B7F2D4DA-FA8A-B0F6-D9ED-03DE49DDBAF4}"/>
          </ac:spMkLst>
        </pc:spChg>
        <pc:spChg chg="del mod">
          <ac:chgData name="신 주용" userId="ce306e5e72bceba6" providerId="LiveId" clId="{1C646188-C415-4FBB-AA33-E37B792FE60D}" dt="2022-06-12T18:30:02.249" v="4573" actId="478"/>
          <ac:spMkLst>
            <pc:docMk/>
            <pc:sldMk cId="1547000852" sldId="413"/>
            <ac:spMk id="21" creationId="{5AFEF4CE-4566-14B6-452B-F2D902C0D92A}"/>
          </ac:spMkLst>
        </pc:spChg>
        <pc:spChg chg="add del mod">
          <ac:chgData name="신 주용" userId="ce306e5e72bceba6" providerId="LiveId" clId="{1C646188-C415-4FBB-AA33-E37B792FE60D}" dt="2022-06-12T18:48:57.453" v="5439"/>
          <ac:spMkLst>
            <pc:docMk/>
            <pc:sldMk cId="1547000852" sldId="413"/>
            <ac:spMk id="23" creationId="{1814124B-FCEE-FCF3-1BD0-5C72BF581F8D}"/>
          </ac:spMkLst>
        </pc:spChg>
        <pc:spChg chg="add del mod">
          <ac:chgData name="신 주용" userId="ce306e5e72bceba6" providerId="LiveId" clId="{1C646188-C415-4FBB-AA33-E37B792FE60D}" dt="2022-06-12T18:50:16.901" v="5490"/>
          <ac:spMkLst>
            <pc:docMk/>
            <pc:sldMk cId="1547000852" sldId="413"/>
            <ac:spMk id="25" creationId="{579709A6-349B-8A5B-CCE0-225DAE937872}"/>
          </ac:spMkLst>
        </pc:spChg>
        <pc:spChg chg="add mod">
          <ac:chgData name="신 주용" userId="ce306e5e72bceba6" providerId="LiveId" clId="{1C646188-C415-4FBB-AA33-E37B792FE60D}" dt="2022-06-12T18:54:54.057" v="6134" actId="1037"/>
          <ac:spMkLst>
            <pc:docMk/>
            <pc:sldMk cId="1547000852" sldId="413"/>
            <ac:spMk id="28" creationId="{20966DB9-5B1B-AEB6-4D3F-A33E1A2BB33B}"/>
          </ac:spMkLst>
        </pc:spChg>
        <pc:picChg chg="add del mod modCrop">
          <ac:chgData name="신 주용" userId="ce306e5e72bceba6" providerId="LiveId" clId="{1C646188-C415-4FBB-AA33-E37B792FE60D}" dt="2022-06-12T18:31:53.117" v="5092" actId="21"/>
          <ac:picMkLst>
            <pc:docMk/>
            <pc:sldMk cId="1547000852" sldId="413"/>
            <ac:picMk id="3" creationId="{E4C23E26-DA0F-3AA6-A4B9-7D2782A112D1}"/>
          </ac:picMkLst>
        </pc:picChg>
        <pc:picChg chg="add mod">
          <ac:chgData name="신 주용" userId="ce306e5e72bceba6" providerId="LiveId" clId="{1C646188-C415-4FBB-AA33-E37B792FE60D}" dt="2022-06-12T18:55:01.039" v="6152" actId="1037"/>
          <ac:picMkLst>
            <pc:docMk/>
            <pc:sldMk cId="1547000852" sldId="413"/>
            <ac:picMk id="5" creationId="{5BA53391-E4F4-DFB3-5D15-661894BE0B36}"/>
          </ac:picMkLst>
        </pc:picChg>
        <pc:picChg chg="add del mod ord modCrop">
          <ac:chgData name="신 주용" userId="ce306e5e72bceba6" providerId="LiveId" clId="{1C646188-C415-4FBB-AA33-E37B792FE60D}" dt="2022-06-12T18:50:04.243" v="5467" actId="478"/>
          <ac:picMkLst>
            <pc:docMk/>
            <pc:sldMk cId="1547000852" sldId="413"/>
            <ac:picMk id="10" creationId="{6643E021-99CA-EBBE-C740-9E5821C214C9}"/>
          </ac:picMkLst>
        </pc:picChg>
        <pc:picChg chg="add mod">
          <ac:chgData name="신 주용" userId="ce306e5e72bceba6" providerId="LiveId" clId="{1C646188-C415-4FBB-AA33-E37B792FE60D}" dt="2022-06-12T18:55:03.481" v="6153" actId="1076"/>
          <ac:picMkLst>
            <pc:docMk/>
            <pc:sldMk cId="1547000852" sldId="413"/>
            <ac:picMk id="16" creationId="{5E8CF3E8-CAE4-04FB-3129-71826239ECE6}"/>
          </ac:picMkLst>
        </pc:picChg>
        <pc:picChg chg="del">
          <ac:chgData name="신 주용" userId="ce306e5e72bceba6" providerId="LiveId" clId="{1C646188-C415-4FBB-AA33-E37B792FE60D}" dt="2022-06-12T18:29:35.912" v="4396" actId="478"/>
          <ac:picMkLst>
            <pc:docMk/>
            <pc:sldMk cId="1547000852" sldId="413"/>
            <ac:picMk id="19" creationId="{AD4A07B2-17D9-95A7-71A9-800DEAB37341}"/>
          </ac:picMkLst>
        </pc:picChg>
        <pc:picChg chg="del">
          <ac:chgData name="신 주용" userId="ce306e5e72bceba6" providerId="LiveId" clId="{1C646188-C415-4FBB-AA33-E37B792FE60D}" dt="2022-06-12T18:29:35.912" v="4396" actId="478"/>
          <ac:picMkLst>
            <pc:docMk/>
            <pc:sldMk cId="1547000852" sldId="413"/>
            <ac:picMk id="20" creationId="{6597C00E-5F38-F225-E8AD-F274D01014EE}"/>
          </ac:picMkLst>
        </pc:picChg>
        <pc:picChg chg="add mod modCrop">
          <ac:chgData name="신 주용" userId="ce306e5e72bceba6" providerId="LiveId" clId="{1C646188-C415-4FBB-AA33-E37B792FE60D}" dt="2022-06-12T18:55:06.188" v="6154" actId="1076"/>
          <ac:picMkLst>
            <pc:docMk/>
            <pc:sldMk cId="1547000852" sldId="413"/>
            <ac:picMk id="26" creationId="{7790FDE0-E9F7-2AFD-4A93-BBE3ADFF235B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85247358" sldId="414"/>
        </pc:sldMkLst>
      </pc:sldChg>
      <pc:sldChg chg="addSp delSp modSp add mod">
        <pc:chgData name="신 주용" userId="ce306e5e72bceba6" providerId="LiveId" clId="{1C646188-C415-4FBB-AA33-E37B792FE60D}" dt="2022-06-12T18:47:35.850" v="5389" actId="478"/>
        <pc:sldMkLst>
          <pc:docMk/>
          <pc:sldMk cId="3291567234" sldId="414"/>
        </pc:sldMkLst>
        <pc:spChg chg="mod">
          <ac:chgData name="신 주용" userId="ce306e5e72bceba6" providerId="LiveId" clId="{1C646188-C415-4FBB-AA33-E37B792FE60D}" dt="2022-06-12T18:34:33.914" v="5371"/>
          <ac:spMkLst>
            <pc:docMk/>
            <pc:sldMk cId="3291567234" sldId="414"/>
            <ac:spMk id="14" creationId="{7AA523DA-F32B-4AF2-A924-947D338998C0}"/>
          </ac:spMkLst>
        </pc:spChg>
        <pc:spChg chg="del">
          <ac:chgData name="신 주용" userId="ce306e5e72bceba6" providerId="LiveId" clId="{1C646188-C415-4FBB-AA33-E37B792FE60D}" dt="2022-06-12T18:32:04.270" v="5097" actId="478"/>
          <ac:spMkLst>
            <pc:docMk/>
            <pc:sldMk cId="3291567234" sldId="414"/>
            <ac:spMk id="16" creationId="{04B2F51A-BB2E-4825-8563-7498C89C4055}"/>
          </ac:spMkLst>
        </pc:spChg>
        <pc:spChg chg="add del mod">
          <ac:chgData name="신 주용" userId="ce306e5e72bceba6" providerId="LiveId" clId="{1C646188-C415-4FBB-AA33-E37B792FE60D}" dt="2022-06-12T18:32:04.271" v="5099"/>
          <ac:spMkLst>
            <pc:docMk/>
            <pc:sldMk cId="3291567234" sldId="414"/>
            <ac:spMk id="24" creationId="{E658A412-877F-648B-D62A-DDAE8C1F60F0}"/>
          </ac:spMkLst>
        </pc:spChg>
        <pc:spChg chg="add del">
          <ac:chgData name="신 주용" userId="ce306e5e72bceba6" providerId="LiveId" clId="{1C646188-C415-4FBB-AA33-E37B792FE60D}" dt="2022-06-12T18:32:10.069" v="5125" actId="22"/>
          <ac:spMkLst>
            <pc:docMk/>
            <pc:sldMk cId="3291567234" sldId="414"/>
            <ac:spMk id="27" creationId="{17D2F23C-3620-D881-1EC8-96A863B2DF80}"/>
          </ac:spMkLst>
        </pc:spChg>
        <pc:spChg chg="add del mod">
          <ac:chgData name="신 주용" userId="ce306e5e72bceba6" providerId="LiveId" clId="{1C646188-C415-4FBB-AA33-E37B792FE60D}" dt="2022-06-12T18:34:44.141" v="5374" actId="20577"/>
          <ac:spMkLst>
            <pc:docMk/>
            <pc:sldMk cId="3291567234" sldId="414"/>
            <ac:spMk id="28" creationId="{C3CE39D8-8FDE-B0B8-28F4-D3736B7EA00F}"/>
          </ac:spMkLst>
        </pc:spChg>
        <pc:grpChg chg="mod">
          <ac:chgData name="신 주용" userId="ce306e5e72bceba6" providerId="LiveId" clId="{1C646188-C415-4FBB-AA33-E37B792FE60D}" dt="2022-06-12T18:33:36.524" v="5330" actId="1037"/>
          <ac:grpSpMkLst>
            <pc:docMk/>
            <pc:sldMk cId="3291567234" sldId="414"/>
            <ac:grpSpMk id="17" creationId="{A47C2ED4-F0CF-4853-85DE-EFCD70B050D6}"/>
          </ac:grpSpMkLst>
        </pc:grpChg>
        <pc:picChg chg="add del mod">
          <ac:chgData name="신 주용" userId="ce306e5e72bceba6" providerId="LiveId" clId="{1C646188-C415-4FBB-AA33-E37B792FE60D}" dt="2022-06-12T18:47:35.850" v="5389" actId="478"/>
          <ac:picMkLst>
            <pc:docMk/>
            <pc:sldMk cId="3291567234" sldId="414"/>
            <ac:picMk id="6" creationId="{47416216-6D92-5261-51F0-B6CC4390E611}"/>
          </ac:picMkLst>
        </pc:picChg>
        <pc:picChg chg="add mod">
          <ac:chgData name="신 주용" userId="ce306e5e72bceba6" providerId="LiveId" clId="{1C646188-C415-4FBB-AA33-E37B792FE60D}" dt="2022-06-12T18:34:15.733" v="5347" actId="1076"/>
          <ac:picMkLst>
            <pc:docMk/>
            <pc:sldMk cId="3291567234" sldId="414"/>
            <ac:picMk id="15" creationId="{5C7418F2-0DEA-965D-D3BD-C1EF51B1E29D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2123057591" sldId="415"/>
        </pc:sldMkLst>
      </pc:sldChg>
      <pc:sldChg chg="addSp delSp modSp add mod">
        <pc:chgData name="신 주용" userId="ce306e5e72bceba6" providerId="LiveId" clId="{1C646188-C415-4FBB-AA33-E37B792FE60D}" dt="2022-06-12T18:59:15.346" v="7013" actId="1037"/>
        <pc:sldMkLst>
          <pc:docMk/>
          <pc:sldMk cId="2665908270" sldId="415"/>
        </pc:sldMkLst>
        <pc:spChg chg="mod">
          <ac:chgData name="신 주용" userId="ce306e5e72bceba6" providerId="LiveId" clId="{1C646188-C415-4FBB-AA33-E37B792FE60D}" dt="2022-06-12T18:59:09.008" v="7009" actId="1036"/>
          <ac:spMkLst>
            <pc:docMk/>
            <pc:sldMk cId="2665908270" sldId="415"/>
            <ac:spMk id="28" creationId="{20966DB9-5B1B-AEB6-4D3F-A33E1A2BB33B}"/>
          </ac:spMkLst>
        </pc:spChg>
        <pc:picChg chg="add mod">
          <ac:chgData name="신 주용" userId="ce306e5e72bceba6" providerId="LiveId" clId="{1C646188-C415-4FBB-AA33-E37B792FE60D}" dt="2022-06-12T18:59:06.520" v="7003" actId="1036"/>
          <ac:picMkLst>
            <pc:docMk/>
            <pc:sldMk cId="2665908270" sldId="415"/>
            <ac:picMk id="3" creationId="{FD4B0527-6564-B07A-0EE2-A7DD66981C76}"/>
          </ac:picMkLst>
        </pc:picChg>
        <pc:picChg chg="del">
          <ac:chgData name="신 주용" userId="ce306e5e72bceba6" providerId="LiveId" clId="{1C646188-C415-4FBB-AA33-E37B792FE60D}" dt="2022-06-12T18:55:12.091" v="6156" actId="478"/>
          <ac:picMkLst>
            <pc:docMk/>
            <pc:sldMk cId="2665908270" sldId="415"/>
            <ac:picMk id="5" creationId="{5BA53391-E4F4-DFB3-5D15-661894BE0B36}"/>
          </ac:picMkLst>
        </pc:picChg>
        <pc:picChg chg="add mod">
          <ac:chgData name="신 주용" userId="ce306e5e72bceba6" providerId="LiveId" clId="{1C646188-C415-4FBB-AA33-E37B792FE60D}" dt="2022-06-12T18:59:15.346" v="7013" actId="1037"/>
          <ac:picMkLst>
            <pc:docMk/>
            <pc:sldMk cId="2665908270" sldId="415"/>
            <ac:picMk id="9" creationId="{0BD33EFF-E416-27C7-B047-70B525F57940}"/>
          </ac:picMkLst>
        </pc:picChg>
        <pc:picChg chg="add mod">
          <ac:chgData name="신 주용" userId="ce306e5e72bceba6" providerId="LiveId" clId="{1C646188-C415-4FBB-AA33-E37B792FE60D}" dt="2022-06-12T18:59:15.346" v="7013" actId="1037"/>
          <ac:picMkLst>
            <pc:docMk/>
            <pc:sldMk cId="2665908270" sldId="415"/>
            <ac:picMk id="12" creationId="{4CFDBD39-61F6-5F25-F51A-7B0DB18C2D9A}"/>
          </ac:picMkLst>
        </pc:picChg>
        <pc:picChg chg="del">
          <ac:chgData name="신 주용" userId="ce306e5e72bceba6" providerId="LiveId" clId="{1C646188-C415-4FBB-AA33-E37B792FE60D}" dt="2022-06-12T18:55:12.091" v="6156" actId="478"/>
          <ac:picMkLst>
            <pc:docMk/>
            <pc:sldMk cId="2665908270" sldId="415"/>
            <ac:picMk id="16" creationId="{5E8CF3E8-CAE4-04FB-3129-71826239ECE6}"/>
          </ac:picMkLst>
        </pc:picChg>
        <pc:picChg chg="del">
          <ac:chgData name="신 주용" userId="ce306e5e72bceba6" providerId="LiveId" clId="{1C646188-C415-4FBB-AA33-E37B792FE60D}" dt="2022-06-12T18:55:12.091" v="6156" actId="478"/>
          <ac:picMkLst>
            <pc:docMk/>
            <pc:sldMk cId="2665908270" sldId="415"/>
            <ac:picMk id="26" creationId="{7790FDE0-E9F7-2AFD-4A93-BBE3ADFF235B}"/>
          </ac:picMkLst>
        </pc:picChg>
      </pc:sldChg>
      <pc:sldChg chg="addSp delSp modSp add mod">
        <pc:chgData name="신 주용" userId="ce306e5e72bceba6" providerId="LiveId" clId="{1C646188-C415-4FBB-AA33-E37B792FE60D}" dt="2022-06-12T19:08:29.176" v="8601" actId="1035"/>
        <pc:sldMkLst>
          <pc:docMk/>
          <pc:sldMk cId="3855169870" sldId="416"/>
        </pc:sldMkLst>
        <pc:spChg chg="add mod">
          <ac:chgData name="신 주용" userId="ce306e5e72bceba6" providerId="LiveId" clId="{1C646188-C415-4FBB-AA33-E37B792FE60D}" dt="2022-06-12T19:08:29.176" v="8601" actId="1035"/>
          <ac:spMkLst>
            <pc:docMk/>
            <pc:sldMk cId="3855169870" sldId="416"/>
            <ac:spMk id="19" creationId="{A60C5131-02B8-926F-372F-531E1D0EC169}"/>
          </ac:spMkLst>
        </pc:spChg>
        <pc:spChg chg="del">
          <ac:chgData name="신 주용" userId="ce306e5e72bceba6" providerId="LiveId" clId="{1C646188-C415-4FBB-AA33-E37B792FE60D}" dt="2022-06-12T19:00:10.173" v="7016" actId="478"/>
          <ac:spMkLst>
            <pc:docMk/>
            <pc:sldMk cId="3855169870" sldId="416"/>
            <ac:spMk id="28" creationId="{20966DB9-5B1B-AEB6-4D3F-A33E1A2BB33B}"/>
          </ac:spMkLst>
        </pc:spChg>
        <pc:grpChg chg="mod">
          <ac:chgData name="신 주용" userId="ce306e5e72bceba6" providerId="LiveId" clId="{1C646188-C415-4FBB-AA33-E37B792FE60D}" dt="2022-06-12T19:01:07.755" v="7109" actId="1076"/>
          <ac:grpSpMkLst>
            <pc:docMk/>
            <pc:sldMk cId="3855169870" sldId="416"/>
            <ac:grpSpMk id="15" creationId="{00000000-0000-0000-0000-000000000000}"/>
          </ac:grpSpMkLst>
        </pc:grpChg>
        <pc:picChg chg="del mod">
          <ac:chgData name="신 주용" userId="ce306e5e72bceba6" providerId="LiveId" clId="{1C646188-C415-4FBB-AA33-E37B792FE60D}" dt="2022-06-12T19:00:10.173" v="7016" actId="478"/>
          <ac:picMkLst>
            <pc:docMk/>
            <pc:sldMk cId="3855169870" sldId="416"/>
            <ac:picMk id="3" creationId="{FD4B0527-6564-B07A-0EE2-A7DD66981C76}"/>
          </ac:picMkLst>
        </pc:picChg>
        <pc:picChg chg="add mod">
          <ac:chgData name="신 주용" userId="ce306e5e72bceba6" providerId="LiveId" clId="{1C646188-C415-4FBB-AA33-E37B792FE60D}" dt="2022-06-12T19:08:29.176" v="8601" actId="1035"/>
          <ac:picMkLst>
            <pc:docMk/>
            <pc:sldMk cId="3855169870" sldId="416"/>
            <ac:picMk id="4" creationId="{8BDDBBBD-BA6E-A159-13C6-8001F321F660}"/>
          </ac:picMkLst>
        </pc:picChg>
        <pc:picChg chg="del">
          <ac:chgData name="신 주용" userId="ce306e5e72bceba6" providerId="LiveId" clId="{1C646188-C415-4FBB-AA33-E37B792FE60D}" dt="2022-06-12T19:00:10.173" v="7016" actId="478"/>
          <ac:picMkLst>
            <pc:docMk/>
            <pc:sldMk cId="3855169870" sldId="416"/>
            <ac:picMk id="9" creationId="{0BD33EFF-E416-27C7-B047-70B525F57940}"/>
          </ac:picMkLst>
        </pc:picChg>
        <pc:picChg chg="del">
          <ac:chgData name="신 주용" userId="ce306e5e72bceba6" providerId="LiveId" clId="{1C646188-C415-4FBB-AA33-E37B792FE60D}" dt="2022-06-12T19:00:20.171" v="7019" actId="478"/>
          <ac:picMkLst>
            <pc:docMk/>
            <pc:sldMk cId="3855169870" sldId="416"/>
            <ac:picMk id="12" creationId="{4CFDBD39-61F6-5F25-F51A-7B0DB18C2D9A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992727092" sldId="416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1182559515" sldId="417"/>
        </pc:sldMkLst>
      </pc:sldChg>
      <pc:sldChg chg="addSp delSp modSp add mod">
        <pc:chgData name="신 주용" userId="ce306e5e72bceba6" providerId="LiveId" clId="{1C646188-C415-4FBB-AA33-E37B792FE60D}" dt="2022-06-12T19:37:13.439" v="10211" actId="1038"/>
        <pc:sldMkLst>
          <pc:docMk/>
          <pc:sldMk cId="2144425729" sldId="417"/>
        </pc:sldMkLst>
        <pc:spChg chg="mod">
          <ac:chgData name="신 주용" userId="ce306e5e72bceba6" providerId="LiveId" clId="{1C646188-C415-4FBB-AA33-E37B792FE60D}" dt="2022-06-12T19:25:51.598" v="9269"/>
          <ac:spMkLst>
            <pc:docMk/>
            <pc:sldMk cId="2144425729" sldId="417"/>
            <ac:spMk id="14" creationId="{7AA523DA-F32B-4AF2-A924-947D338998C0}"/>
          </ac:spMkLst>
        </pc:spChg>
        <pc:spChg chg="mod">
          <ac:chgData name="신 주용" userId="ce306e5e72bceba6" providerId="LiveId" clId="{1C646188-C415-4FBB-AA33-E37B792FE60D}" dt="2022-06-12T19:37:13.439" v="10211" actId="1038"/>
          <ac:spMkLst>
            <pc:docMk/>
            <pc:sldMk cId="2144425729" sldId="417"/>
            <ac:spMk id="19" creationId="{A60C5131-02B8-926F-372F-531E1D0EC169}"/>
          </ac:spMkLst>
        </pc:spChg>
        <pc:picChg chg="add mod">
          <ac:chgData name="신 주용" userId="ce306e5e72bceba6" providerId="LiveId" clId="{1C646188-C415-4FBB-AA33-E37B792FE60D}" dt="2022-06-12T19:37:13.439" v="10211" actId="1038"/>
          <ac:picMkLst>
            <pc:docMk/>
            <pc:sldMk cId="2144425729" sldId="417"/>
            <ac:picMk id="3" creationId="{510C90ED-928C-B7D3-628F-9C3EC03B2BD5}"/>
          </ac:picMkLst>
        </pc:picChg>
        <pc:picChg chg="del">
          <ac:chgData name="신 주용" userId="ce306e5e72bceba6" providerId="LiveId" clId="{1C646188-C415-4FBB-AA33-E37B792FE60D}" dt="2022-06-12T19:08:43.970" v="8611" actId="478"/>
          <ac:picMkLst>
            <pc:docMk/>
            <pc:sldMk cId="2144425729" sldId="417"/>
            <ac:picMk id="4" creationId="{8BDDBBBD-BA6E-A159-13C6-8001F321F660}"/>
          </ac:picMkLst>
        </pc:picChg>
        <pc:picChg chg="add mod">
          <ac:chgData name="신 주용" userId="ce306e5e72bceba6" providerId="LiveId" clId="{1C646188-C415-4FBB-AA33-E37B792FE60D}" dt="2022-06-12T19:37:13.439" v="10211" actId="1038"/>
          <ac:picMkLst>
            <pc:docMk/>
            <pc:sldMk cId="2144425729" sldId="417"/>
            <ac:picMk id="9" creationId="{B50C88AE-9E29-D755-EBC0-A3019066E011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2170217051" sldId="418"/>
        </pc:sldMkLst>
      </pc:sldChg>
      <pc:sldChg chg="modSp add mod ord">
        <pc:chgData name="신 주용" userId="ce306e5e72bceba6" providerId="LiveId" clId="{1C646188-C415-4FBB-AA33-E37B792FE60D}" dt="2022-06-12T19:20:34.576" v="9212"/>
        <pc:sldMkLst>
          <pc:docMk/>
          <pc:sldMk cId="2316573292" sldId="418"/>
        </pc:sldMkLst>
        <pc:spChg chg="mod">
          <ac:chgData name="신 주용" userId="ce306e5e72bceba6" providerId="LiveId" clId="{1C646188-C415-4FBB-AA33-E37B792FE60D}" dt="2022-06-12T19:20:34.576" v="9212"/>
          <ac:spMkLst>
            <pc:docMk/>
            <pc:sldMk cId="2316573292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2234128682" sldId="419"/>
        </pc:sldMkLst>
      </pc:sldChg>
      <pc:sldChg chg="addSp delSp modSp add mod">
        <pc:chgData name="신 주용" userId="ce306e5e72bceba6" providerId="LiveId" clId="{1C646188-C415-4FBB-AA33-E37B792FE60D}" dt="2022-06-12T19:36:29.173" v="10189" actId="1036"/>
        <pc:sldMkLst>
          <pc:docMk/>
          <pc:sldMk cId="3974944716" sldId="419"/>
        </pc:sldMkLst>
        <pc:spChg chg="mod">
          <ac:chgData name="신 주용" userId="ce306e5e72bceba6" providerId="LiveId" clId="{1C646188-C415-4FBB-AA33-E37B792FE60D}" dt="2022-06-12T19:25:53.164" v="9270"/>
          <ac:spMkLst>
            <pc:docMk/>
            <pc:sldMk cId="3974944716" sldId="419"/>
            <ac:spMk id="14" creationId="{7AA523DA-F32B-4AF2-A924-947D338998C0}"/>
          </ac:spMkLst>
        </pc:spChg>
        <pc:spChg chg="mod">
          <ac:chgData name="신 주용" userId="ce306e5e72bceba6" providerId="LiveId" clId="{1C646188-C415-4FBB-AA33-E37B792FE60D}" dt="2022-06-12T19:36:29.173" v="10189" actId="1036"/>
          <ac:spMkLst>
            <pc:docMk/>
            <pc:sldMk cId="3974944716" sldId="419"/>
            <ac:spMk id="19" creationId="{A60C5131-02B8-926F-372F-531E1D0EC169}"/>
          </ac:spMkLst>
        </pc:spChg>
        <pc:picChg chg="del">
          <ac:chgData name="신 주용" userId="ce306e5e72bceba6" providerId="LiveId" clId="{1C646188-C415-4FBB-AA33-E37B792FE60D}" dt="2022-06-12T19:30:29.061" v="9271" actId="478"/>
          <ac:picMkLst>
            <pc:docMk/>
            <pc:sldMk cId="3974944716" sldId="419"/>
            <ac:picMk id="3" creationId="{510C90ED-928C-B7D3-628F-9C3EC03B2BD5}"/>
          </ac:picMkLst>
        </pc:picChg>
        <pc:picChg chg="add del mod ord">
          <ac:chgData name="신 주용" userId="ce306e5e72bceba6" providerId="LiveId" clId="{1C646188-C415-4FBB-AA33-E37B792FE60D}" dt="2022-06-12T19:32:12.854" v="9448" actId="478"/>
          <ac:picMkLst>
            <pc:docMk/>
            <pc:sldMk cId="3974944716" sldId="419"/>
            <ac:picMk id="4" creationId="{B484A275-CB72-E3D6-C01A-A63FE2A81717}"/>
          </ac:picMkLst>
        </pc:picChg>
        <pc:picChg chg="del mod">
          <ac:chgData name="신 주용" userId="ce306e5e72bceba6" providerId="LiveId" clId="{1C646188-C415-4FBB-AA33-E37B792FE60D}" dt="2022-06-12T19:30:34.691" v="9275" actId="478"/>
          <ac:picMkLst>
            <pc:docMk/>
            <pc:sldMk cId="3974944716" sldId="419"/>
            <ac:picMk id="9" creationId="{B50C88AE-9E29-D755-EBC0-A3019066E011}"/>
          </ac:picMkLst>
        </pc:picChg>
        <pc:picChg chg="add mod">
          <ac:chgData name="신 주용" userId="ce306e5e72bceba6" providerId="LiveId" clId="{1C646188-C415-4FBB-AA33-E37B792FE60D}" dt="2022-06-12T19:31:36.639" v="9438" actId="14100"/>
          <ac:picMkLst>
            <pc:docMk/>
            <pc:sldMk cId="3974944716" sldId="419"/>
            <ac:picMk id="10" creationId="{EE83DAD7-64EC-B777-FE04-22588805F7C3}"/>
          </ac:picMkLst>
        </pc:picChg>
        <pc:picChg chg="add mod">
          <ac:chgData name="신 주용" userId="ce306e5e72bceba6" providerId="LiveId" clId="{1C646188-C415-4FBB-AA33-E37B792FE60D}" dt="2022-06-12T19:32:34.964" v="9457" actId="1076"/>
          <ac:picMkLst>
            <pc:docMk/>
            <pc:sldMk cId="3974944716" sldId="419"/>
            <ac:picMk id="16" creationId="{1D001BF0-052C-13E4-7E55-1BFC96B2D4D5}"/>
          </ac:picMkLst>
        </pc:picChg>
        <pc:picChg chg="add mod">
          <ac:chgData name="신 주용" userId="ce306e5e72bceba6" providerId="LiveId" clId="{1C646188-C415-4FBB-AA33-E37B792FE60D}" dt="2022-06-12T19:32:40.265" v="9461" actId="1036"/>
          <ac:picMkLst>
            <pc:docMk/>
            <pc:sldMk cId="3974944716" sldId="419"/>
            <ac:picMk id="18" creationId="{C7E1A4EF-A316-DD22-82EE-8A579BB274BC}"/>
          </ac:picMkLst>
        </pc:picChg>
      </pc:sldChg>
      <pc:sldChg chg="addSp delSp modSp add mod">
        <pc:chgData name="신 주용" userId="ce306e5e72bceba6" providerId="LiveId" clId="{1C646188-C415-4FBB-AA33-E37B792FE60D}" dt="2022-06-12T21:24:46.181" v="13035" actId="14100"/>
        <pc:sldMkLst>
          <pc:docMk/>
          <pc:sldMk cId="432117811" sldId="420"/>
        </pc:sldMkLst>
        <pc:spChg chg="del mod">
          <ac:chgData name="신 주용" userId="ce306e5e72bceba6" providerId="LiveId" clId="{1C646188-C415-4FBB-AA33-E37B792FE60D}" dt="2022-06-12T20:28:35.325" v="11215" actId="478"/>
          <ac:spMkLst>
            <pc:docMk/>
            <pc:sldMk cId="432117811" sldId="420"/>
            <ac:spMk id="19" creationId="{A60C5131-02B8-926F-372F-531E1D0EC169}"/>
          </ac:spMkLst>
        </pc:spChg>
        <pc:spChg chg="add del mod">
          <ac:chgData name="신 주용" userId="ce306e5e72bceba6" providerId="LiveId" clId="{1C646188-C415-4FBB-AA33-E37B792FE60D}" dt="2022-06-12T20:28:35.325" v="11215" actId="478"/>
          <ac:spMkLst>
            <pc:docMk/>
            <pc:sldMk cId="432117811" sldId="420"/>
            <ac:spMk id="25" creationId="{360E0A24-6ED6-F4C9-C80C-B3DF64368B3D}"/>
          </ac:spMkLst>
        </pc:spChg>
        <pc:spChg chg="add del mod">
          <ac:chgData name="신 주용" userId="ce306e5e72bceba6" providerId="LiveId" clId="{1C646188-C415-4FBB-AA33-E37B792FE60D}" dt="2022-06-12T20:28:37.227" v="11216" actId="478"/>
          <ac:spMkLst>
            <pc:docMk/>
            <pc:sldMk cId="432117811" sldId="420"/>
            <ac:spMk id="28" creationId="{2DC4953C-57B8-37E0-D399-C32CAA9AF2C2}"/>
          </ac:spMkLst>
        </pc:spChg>
        <pc:spChg chg="add mod">
          <ac:chgData name="신 주용" userId="ce306e5e72bceba6" providerId="LiveId" clId="{1C646188-C415-4FBB-AA33-E37B792FE60D}" dt="2022-06-12T21:18:09.621" v="12277" actId="1037"/>
          <ac:spMkLst>
            <pc:docMk/>
            <pc:sldMk cId="432117811" sldId="420"/>
            <ac:spMk id="31" creationId="{71E5669E-F27C-137D-D289-49EB671ECA6B}"/>
          </ac:spMkLst>
        </pc:spChg>
        <pc:spChg chg="add del mod">
          <ac:chgData name="신 주용" userId="ce306e5e72bceba6" providerId="LiveId" clId="{1C646188-C415-4FBB-AA33-E37B792FE60D}" dt="2022-06-12T20:43:58.723" v="11862"/>
          <ac:spMkLst>
            <pc:docMk/>
            <pc:sldMk cId="432117811" sldId="420"/>
            <ac:spMk id="34" creationId="{C0DC3875-4BBF-AF37-534C-EC9224A3A7F1}"/>
          </ac:spMkLst>
        </pc:spChg>
        <pc:spChg chg="add mod">
          <ac:chgData name="신 주용" userId="ce306e5e72bceba6" providerId="LiveId" clId="{1C646188-C415-4FBB-AA33-E37B792FE60D}" dt="2022-06-12T21:18:46.858" v="12319" actId="1036"/>
          <ac:spMkLst>
            <pc:docMk/>
            <pc:sldMk cId="432117811" sldId="420"/>
            <ac:spMk id="35" creationId="{48015B7F-EBE7-62E8-8B3D-DB81E312991B}"/>
          </ac:spMkLst>
        </pc:spChg>
        <pc:grpChg chg="mod">
          <ac:chgData name="신 주용" userId="ce306e5e72bceba6" providerId="LiveId" clId="{1C646188-C415-4FBB-AA33-E37B792FE60D}" dt="2022-06-12T21:17:54.336" v="12227" actId="1076"/>
          <ac:grpSpMkLst>
            <pc:docMk/>
            <pc:sldMk cId="432117811" sldId="420"/>
            <ac:grpSpMk id="15" creationId="{00000000-0000-0000-0000-000000000000}"/>
          </ac:grpSpMkLst>
        </pc:grpChg>
        <pc:picChg chg="add del mod">
          <ac:chgData name="신 주용" userId="ce306e5e72bceba6" providerId="LiveId" clId="{1C646188-C415-4FBB-AA33-E37B792FE60D}" dt="2022-06-12T20:11:27.726" v="10232" actId="478"/>
          <ac:picMkLst>
            <pc:docMk/>
            <pc:sldMk cId="432117811" sldId="420"/>
            <ac:picMk id="3" creationId="{3524CC23-6634-5F21-FD33-5E93A05174E5}"/>
          </ac:picMkLst>
        </pc:picChg>
        <pc:picChg chg="add del mod">
          <ac:chgData name="신 주용" userId="ce306e5e72bceba6" providerId="LiveId" clId="{1C646188-C415-4FBB-AA33-E37B792FE60D}" dt="2022-06-12T20:15:54.414" v="10355" actId="478"/>
          <ac:picMkLst>
            <pc:docMk/>
            <pc:sldMk cId="432117811" sldId="420"/>
            <ac:picMk id="5" creationId="{A68E3AAA-1BB9-B301-86CC-6D97F0FC9B40}"/>
          </ac:picMkLst>
        </pc:picChg>
        <pc:picChg chg="del">
          <ac:chgData name="신 주용" userId="ce306e5e72bceba6" providerId="LiveId" clId="{1C646188-C415-4FBB-AA33-E37B792FE60D}" dt="2022-06-12T19:37:19.261" v="10213" actId="478"/>
          <ac:picMkLst>
            <pc:docMk/>
            <pc:sldMk cId="432117811" sldId="420"/>
            <ac:picMk id="10" creationId="{EE83DAD7-64EC-B777-FE04-22588805F7C3}"/>
          </ac:picMkLst>
        </pc:picChg>
        <pc:picChg chg="add del mod">
          <ac:chgData name="신 주용" userId="ce306e5e72bceba6" providerId="LiveId" clId="{1C646188-C415-4FBB-AA33-E37B792FE60D}" dt="2022-06-12T20:28:35.325" v="11215" actId="478"/>
          <ac:picMkLst>
            <pc:docMk/>
            <pc:sldMk cId="432117811" sldId="420"/>
            <ac:picMk id="12" creationId="{37CE5A9F-8D62-DF90-C475-D03FE3912957}"/>
          </ac:picMkLst>
        </pc:picChg>
        <pc:picChg chg="del">
          <ac:chgData name="신 주용" userId="ce306e5e72bceba6" providerId="LiveId" clId="{1C646188-C415-4FBB-AA33-E37B792FE60D}" dt="2022-06-12T19:37:18.200" v="10212" actId="478"/>
          <ac:picMkLst>
            <pc:docMk/>
            <pc:sldMk cId="432117811" sldId="420"/>
            <ac:picMk id="16" creationId="{1D001BF0-052C-13E4-7E55-1BFC96B2D4D5}"/>
          </ac:picMkLst>
        </pc:picChg>
        <pc:picChg chg="del">
          <ac:chgData name="신 주용" userId="ce306e5e72bceba6" providerId="LiveId" clId="{1C646188-C415-4FBB-AA33-E37B792FE60D}" dt="2022-06-12T19:37:18.200" v="10212" actId="478"/>
          <ac:picMkLst>
            <pc:docMk/>
            <pc:sldMk cId="432117811" sldId="420"/>
            <ac:picMk id="18" creationId="{C7E1A4EF-A316-DD22-82EE-8A579BB274BC}"/>
          </ac:picMkLst>
        </pc:picChg>
        <pc:picChg chg="add del mod">
          <ac:chgData name="신 주용" userId="ce306e5e72bceba6" providerId="LiveId" clId="{1C646188-C415-4FBB-AA33-E37B792FE60D}" dt="2022-06-12T20:28:35.325" v="11215" actId="478"/>
          <ac:picMkLst>
            <pc:docMk/>
            <pc:sldMk cId="432117811" sldId="420"/>
            <ac:picMk id="20" creationId="{A56D68AE-DF38-37AF-BB79-FFB4AE89F03C}"/>
          </ac:picMkLst>
        </pc:picChg>
        <pc:picChg chg="add del mod">
          <ac:chgData name="신 주용" userId="ce306e5e72bceba6" providerId="LiveId" clId="{1C646188-C415-4FBB-AA33-E37B792FE60D}" dt="2022-06-12T20:28:37.227" v="11216" actId="478"/>
          <ac:picMkLst>
            <pc:docMk/>
            <pc:sldMk cId="432117811" sldId="420"/>
            <ac:picMk id="22" creationId="{0D64C7C2-AA56-AA69-05F6-7055CAEAA1C8}"/>
          </ac:picMkLst>
        </pc:picChg>
        <pc:picChg chg="add mod">
          <ac:chgData name="신 주용" userId="ce306e5e72bceba6" providerId="LiveId" clId="{1C646188-C415-4FBB-AA33-E37B792FE60D}" dt="2022-06-12T21:18:09.621" v="12277" actId="1037"/>
          <ac:picMkLst>
            <pc:docMk/>
            <pc:sldMk cId="432117811" sldId="420"/>
            <ac:picMk id="26" creationId="{BC0A4130-90BE-26E9-976F-96397C710900}"/>
          </ac:picMkLst>
        </pc:picChg>
        <pc:picChg chg="add mod">
          <ac:chgData name="신 주용" userId="ce306e5e72bceba6" providerId="LiveId" clId="{1C646188-C415-4FBB-AA33-E37B792FE60D}" dt="2022-06-12T21:18:46.858" v="12319" actId="1036"/>
          <ac:picMkLst>
            <pc:docMk/>
            <pc:sldMk cId="432117811" sldId="420"/>
            <ac:picMk id="30" creationId="{CA67AFDA-9251-956C-1362-7221D86004E5}"/>
          </ac:picMkLst>
        </pc:picChg>
        <pc:picChg chg="add mod">
          <ac:chgData name="신 주용" userId="ce306e5e72bceba6" providerId="LiveId" clId="{1C646188-C415-4FBB-AA33-E37B792FE60D}" dt="2022-06-12T21:24:46.181" v="13035" actId="14100"/>
          <ac:picMkLst>
            <pc:docMk/>
            <pc:sldMk cId="432117811" sldId="420"/>
            <ac:picMk id="33" creationId="{7601F3CF-4D1F-661F-1CDB-4172D12BC010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1137979978" sldId="420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1765331772" sldId="421"/>
        </pc:sldMkLst>
      </pc:sldChg>
      <pc:sldChg chg="add ord">
        <pc:chgData name="신 주용" userId="ce306e5e72bceba6" providerId="LiveId" clId="{1C646188-C415-4FBB-AA33-E37B792FE60D}" dt="2022-06-12T20:28:56.058" v="11218"/>
        <pc:sldMkLst>
          <pc:docMk/>
          <pc:sldMk cId="3366467050" sldId="421"/>
        </pc:sldMkLst>
      </pc:sldChg>
      <pc:sldChg chg="addSp delSp modSp add mod">
        <pc:chgData name="신 주용" userId="ce306e5e72bceba6" providerId="LiveId" clId="{1C646188-C415-4FBB-AA33-E37B792FE60D}" dt="2022-06-12T21:25:15.304" v="13188" actId="1038"/>
        <pc:sldMkLst>
          <pc:docMk/>
          <pc:sldMk cId="934414635" sldId="422"/>
        </pc:sldMkLst>
        <pc:spChg chg="add mod">
          <ac:chgData name="신 주용" userId="ce306e5e72bceba6" providerId="LiveId" clId="{1C646188-C415-4FBB-AA33-E37B792FE60D}" dt="2022-06-12T21:25:15.304" v="13188" actId="1038"/>
          <ac:spMkLst>
            <pc:docMk/>
            <pc:sldMk cId="934414635" sldId="422"/>
            <ac:spMk id="19" creationId="{6BFA14FE-B2FC-B7FC-2158-CF4A7B45BDA1}"/>
          </ac:spMkLst>
        </pc:spChg>
        <pc:spChg chg="del">
          <ac:chgData name="신 주용" userId="ce306e5e72bceba6" providerId="LiveId" clId="{1C646188-C415-4FBB-AA33-E37B792FE60D}" dt="2022-06-12T21:19:13.635" v="12321" actId="478"/>
          <ac:spMkLst>
            <pc:docMk/>
            <pc:sldMk cId="934414635" sldId="422"/>
            <ac:spMk id="31" creationId="{71E5669E-F27C-137D-D289-49EB671ECA6B}"/>
          </ac:spMkLst>
        </pc:spChg>
        <pc:spChg chg="del">
          <ac:chgData name="신 주용" userId="ce306e5e72bceba6" providerId="LiveId" clId="{1C646188-C415-4FBB-AA33-E37B792FE60D}" dt="2022-06-12T21:19:13.635" v="12321" actId="478"/>
          <ac:spMkLst>
            <pc:docMk/>
            <pc:sldMk cId="934414635" sldId="422"/>
            <ac:spMk id="35" creationId="{48015B7F-EBE7-62E8-8B3D-DB81E312991B}"/>
          </ac:spMkLst>
        </pc:spChg>
        <pc:picChg chg="add mod">
          <ac:chgData name="신 주용" userId="ce306e5e72bceba6" providerId="LiveId" clId="{1C646188-C415-4FBB-AA33-E37B792FE60D}" dt="2022-06-12T21:25:15.304" v="13188" actId="1038"/>
          <ac:picMkLst>
            <pc:docMk/>
            <pc:sldMk cId="934414635" sldId="422"/>
            <ac:picMk id="3" creationId="{605F2CDA-8F27-51EC-A431-EEA61D68F531}"/>
          </ac:picMkLst>
        </pc:picChg>
        <pc:picChg chg="add mod modCrop">
          <ac:chgData name="신 주용" userId="ce306e5e72bceba6" providerId="LiveId" clId="{1C646188-C415-4FBB-AA33-E37B792FE60D}" dt="2022-06-12T21:25:15.304" v="13188" actId="1038"/>
          <ac:picMkLst>
            <pc:docMk/>
            <pc:sldMk cId="934414635" sldId="422"/>
            <ac:picMk id="5" creationId="{43964052-E066-0FBB-A4D0-A6C6B6C92B03}"/>
          </ac:picMkLst>
        </pc:picChg>
        <pc:picChg chg="del">
          <ac:chgData name="신 주용" userId="ce306e5e72bceba6" providerId="LiveId" clId="{1C646188-C415-4FBB-AA33-E37B792FE60D}" dt="2022-06-12T21:19:13.635" v="12321" actId="478"/>
          <ac:picMkLst>
            <pc:docMk/>
            <pc:sldMk cId="934414635" sldId="422"/>
            <ac:picMk id="26" creationId="{BC0A4130-90BE-26E9-976F-96397C710900}"/>
          </ac:picMkLst>
        </pc:picChg>
        <pc:picChg chg="del">
          <ac:chgData name="신 주용" userId="ce306e5e72bceba6" providerId="LiveId" clId="{1C646188-C415-4FBB-AA33-E37B792FE60D}" dt="2022-06-12T21:19:13.635" v="12321" actId="478"/>
          <ac:picMkLst>
            <pc:docMk/>
            <pc:sldMk cId="934414635" sldId="422"/>
            <ac:picMk id="30" creationId="{CA67AFDA-9251-956C-1362-7221D86004E5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1724260790" sldId="422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201964465" sldId="423"/>
        </pc:sldMkLst>
      </pc:sldChg>
      <pc:sldChg chg="addSp delSp modSp add mod">
        <pc:chgData name="신 주용" userId="ce306e5e72bceba6" providerId="LiveId" clId="{1C646188-C415-4FBB-AA33-E37B792FE60D}" dt="2022-06-12T21:31:54.232" v="13742" actId="1035"/>
        <pc:sldMkLst>
          <pc:docMk/>
          <pc:sldMk cId="3581154415" sldId="423"/>
        </pc:sldMkLst>
        <pc:spChg chg="del">
          <ac:chgData name="신 주용" userId="ce306e5e72bceba6" providerId="LiveId" clId="{1C646188-C415-4FBB-AA33-E37B792FE60D}" dt="2022-06-12T21:25:40.273" v="13190" actId="478"/>
          <ac:spMkLst>
            <pc:docMk/>
            <pc:sldMk cId="3581154415" sldId="423"/>
            <ac:spMk id="19" creationId="{6BFA14FE-B2FC-B7FC-2158-CF4A7B45BDA1}"/>
          </ac:spMkLst>
        </pc:spChg>
        <pc:spChg chg="add mod">
          <ac:chgData name="신 주용" userId="ce306e5e72bceba6" providerId="LiveId" clId="{1C646188-C415-4FBB-AA33-E37B792FE60D}" dt="2022-06-12T21:31:54.232" v="13742" actId="1035"/>
          <ac:spMkLst>
            <pc:docMk/>
            <pc:sldMk cId="3581154415" sldId="423"/>
            <ac:spMk id="20" creationId="{5C79F8D2-868A-D301-0E23-A1D3ABBBC84B}"/>
          </ac:spMkLst>
        </pc:spChg>
        <pc:picChg chg="del">
          <ac:chgData name="신 주용" userId="ce306e5e72bceba6" providerId="LiveId" clId="{1C646188-C415-4FBB-AA33-E37B792FE60D}" dt="2022-06-12T21:25:40.273" v="13190" actId="478"/>
          <ac:picMkLst>
            <pc:docMk/>
            <pc:sldMk cId="3581154415" sldId="423"/>
            <ac:picMk id="3" creationId="{605F2CDA-8F27-51EC-A431-EEA61D68F531}"/>
          </ac:picMkLst>
        </pc:picChg>
        <pc:picChg chg="add mod">
          <ac:chgData name="신 주용" userId="ce306e5e72bceba6" providerId="LiveId" clId="{1C646188-C415-4FBB-AA33-E37B792FE60D}" dt="2022-06-12T21:31:51.972" v="13735" actId="1035"/>
          <ac:picMkLst>
            <pc:docMk/>
            <pc:sldMk cId="3581154415" sldId="423"/>
            <ac:picMk id="4" creationId="{FAD75104-9153-03E7-0578-282D5BC22E25}"/>
          </ac:picMkLst>
        </pc:picChg>
        <pc:picChg chg="del">
          <ac:chgData name="신 주용" userId="ce306e5e72bceba6" providerId="LiveId" clId="{1C646188-C415-4FBB-AA33-E37B792FE60D}" dt="2022-06-12T21:25:40.273" v="13190" actId="478"/>
          <ac:picMkLst>
            <pc:docMk/>
            <pc:sldMk cId="3581154415" sldId="423"/>
            <ac:picMk id="5" creationId="{43964052-E066-0FBB-A4D0-A6C6B6C92B03}"/>
          </ac:picMkLst>
        </pc:picChg>
        <pc:picChg chg="add mod">
          <ac:chgData name="신 주용" userId="ce306e5e72bceba6" providerId="LiveId" clId="{1C646188-C415-4FBB-AA33-E37B792FE60D}" dt="2022-06-12T21:31:51.972" v="13735" actId="1035"/>
          <ac:picMkLst>
            <pc:docMk/>
            <pc:sldMk cId="3581154415" sldId="423"/>
            <ac:picMk id="10" creationId="{5FF2A471-54E9-0C04-8123-E1984395EB83}"/>
          </ac:picMkLst>
        </pc:picChg>
      </pc:sldChg>
      <pc:sldChg chg="addSp delSp modSp add mod">
        <pc:chgData name="신 주용" userId="ce306e5e72bceba6" providerId="LiveId" clId="{1C646188-C415-4FBB-AA33-E37B792FE60D}" dt="2022-06-12T21:49:03.689" v="13860" actId="1036"/>
        <pc:sldMkLst>
          <pc:docMk/>
          <pc:sldMk cId="1802209135" sldId="424"/>
        </pc:sldMkLst>
        <pc:spChg chg="del">
          <ac:chgData name="신 주용" userId="ce306e5e72bceba6" providerId="LiveId" clId="{1C646188-C415-4FBB-AA33-E37B792FE60D}" dt="2022-06-12T21:46:46.652" v="13745" actId="478"/>
          <ac:spMkLst>
            <pc:docMk/>
            <pc:sldMk cId="1802209135" sldId="424"/>
            <ac:spMk id="14" creationId="{7AA523DA-F32B-4AF2-A924-947D338998C0}"/>
          </ac:spMkLst>
        </pc:spChg>
        <pc:spChg chg="del">
          <ac:chgData name="신 주용" userId="ce306e5e72bceba6" providerId="LiveId" clId="{1C646188-C415-4FBB-AA33-E37B792FE60D}" dt="2022-06-12T21:47:24.098" v="13770" actId="478"/>
          <ac:spMkLst>
            <pc:docMk/>
            <pc:sldMk cId="1802209135" sldId="424"/>
            <ac:spMk id="20" creationId="{5C79F8D2-868A-D301-0E23-A1D3ABBBC84B}"/>
          </ac:spMkLst>
        </pc:spChg>
        <pc:spChg chg="add mod">
          <ac:chgData name="신 주용" userId="ce306e5e72bceba6" providerId="LiveId" clId="{1C646188-C415-4FBB-AA33-E37B792FE60D}" dt="2022-06-12T21:48:53.348" v="13824"/>
          <ac:spMkLst>
            <pc:docMk/>
            <pc:sldMk cId="1802209135" sldId="424"/>
            <ac:spMk id="26" creationId="{864996C3-A5DD-791C-A384-D60FC9D9DBD1}"/>
          </ac:spMkLst>
        </pc:spChg>
        <pc:picChg chg="add del mod">
          <ac:chgData name="신 주용" userId="ce306e5e72bceba6" providerId="LiveId" clId="{1C646188-C415-4FBB-AA33-E37B792FE60D}" dt="2022-06-12T21:47:57.731" v="13778" actId="478"/>
          <ac:picMkLst>
            <pc:docMk/>
            <pc:sldMk cId="1802209135" sldId="424"/>
            <ac:picMk id="3" creationId="{CCFA066C-B29E-EBF3-ACAF-7CC5CE929FC2}"/>
          </ac:picMkLst>
        </pc:picChg>
        <pc:picChg chg="del">
          <ac:chgData name="신 주용" userId="ce306e5e72bceba6" providerId="LiveId" clId="{1C646188-C415-4FBB-AA33-E37B792FE60D}" dt="2022-06-12T21:46:45.112" v="13744" actId="478"/>
          <ac:picMkLst>
            <pc:docMk/>
            <pc:sldMk cId="1802209135" sldId="424"/>
            <ac:picMk id="4" creationId="{FAD75104-9153-03E7-0578-282D5BC22E25}"/>
          </ac:picMkLst>
        </pc:picChg>
        <pc:picChg chg="add mod">
          <ac:chgData name="신 주용" userId="ce306e5e72bceba6" providerId="LiveId" clId="{1C646188-C415-4FBB-AA33-E37B792FE60D}" dt="2022-06-12T21:49:03.689" v="13860" actId="1036"/>
          <ac:picMkLst>
            <pc:docMk/>
            <pc:sldMk cId="1802209135" sldId="424"/>
            <ac:picMk id="9" creationId="{B02E8F19-5CAB-0963-4D7D-A2905C3DEC52}"/>
          </ac:picMkLst>
        </pc:picChg>
        <pc:picChg chg="del">
          <ac:chgData name="신 주용" userId="ce306e5e72bceba6" providerId="LiveId" clId="{1C646188-C415-4FBB-AA33-E37B792FE60D}" dt="2022-06-12T21:46:45.112" v="13744" actId="478"/>
          <ac:picMkLst>
            <pc:docMk/>
            <pc:sldMk cId="1802209135" sldId="424"/>
            <ac:picMk id="10" creationId="{5FF2A471-54E9-0C04-8123-E1984395EB83}"/>
          </ac:picMkLst>
        </pc:picChg>
        <pc:picChg chg="add mod modCrop">
          <ac:chgData name="신 주용" userId="ce306e5e72bceba6" providerId="LiveId" clId="{1C646188-C415-4FBB-AA33-E37B792FE60D}" dt="2022-06-12T21:49:02.186" v="13855" actId="1035"/>
          <ac:picMkLst>
            <pc:docMk/>
            <pc:sldMk cId="1802209135" sldId="424"/>
            <ac:picMk id="16" creationId="{6CE98B52-29C6-976C-61C9-2D1453BAB380}"/>
          </ac:picMkLst>
        </pc:picChg>
        <pc:picChg chg="add mod">
          <ac:chgData name="신 주용" userId="ce306e5e72bceba6" providerId="LiveId" clId="{1C646188-C415-4FBB-AA33-E37B792FE60D}" dt="2022-06-12T21:48:59.503" v="13839" actId="1035"/>
          <ac:picMkLst>
            <pc:docMk/>
            <pc:sldMk cId="1802209135" sldId="424"/>
            <ac:picMk id="18" creationId="{EC55FDAF-E5D3-F254-B4B6-ADCE0C4A4AF4}"/>
          </ac:picMkLst>
        </pc:picChg>
        <pc:picChg chg="add mod">
          <ac:chgData name="신 주용" userId="ce306e5e72bceba6" providerId="LiveId" clId="{1C646188-C415-4FBB-AA33-E37B792FE60D}" dt="2022-06-12T21:47:49.357" v="13773" actId="1076"/>
          <ac:picMkLst>
            <pc:docMk/>
            <pc:sldMk cId="1802209135" sldId="424"/>
            <ac:picMk id="21" creationId="{93621813-F7E8-963A-07CD-59240C2C6801}"/>
          </ac:picMkLst>
        </pc:picChg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803984371" sldId="424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05156824" sldId="425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2375045408" sldId="426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805117556" sldId="427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470486051" sldId="428"/>
        </pc:sldMkLst>
      </pc:sldChg>
      <pc:sldChg chg="del">
        <pc:chgData name="신 주용" userId="ce306e5e72bceba6" providerId="LiveId" clId="{1C646188-C415-4FBB-AA33-E37B792FE60D}" dt="2022-06-12T17:16:18.737" v="751" actId="47"/>
        <pc:sldMkLst>
          <pc:docMk/>
          <pc:sldMk cId="3288398220" sldId="429"/>
        </pc:sldMkLst>
      </pc:sldChg>
    </pc:docChg>
  </pc:docChgLst>
  <pc:docChgLst>
    <pc:chgData name="신 주용" userId="ce306e5e72bceba6" providerId="LiveId" clId="{D7C19D74-C583-4ADA-9DA0-697204FED6A1}"/>
    <pc:docChg chg="modSld">
      <pc:chgData name="신 주용" userId="ce306e5e72bceba6" providerId="LiveId" clId="{D7C19D74-C583-4ADA-9DA0-697204FED6A1}" dt="2022-10-09T12:56:08.764" v="1" actId="20578"/>
      <pc:docMkLst>
        <pc:docMk/>
      </pc:docMkLst>
      <pc:sldChg chg="modSp">
        <pc:chgData name="신 주용" userId="ce306e5e72bceba6" providerId="LiveId" clId="{D7C19D74-C583-4ADA-9DA0-697204FED6A1}" dt="2022-10-09T12:56:08.764" v="1" actId="20578"/>
        <pc:sldMkLst>
          <pc:docMk/>
          <pc:sldMk cId="150410392" sldId="409"/>
        </pc:sldMkLst>
        <pc:spChg chg="mod">
          <ac:chgData name="신 주용" userId="ce306e5e72bceba6" providerId="LiveId" clId="{D7C19D74-C583-4ADA-9DA0-697204FED6A1}" dt="2022-10-09T12:56:08.764" v="1" actId="20578"/>
          <ac:spMkLst>
            <pc:docMk/>
            <pc:sldMk cId="150410392" sldId="409"/>
            <ac:spMk id="21" creationId="{ABBFAEAF-60E3-A046-AD41-16DB1DD57E7B}"/>
          </ac:spMkLst>
        </pc:spChg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CA4A9FE3-D652-4C0A-B483-D9888A82F7C0}"/>
    <pc:docChg chg="undo redo custSel addSld delSld modSld sldOrd modShowInfo">
      <pc:chgData name="신 주용" userId="ce306e5e72bceba6" providerId="LiveId" clId="{CA4A9FE3-D652-4C0A-B483-D9888A82F7C0}" dt="2022-04-28T00:08:06.932" v="13590" actId="478"/>
      <pc:docMkLst>
        <pc:docMk/>
      </pc:docMkLst>
      <pc:sldChg chg="addSp delSp mod">
        <pc:chgData name="신 주용" userId="ce306e5e72bceba6" providerId="LiveId" clId="{CA4A9FE3-D652-4C0A-B483-D9888A82F7C0}" dt="2022-04-27T22:53:26.212" v="13288" actId="22"/>
        <pc:sldMkLst>
          <pc:docMk/>
          <pc:sldMk cId="1335498118" sldId="284"/>
        </pc:sldMkLst>
        <pc:picChg chg="add del">
          <ac:chgData name="신 주용" userId="ce306e5e72bceba6" providerId="LiveId" clId="{CA4A9FE3-D652-4C0A-B483-D9888A82F7C0}" dt="2022-04-27T22:53:26.212" v="13288" actId="22"/>
          <ac:picMkLst>
            <pc:docMk/>
            <pc:sldMk cId="1335498118" sldId="284"/>
            <ac:picMk id="15" creationId="{3930319E-2FFF-45E5-92BF-130504CFEF1E}"/>
          </ac:picMkLst>
        </pc:picChg>
      </pc:sldChg>
      <pc:sldChg chg="modSp mod">
        <pc:chgData name="신 주용" userId="ce306e5e72bceba6" providerId="LiveId" clId="{CA4A9FE3-D652-4C0A-B483-D9888A82F7C0}" dt="2022-04-26T16:57:04.776" v="27" actId="20577"/>
        <pc:sldMkLst>
          <pc:docMk/>
          <pc:sldMk cId="109162043" sldId="368"/>
        </pc:sldMkLst>
        <pc:spChg chg="mod">
          <ac:chgData name="신 주용" userId="ce306e5e72bceba6" providerId="LiveId" clId="{CA4A9FE3-D652-4C0A-B483-D9888A82F7C0}" dt="2022-04-26T16:57:04.776" v="27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CA4A9FE3-D652-4C0A-B483-D9888A82F7C0}" dt="2022-04-27T23:04:48.885" v="13578" actId="167"/>
        <pc:sldMkLst>
          <pc:docMk/>
          <pc:sldMk cId="2782456046" sldId="376"/>
        </pc:sldMkLst>
        <pc:spChg chg="mod">
          <ac:chgData name="신 주용" userId="ce306e5e72bceba6" providerId="LiveId" clId="{CA4A9FE3-D652-4C0A-B483-D9888A82F7C0}" dt="2022-04-26T17:03:45.576" v="1009" actId="1036"/>
          <ac:spMkLst>
            <pc:docMk/>
            <pc:sldMk cId="2782456046" sldId="376"/>
            <ac:spMk id="14" creationId="{7AA523DA-F32B-4AF2-A924-947D338998C0}"/>
          </ac:spMkLst>
        </pc:spChg>
        <pc:spChg chg="add del mod">
          <ac:chgData name="신 주용" userId="ce306e5e72bceba6" providerId="LiveId" clId="{CA4A9FE3-D652-4C0A-B483-D9888A82F7C0}" dt="2022-04-27T17:01:13.287" v="1205"/>
          <ac:spMkLst>
            <pc:docMk/>
            <pc:sldMk cId="2782456046" sldId="376"/>
            <ac:spMk id="16" creationId="{04B2F51A-BB2E-4825-8563-7498C89C4055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18" creationId="{322753BC-C241-4E23-AB27-B4473279EC54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0" creationId="{D8CD01BD-85B1-4269-8510-01E9649927C3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1" creationId="{13D8D876-8D19-4F6F-8557-0BA61B8AA543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3" creationId="{CD1B9430-FCBB-470E-A979-5EE134E054AF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5" creationId="{8815734A-5B93-401D-AF68-89B127F64680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6" creationId="{D2A42951-0286-4A36-A676-4C4C08ADDB1B}"/>
          </ac:spMkLst>
        </pc:spChg>
        <pc:grpChg chg="del mod">
          <ac:chgData name="신 주용" userId="ce306e5e72bceba6" providerId="LiveId" clId="{CA4A9FE3-D652-4C0A-B483-D9888A82F7C0}" dt="2022-04-27T23:04:43.083" v="13574" actId="478"/>
          <ac:grpSpMkLst>
            <pc:docMk/>
            <pc:sldMk cId="2782456046" sldId="376"/>
            <ac:grpSpMk id="15" creationId="{00000000-0000-0000-0000-000000000000}"/>
          </ac:grpSpMkLst>
        </pc:grpChg>
        <pc:grpChg chg="add mod ord">
          <ac:chgData name="신 주용" userId="ce306e5e72bceba6" providerId="LiveId" clId="{CA4A9FE3-D652-4C0A-B483-D9888A82F7C0}" dt="2022-04-27T23:04:48.885" v="13578" actId="167"/>
          <ac:grpSpMkLst>
            <pc:docMk/>
            <pc:sldMk cId="2782456046" sldId="376"/>
            <ac:grpSpMk id="17" creationId="{A47C2ED4-F0CF-4853-85DE-EFCD70B050D6}"/>
          </ac:grpSpMkLst>
        </pc:grpChg>
        <pc:grpChg chg="mod">
          <ac:chgData name="신 주용" userId="ce306e5e72bceba6" providerId="LiveId" clId="{CA4A9FE3-D652-4C0A-B483-D9888A82F7C0}" dt="2022-04-27T23:04:46.765" v="13577"/>
          <ac:grpSpMkLst>
            <pc:docMk/>
            <pc:sldMk cId="2782456046" sldId="376"/>
            <ac:grpSpMk id="19" creationId="{ADCFD2EE-D27B-478F-939A-E4B332079A62}"/>
          </ac:grpSpMkLst>
        </pc:grpChg>
        <pc:grpChg chg="mod">
          <ac:chgData name="신 주용" userId="ce306e5e72bceba6" providerId="LiveId" clId="{CA4A9FE3-D652-4C0A-B483-D9888A82F7C0}" dt="2022-04-27T23:04:46.765" v="13577"/>
          <ac:grpSpMkLst>
            <pc:docMk/>
            <pc:sldMk cId="2782456046" sldId="376"/>
            <ac:grpSpMk id="22" creationId="{874C7FBB-8D5B-4AC8-9BB5-B7824CDD6422}"/>
          </ac:grpSpMkLst>
        </pc:grpChg>
        <pc:picChg chg="add del">
          <ac:chgData name="신 주용" userId="ce306e5e72bceba6" providerId="LiveId" clId="{CA4A9FE3-D652-4C0A-B483-D9888A82F7C0}" dt="2022-04-27T23:04:44.288" v="13576" actId="22"/>
          <ac:picMkLst>
            <pc:docMk/>
            <pc:sldMk cId="2782456046" sldId="376"/>
            <ac:picMk id="4" creationId="{714A71E9-9CBE-4481-8034-1C09F6E500C7}"/>
          </ac:picMkLst>
        </pc:picChg>
      </pc:sldChg>
      <pc:sldChg chg="modSp mod">
        <pc:chgData name="신 주용" userId="ce306e5e72bceba6" providerId="LiveId" clId="{CA4A9FE3-D652-4C0A-B483-D9888A82F7C0}" dt="2022-04-27T17:01:31.884" v="1210"/>
        <pc:sldMkLst>
          <pc:docMk/>
          <pc:sldMk cId="1342536853" sldId="407"/>
        </pc:sldMkLst>
        <pc:spChg chg="mod">
          <ac:chgData name="신 주용" userId="ce306e5e72bceba6" providerId="LiveId" clId="{CA4A9FE3-D652-4C0A-B483-D9888A82F7C0}" dt="2022-04-27T17:01:31.884" v="1210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 modNotesTx">
        <pc:chgData name="신 주용" userId="ce306e5e72bceba6" providerId="LiveId" clId="{CA4A9FE3-D652-4C0A-B483-D9888A82F7C0}" dt="2022-04-27T17:48:39.260" v="4658" actId="1076"/>
        <pc:sldMkLst>
          <pc:docMk/>
          <pc:sldMk cId="1291928749" sldId="408"/>
        </pc:sldMkLst>
        <pc:spChg chg="add del mod ord">
          <ac:chgData name="신 주용" userId="ce306e5e72bceba6" providerId="LiveId" clId="{CA4A9FE3-D652-4C0A-B483-D9888A82F7C0}" dt="2022-04-27T17:06:32.313" v="1538" actId="478"/>
          <ac:spMkLst>
            <pc:docMk/>
            <pc:sldMk cId="1291928749" sldId="408"/>
            <ac:spMk id="12" creationId="{1D4B4C40-595D-4B74-B56D-15DF5B8E9D95}"/>
          </ac:spMkLst>
        </pc:spChg>
        <pc:spChg chg="mod">
          <ac:chgData name="신 주용" userId="ce306e5e72bceba6" providerId="LiveId" clId="{CA4A9FE3-D652-4C0A-B483-D9888A82F7C0}" dt="2022-04-27T17:04:21.477" v="1356" actId="20577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CA4A9FE3-D652-4C0A-B483-D9888A82F7C0}" dt="2022-04-27T17:22:22.928" v="3004" actId="1076"/>
          <ac:spMkLst>
            <pc:docMk/>
            <pc:sldMk cId="1291928749" sldId="408"/>
            <ac:spMk id="17" creationId="{031C74C2-E6CF-4CD2-B584-D95D4A066440}"/>
          </ac:spMkLst>
        </pc:spChg>
        <pc:spChg chg="add del mod">
          <ac:chgData name="신 주용" userId="ce306e5e72bceba6" providerId="LiveId" clId="{CA4A9FE3-D652-4C0A-B483-D9888A82F7C0}" dt="2022-04-27T17:06:32.314" v="1540"/>
          <ac:spMkLst>
            <pc:docMk/>
            <pc:sldMk cId="1291928749" sldId="408"/>
            <ac:spMk id="19" creationId="{0FA7E22E-B71A-48EB-8929-B65A3C8EC43F}"/>
          </ac:spMkLst>
        </pc:spChg>
        <pc:spChg chg="add del mod">
          <ac:chgData name="신 주용" userId="ce306e5e72bceba6" providerId="LiveId" clId="{CA4A9FE3-D652-4C0A-B483-D9888A82F7C0}" dt="2022-04-27T17:06:32.315" v="1542"/>
          <ac:spMkLst>
            <pc:docMk/>
            <pc:sldMk cId="1291928749" sldId="408"/>
            <ac:spMk id="21" creationId="{ED22938D-DE96-423E-AEF7-D6CFB3E648A5}"/>
          </ac:spMkLst>
        </pc:spChg>
        <pc:spChg chg="del">
          <ac:chgData name="신 주용" userId="ce306e5e72bceba6" providerId="LiveId" clId="{CA4A9FE3-D652-4C0A-B483-D9888A82F7C0}" dt="2022-04-26T17:05:30.748" v="1105" actId="478"/>
          <ac:spMkLst>
            <pc:docMk/>
            <pc:sldMk cId="1291928749" sldId="408"/>
            <ac:spMk id="22" creationId="{7DECE097-150E-43D5-89D5-9F61AE2C04C5}"/>
          </ac:spMkLst>
        </pc:spChg>
        <pc:spChg chg="add mod ord">
          <ac:chgData name="신 주용" userId="ce306e5e72bceba6" providerId="LiveId" clId="{CA4A9FE3-D652-4C0A-B483-D9888A82F7C0}" dt="2022-04-27T17:48:33.444" v="4656" actId="1076"/>
          <ac:spMkLst>
            <pc:docMk/>
            <pc:sldMk cId="1291928749" sldId="408"/>
            <ac:spMk id="25" creationId="{B04D51FF-2B24-4E88-819A-6BCC91C4747B}"/>
          </ac:spMkLst>
        </pc:spChg>
        <pc:spChg chg="add mod">
          <ac:chgData name="신 주용" userId="ce306e5e72bceba6" providerId="LiveId" clId="{CA4A9FE3-D652-4C0A-B483-D9888A82F7C0}" dt="2022-04-27T17:48:39.260" v="4658" actId="1076"/>
          <ac:spMkLst>
            <pc:docMk/>
            <pc:sldMk cId="1291928749" sldId="408"/>
            <ac:spMk id="29" creationId="{A5863D21-9441-4DFD-AA86-5B0C4A49CEE5}"/>
          </ac:spMkLst>
        </pc:spChg>
        <pc:spChg chg="mod">
          <ac:chgData name="신 주용" userId="ce306e5e72bceba6" providerId="LiveId" clId="{CA4A9FE3-D652-4C0A-B483-D9888A82F7C0}" dt="2022-04-26T22:08:12.405" v="1124" actId="20577"/>
          <ac:spMkLst>
            <pc:docMk/>
            <pc:sldMk cId="1291928749" sldId="408"/>
            <ac:spMk id="52" creationId="{A632545B-A824-4B14-B7CE-62E9B53E9D5D}"/>
          </ac:spMkLst>
        </pc:spChg>
        <pc:picChg chg="add del mod">
          <ac:chgData name="신 주용" userId="ce306e5e72bceba6" providerId="LiveId" clId="{CA4A9FE3-D652-4C0A-B483-D9888A82F7C0}" dt="2022-04-26T22:05:44.441" v="1106" actId="478"/>
          <ac:picMkLst>
            <pc:docMk/>
            <pc:sldMk cId="1291928749" sldId="408"/>
            <ac:picMk id="3" creationId="{CAD7B5E8-31FA-4D21-BF08-55655A8921A2}"/>
          </ac:picMkLst>
        </pc:picChg>
        <pc:picChg chg="del">
          <ac:chgData name="신 주용" userId="ce306e5e72bceba6" providerId="LiveId" clId="{CA4A9FE3-D652-4C0A-B483-D9888A82F7C0}" dt="2022-04-26T17:05:15.660" v="1102" actId="478"/>
          <ac:picMkLst>
            <pc:docMk/>
            <pc:sldMk cId="1291928749" sldId="408"/>
            <ac:picMk id="5" creationId="{077EEC42-57CD-4760-84FD-C86B3DBEF051}"/>
          </ac:picMkLst>
        </pc:picChg>
        <pc:picChg chg="add mod">
          <ac:chgData name="신 주용" userId="ce306e5e72bceba6" providerId="LiveId" clId="{CA4A9FE3-D652-4C0A-B483-D9888A82F7C0}" dt="2022-04-27T17:47:41.636" v="4631" actId="14100"/>
          <ac:picMkLst>
            <pc:docMk/>
            <pc:sldMk cId="1291928749" sldId="408"/>
            <ac:picMk id="20" creationId="{4AC1BE8F-18A7-4F1F-8DC6-3F233F792FDF}"/>
          </ac:picMkLst>
        </pc:picChg>
        <pc:picChg chg="add mod">
          <ac:chgData name="신 주용" userId="ce306e5e72bceba6" providerId="LiveId" clId="{CA4A9FE3-D652-4C0A-B483-D9888A82F7C0}" dt="2022-04-27T17:48:35.571" v="4657" actId="1076"/>
          <ac:picMkLst>
            <pc:docMk/>
            <pc:sldMk cId="1291928749" sldId="408"/>
            <ac:picMk id="26" creationId="{77F129A5-98BF-4D1C-B93B-4D92F7982898}"/>
          </ac:picMkLst>
        </pc:picChg>
      </pc:sldChg>
      <pc:sldChg chg="addSp delSp add del mod">
        <pc:chgData name="신 주용" userId="ce306e5e72bceba6" providerId="LiveId" clId="{CA4A9FE3-D652-4C0A-B483-D9888A82F7C0}" dt="2022-04-27T17:08:42.205" v="1779" actId="2890"/>
        <pc:sldMkLst>
          <pc:docMk/>
          <pc:sldMk cId="1692650230" sldId="409"/>
        </pc:sldMkLst>
        <pc:spChg chg="add del">
          <ac:chgData name="신 주용" userId="ce306e5e72bceba6" providerId="LiveId" clId="{CA4A9FE3-D652-4C0A-B483-D9888A82F7C0}" dt="2022-04-27T17:08:40.404" v="1778" actId="22"/>
          <ac:spMkLst>
            <pc:docMk/>
            <pc:sldMk cId="1692650230" sldId="409"/>
            <ac:spMk id="18" creationId="{AE02CB71-B976-47F7-BD50-D772D237F5BD}"/>
          </ac:spMkLst>
        </pc:spChg>
      </pc:sldChg>
      <pc:sldChg chg="add del">
        <pc:chgData name="신 주용" userId="ce306e5e72bceba6" providerId="LiveId" clId="{CA4A9FE3-D652-4C0A-B483-D9888A82F7C0}" dt="2022-04-27T17:15:47.375" v="2192" actId="47"/>
        <pc:sldMkLst>
          <pc:docMk/>
          <pc:sldMk cId="2070369115" sldId="409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857458597" sldId="409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CA4A9FE3-D652-4C0A-B483-D9888A82F7C0}" dt="2022-04-27T17:48:47.553" v="4667" actId="1036"/>
        <pc:sldMkLst>
          <pc:docMk/>
          <pc:sldMk cId="3405216369" sldId="410"/>
        </pc:sldMkLst>
        <pc:spChg chg="mod">
          <ac:chgData name="신 주용" userId="ce306e5e72bceba6" providerId="LiveId" clId="{CA4A9FE3-D652-4C0A-B483-D9888A82F7C0}" dt="2022-04-27T17:17:59.839" v="2371"/>
          <ac:spMkLst>
            <pc:docMk/>
            <pc:sldMk cId="3405216369" sldId="410"/>
            <ac:spMk id="14" creationId="{7AA523DA-F32B-4AF2-A924-947D338998C0}"/>
          </ac:spMkLst>
        </pc:spChg>
        <pc:spChg chg="mod">
          <ac:chgData name="신 주용" userId="ce306e5e72bceba6" providerId="LiveId" clId="{CA4A9FE3-D652-4C0A-B483-D9888A82F7C0}" dt="2022-04-27T17:22:34.224" v="3037" actId="1036"/>
          <ac:spMkLst>
            <pc:docMk/>
            <pc:sldMk cId="3405216369" sldId="410"/>
            <ac:spMk id="17" creationId="{031C74C2-E6CF-4CD2-B584-D95D4A066440}"/>
          </ac:spMkLst>
        </pc:spChg>
        <pc:spChg chg="mod">
          <ac:chgData name="신 주용" userId="ce306e5e72bceba6" providerId="LiveId" clId="{CA4A9FE3-D652-4C0A-B483-D9888A82F7C0}" dt="2022-04-27T17:48:47.553" v="4667" actId="1036"/>
          <ac:spMkLst>
            <pc:docMk/>
            <pc:sldMk cId="3405216369" sldId="410"/>
            <ac:spMk id="25" creationId="{B04D51FF-2B24-4E88-819A-6BCC91C4747B}"/>
          </ac:spMkLst>
        </pc:spChg>
        <pc:spChg chg="del">
          <ac:chgData name="신 주용" userId="ce306e5e72bceba6" providerId="LiveId" clId="{CA4A9FE3-D652-4C0A-B483-D9888A82F7C0}" dt="2022-04-27T17:21:32.907" v="2972" actId="478"/>
          <ac:spMkLst>
            <pc:docMk/>
            <pc:sldMk cId="3405216369" sldId="410"/>
            <ac:spMk id="29" creationId="{A5863D21-9441-4DFD-AA86-5B0C4A49CEE5}"/>
          </ac:spMkLst>
        </pc:spChg>
        <pc:picChg chg="add mod">
          <ac:chgData name="신 주용" userId="ce306e5e72bceba6" providerId="LiveId" clId="{CA4A9FE3-D652-4C0A-B483-D9888A82F7C0}" dt="2022-04-27T17:22:09.401" v="2980" actId="1076"/>
          <ac:picMkLst>
            <pc:docMk/>
            <pc:sldMk cId="3405216369" sldId="410"/>
            <ac:picMk id="3" creationId="{15EE7F7F-5D2C-4827-984D-69602D6ABB39}"/>
          </ac:picMkLst>
        </pc:picChg>
        <pc:picChg chg="add mod">
          <ac:chgData name="신 주용" userId="ce306e5e72bceba6" providerId="LiveId" clId="{CA4A9FE3-D652-4C0A-B483-D9888A82F7C0}" dt="2022-04-27T17:22:09.401" v="2980" actId="1076"/>
          <ac:picMkLst>
            <pc:docMk/>
            <pc:sldMk cId="3405216369" sldId="410"/>
            <ac:picMk id="5" creationId="{0B2488FC-187C-4566-8739-1EA2F78D408F}"/>
          </ac:picMkLst>
        </pc:picChg>
        <pc:picChg chg="add del">
          <ac:chgData name="신 주용" userId="ce306e5e72bceba6" providerId="LiveId" clId="{CA4A9FE3-D652-4C0A-B483-D9888A82F7C0}" dt="2022-04-27T17:18:53.709" v="2484" actId="22"/>
          <ac:picMkLst>
            <pc:docMk/>
            <pc:sldMk cId="3405216369" sldId="410"/>
            <ac:picMk id="10" creationId="{200E241C-9F59-45F2-9622-C7D9E4D47C69}"/>
          </ac:picMkLst>
        </pc:picChg>
        <pc:picChg chg="del">
          <ac:chgData name="신 주용" userId="ce306e5e72bceba6" providerId="LiveId" clId="{CA4A9FE3-D652-4C0A-B483-D9888A82F7C0}" dt="2022-04-27T17:17:15.960" v="2316" actId="478"/>
          <ac:picMkLst>
            <pc:docMk/>
            <pc:sldMk cId="3405216369" sldId="410"/>
            <ac:picMk id="20" creationId="{4AC1BE8F-18A7-4F1F-8DC6-3F233F792FDF}"/>
          </ac:picMkLst>
        </pc:picChg>
        <pc:picChg chg="del">
          <ac:chgData name="신 주용" userId="ce306e5e72bceba6" providerId="LiveId" clId="{CA4A9FE3-D652-4C0A-B483-D9888A82F7C0}" dt="2022-04-27T17:18:16.357" v="2372" actId="478"/>
          <ac:picMkLst>
            <pc:docMk/>
            <pc:sldMk cId="3405216369" sldId="410"/>
            <ac:picMk id="26" creationId="{77F129A5-98BF-4D1C-B93B-4D92F7982898}"/>
          </ac:picMkLst>
        </pc:picChg>
      </pc:sldChg>
      <pc:sldChg chg="modSp add mod ord">
        <pc:chgData name="신 주용" userId="ce306e5e72bceba6" providerId="LiveId" clId="{CA4A9FE3-D652-4C0A-B483-D9888A82F7C0}" dt="2022-04-27T17:22:56.710" v="3067"/>
        <pc:sldMkLst>
          <pc:docMk/>
          <pc:sldMk cId="569274476" sldId="411"/>
        </pc:sldMkLst>
        <pc:spChg chg="mod">
          <ac:chgData name="신 주용" userId="ce306e5e72bceba6" providerId="LiveId" clId="{CA4A9FE3-D652-4C0A-B483-D9888A82F7C0}" dt="2022-04-27T17:22:56.710" v="3067"/>
          <ac:spMkLst>
            <pc:docMk/>
            <pc:sldMk cId="569274476" sldId="411"/>
            <ac:spMk id="36" creationId="{C87EE3C9-854B-49A6-99D9-2933E19EAD82}"/>
          </ac:spMkLst>
        </pc:sp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587615138" sldId="411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71621502" sldId="412"/>
        </pc:sldMkLst>
      </pc:sldChg>
      <pc:sldChg chg="add del">
        <pc:chgData name="신 주용" userId="ce306e5e72bceba6" providerId="LiveId" clId="{CA4A9FE3-D652-4C0A-B483-D9888A82F7C0}" dt="2022-04-27T17:22:59.025" v="3069" actId="2890"/>
        <pc:sldMkLst>
          <pc:docMk/>
          <pc:sldMk cId="3283506939" sldId="412"/>
        </pc:sldMkLst>
      </pc:sldChg>
      <pc:sldChg chg="addSp delSp modSp add mod ord">
        <pc:chgData name="신 주용" userId="ce306e5e72bceba6" providerId="LiveId" clId="{CA4A9FE3-D652-4C0A-B483-D9888A82F7C0}" dt="2022-04-28T00:06:18" v="13582" actId="20578"/>
        <pc:sldMkLst>
          <pc:docMk/>
          <pc:sldMk cId="3286567796" sldId="412"/>
        </pc:sldMkLst>
        <pc:spChg chg="mod">
          <ac:chgData name="신 주용" userId="ce306e5e72bceba6" providerId="LiveId" clId="{CA4A9FE3-D652-4C0A-B483-D9888A82F7C0}" dt="2022-04-27T18:36:18.162" v="6107" actId="20577"/>
          <ac:spMkLst>
            <pc:docMk/>
            <pc:sldMk cId="3286567796" sldId="412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7:23:05.518" v="3073" actId="478"/>
          <ac:spMkLst>
            <pc:docMk/>
            <pc:sldMk cId="3286567796" sldId="412"/>
            <ac:spMk id="17" creationId="{031C74C2-E6CF-4CD2-B584-D95D4A066440}"/>
          </ac:spMkLst>
        </pc:spChg>
        <pc:spChg chg="add mod">
          <ac:chgData name="신 주용" userId="ce306e5e72bceba6" providerId="LiveId" clId="{CA4A9FE3-D652-4C0A-B483-D9888A82F7C0}" dt="2022-04-27T18:37:01.157" v="6148" actId="1036"/>
          <ac:spMkLst>
            <pc:docMk/>
            <pc:sldMk cId="3286567796" sldId="412"/>
            <ac:spMk id="18" creationId="{604E287B-46A9-4DC4-AAF4-31EDE8E198F5}"/>
          </ac:spMkLst>
        </pc:spChg>
        <pc:spChg chg="del mod">
          <ac:chgData name="신 주용" userId="ce306e5e72bceba6" providerId="LiveId" clId="{CA4A9FE3-D652-4C0A-B483-D9888A82F7C0}" dt="2022-04-27T17:23:08.351" v="3076" actId="478"/>
          <ac:spMkLst>
            <pc:docMk/>
            <pc:sldMk cId="3286567796" sldId="412"/>
            <ac:spMk id="25" creationId="{B04D51FF-2B24-4E88-819A-6BCC91C4747B}"/>
          </ac:spMkLst>
        </pc:spChg>
        <pc:spChg chg="add mod">
          <ac:chgData name="신 주용" userId="ce306e5e72bceba6" providerId="LiveId" clId="{CA4A9FE3-D652-4C0A-B483-D9888A82F7C0}" dt="2022-04-28T00:06:18" v="13582" actId="20578"/>
          <ac:spMkLst>
            <pc:docMk/>
            <pc:sldMk cId="3286567796" sldId="412"/>
            <ac:spMk id="26" creationId="{805B8F84-3607-4FBE-A978-ED0857363203}"/>
          </ac:spMkLst>
        </pc:spChg>
        <pc:picChg chg="del">
          <ac:chgData name="신 주용" userId="ce306e5e72bceba6" providerId="LiveId" clId="{CA4A9FE3-D652-4C0A-B483-D9888A82F7C0}" dt="2022-04-27T17:23:05.518" v="3073" actId="478"/>
          <ac:picMkLst>
            <pc:docMk/>
            <pc:sldMk cId="3286567796" sldId="412"/>
            <ac:picMk id="3" creationId="{15EE7F7F-5D2C-4827-984D-69602D6ABB39}"/>
          </ac:picMkLst>
        </pc:picChg>
        <pc:picChg chg="del">
          <ac:chgData name="신 주용" userId="ce306e5e72bceba6" providerId="LiveId" clId="{CA4A9FE3-D652-4C0A-B483-D9888A82F7C0}" dt="2022-04-27T17:23:05.920" v="3074" actId="478"/>
          <ac:picMkLst>
            <pc:docMk/>
            <pc:sldMk cId="3286567796" sldId="412"/>
            <ac:picMk id="5" creationId="{0B2488FC-187C-4566-8739-1EA2F78D408F}"/>
          </ac:picMkLst>
        </pc:picChg>
        <pc:picChg chg="add mod">
          <ac:chgData name="신 주용" userId="ce306e5e72bceba6" providerId="LiveId" clId="{CA4A9FE3-D652-4C0A-B483-D9888A82F7C0}" dt="2022-04-27T17:49:49.017" v="4700" actId="1076"/>
          <ac:picMkLst>
            <pc:docMk/>
            <pc:sldMk cId="3286567796" sldId="412"/>
            <ac:picMk id="9" creationId="{6C822CA8-CAC0-483C-88E2-381F8C692F3C}"/>
          </ac:picMkLst>
        </pc:picChg>
        <pc:picChg chg="add del mod">
          <ac:chgData name="신 주용" userId="ce306e5e72bceba6" providerId="LiveId" clId="{CA4A9FE3-D652-4C0A-B483-D9888A82F7C0}" dt="2022-04-27T17:30:04.776" v="3416" actId="22"/>
          <ac:picMkLst>
            <pc:docMk/>
            <pc:sldMk cId="3286567796" sldId="412"/>
            <ac:picMk id="12" creationId="{1A73B91C-52E2-47B5-8EA7-5A30C9CEC00B}"/>
          </ac:picMkLst>
        </pc:picChg>
        <pc:picChg chg="add del mod">
          <ac:chgData name="신 주용" userId="ce306e5e72bceba6" providerId="LiveId" clId="{CA4A9FE3-D652-4C0A-B483-D9888A82F7C0}" dt="2022-04-27T17:30:21.426" v="3419" actId="478"/>
          <ac:picMkLst>
            <pc:docMk/>
            <pc:sldMk cId="3286567796" sldId="412"/>
            <ac:picMk id="19" creationId="{ACE0C1C9-6894-4B38-95F9-2FF38826C484}"/>
          </ac:picMkLst>
        </pc:picChg>
      </pc:sldChg>
      <pc:sldChg chg="addSp delSp modSp add mod">
        <pc:chgData name="신 주용" userId="ce306e5e72bceba6" providerId="LiveId" clId="{CA4A9FE3-D652-4C0A-B483-D9888A82F7C0}" dt="2022-04-27T17:38:22.260" v="3461" actId="1076"/>
        <pc:sldMkLst>
          <pc:docMk/>
          <pc:sldMk cId="1532388680" sldId="413"/>
        </pc:sldMkLst>
        <pc:spChg chg="mod">
          <ac:chgData name="신 주용" userId="ce306e5e72bceba6" providerId="LiveId" clId="{CA4A9FE3-D652-4C0A-B483-D9888A82F7C0}" dt="2022-04-27T17:37:01.948" v="3457"/>
          <ac:spMkLst>
            <pc:docMk/>
            <pc:sldMk cId="1532388680" sldId="413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7:36:54.968" v="3432" actId="478"/>
          <ac:spMkLst>
            <pc:docMk/>
            <pc:sldMk cId="1532388680" sldId="413"/>
            <ac:spMk id="17" creationId="{031C74C2-E6CF-4CD2-B584-D95D4A066440}"/>
          </ac:spMkLst>
        </pc:spChg>
        <pc:spChg chg="del">
          <ac:chgData name="신 주용" userId="ce306e5e72bceba6" providerId="LiveId" clId="{CA4A9FE3-D652-4C0A-B483-D9888A82F7C0}" dt="2022-04-27T17:36:38.214" v="3428" actId="478"/>
          <ac:spMkLst>
            <pc:docMk/>
            <pc:sldMk cId="1532388680" sldId="413"/>
            <ac:spMk id="25" creationId="{B04D51FF-2B24-4E88-819A-6BCC91C4747B}"/>
          </ac:spMkLst>
        </pc:spChg>
        <pc:picChg chg="del">
          <ac:chgData name="신 주용" userId="ce306e5e72bceba6" providerId="LiveId" clId="{CA4A9FE3-D652-4C0A-B483-D9888A82F7C0}" dt="2022-04-27T17:36:38.214" v="3428" actId="478"/>
          <ac:picMkLst>
            <pc:docMk/>
            <pc:sldMk cId="1532388680" sldId="413"/>
            <ac:picMk id="3" creationId="{15EE7F7F-5D2C-4827-984D-69602D6ABB39}"/>
          </ac:picMkLst>
        </pc:picChg>
        <pc:picChg chg="add del mod">
          <ac:chgData name="신 주용" userId="ce306e5e72bceba6" providerId="LiveId" clId="{CA4A9FE3-D652-4C0A-B483-D9888A82F7C0}" dt="2022-04-27T17:38:16.577" v="3458" actId="478"/>
          <ac:picMkLst>
            <pc:docMk/>
            <pc:sldMk cId="1532388680" sldId="413"/>
            <ac:picMk id="4" creationId="{D00D9C42-24D3-4E16-AE0B-E24CF46D612A}"/>
          </ac:picMkLst>
        </pc:picChg>
        <pc:picChg chg="del">
          <ac:chgData name="신 주용" userId="ce306e5e72bceba6" providerId="LiveId" clId="{CA4A9FE3-D652-4C0A-B483-D9888A82F7C0}" dt="2022-04-27T17:36:38.214" v="3428" actId="478"/>
          <ac:picMkLst>
            <pc:docMk/>
            <pc:sldMk cId="1532388680" sldId="413"/>
            <ac:picMk id="5" creationId="{0B2488FC-187C-4566-8739-1EA2F78D408F}"/>
          </ac:picMkLst>
        </pc:picChg>
        <pc:picChg chg="add mod">
          <ac:chgData name="신 주용" userId="ce306e5e72bceba6" providerId="LiveId" clId="{CA4A9FE3-D652-4C0A-B483-D9888A82F7C0}" dt="2022-04-27T17:38:22.260" v="3461" actId="1076"/>
          <ac:picMkLst>
            <pc:docMk/>
            <pc:sldMk cId="1532388680" sldId="413"/>
            <ac:picMk id="10" creationId="{6C9254D6-C2ED-4D00-957B-C6110726DC5E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678051441" sldId="413"/>
        </pc:sldMkLst>
      </pc:sldChg>
      <pc:sldChg chg="addSp delSp modSp add mod">
        <pc:chgData name="신 주용" userId="ce306e5e72bceba6" providerId="LiveId" clId="{CA4A9FE3-D652-4C0A-B483-D9888A82F7C0}" dt="2022-04-27T18:37:18.516" v="6150" actId="403"/>
        <pc:sldMkLst>
          <pc:docMk/>
          <pc:sldMk cId="85247358" sldId="414"/>
        </pc:sldMkLst>
        <pc:spChg chg="mod">
          <ac:chgData name="신 주용" userId="ce306e5e72bceba6" providerId="LiveId" clId="{CA4A9FE3-D652-4C0A-B483-D9888A82F7C0}" dt="2022-04-27T18:36:22.476" v="6110" actId="20577"/>
          <ac:spMkLst>
            <pc:docMk/>
            <pc:sldMk cId="85247358" sldId="414"/>
            <ac:spMk id="14" creationId="{7AA523DA-F32B-4AF2-A924-947D338998C0}"/>
          </ac:spMkLst>
        </pc:spChg>
        <pc:spChg chg="add mod">
          <ac:chgData name="신 주용" userId="ce306e5e72bceba6" providerId="LiveId" clId="{CA4A9FE3-D652-4C0A-B483-D9888A82F7C0}" dt="2022-04-27T17:56:26.297" v="5194" actId="14100"/>
          <ac:spMkLst>
            <pc:docMk/>
            <pc:sldMk cId="85247358" sldId="414"/>
            <ac:spMk id="16" creationId="{F9DB44AB-3EEB-4BD8-AF2B-4AB19ECCFE8E}"/>
          </ac:spMkLst>
        </pc:spChg>
        <pc:spChg chg="del mod">
          <ac:chgData name="신 주용" userId="ce306e5e72bceba6" providerId="LiveId" clId="{CA4A9FE3-D652-4C0A-B483-D9888A82F7C0}" dt="2022-04-27T17:47:21.564" v="4627" actId="478"/>
          <ac:spMkLst>
            <pc:docMk/>
            <pc:sldMk cId="85247358" sldId="414"/>
            <ac:spMk id="18" creationId="{604E287B-46A9-4DC4-AAF4-31EDE8E198F5}"/>
          </ac:spMkLst>
        </pc:spChg>
        <pc:spChg chg="add del mod">
          <ac:chgData name="신 주용" userId="ce306e5e72bceba6" providerId="LiveId" clId="{CA4A9FE3-D652-4C0A-B483-D9888A82F7C0}" dt="2022-04-27T18:02:39.769" v="5314" actId="478"/>
          <ac:spMkLst>
            <pc:docMk/>
            <pc:sldMk cId="85247358" sldId="414"/>
            <ac:spMk id="25" creationId="{F157B198-B44D-4517-9517-0DECF29D4569}"/>
          </ac:spMkLst>
        </pc:spChg>
        <pc:spChg chg="add del mod ord topLvl">
          <ac:chgData name="신 주용" userId="ce306e5e72bceba6" providerId="LiveId" clId="{CA4A9FE3-D652-4C0A-B483-D9888A82F7C0}" dt="2022-04-27T18:37:18.516" v="6150" actId="403"/>
          <ac:spMkLst>
            <pc:docMk/>
            <pc:sldMk cId="85247358" sldId="414"/>
            <ac:spMk id="26" creationId="{805B8F84-3607-4FBE-A978-ED0857363203}"/>
          </ac:spMkLst>
        </pc:spChg>
        <pc:grpChg chg="mod">
          <ac:chgData name="신 주용" userId="ce306e5e72bceba6" providerId="LiveId" clId="{CA4A9FE3-D652-4C0A-B483-D9888A82F7C0}" dt="2022-04-27T17:49:58.517" v="4704" actId="1076"/>
          <ac:grpSpMkLst>
            <pc:docMk/>
            <pc:sldMk cId="85247358" sldId="414"/>
            <ac:grpSpMk id="15" creationId="{00000000-0000-0000-0000-000000000000}"/>
          </ac:grpSpMkLst>
        </pc:grpChg>
        <pc:grpChg chg="add del mod">
          <ac:chgData name="신 주용" userId="ce306e5e72bceba6" providerId="LiveId" clId="{CA4A9FE3-D652-4C0A-B483-D9888A82F7C0}" dt="2022-04-27T17:57:58.144" v="5207" actId="165"/>
          <ac:grpSpMkLst>
            <pc:docMk/>
            <pc:sldMk cId="85247358" sldId="414"/>
            <ac:grpSpMk id="19" creationId="{28F57ABF-29C0-4ABD-8B9C-2A487F9FE8EE}"/>
          </ac:grpSpMkLst>
        </pc:grpChg>
        <pc:grpChg chg="add del mod">
          <ac:chgData name="신 주용" userId="ce306e5e72bceba6" providerId="LiveId" clId="{CA4A9FE3-D652-4C0A-B483-D9888A82F7C0}" dt="2022-04-27T18:00:57.455" v="5299" actId="165"/>
          <ac:grpSpMkLst>
            <pc:docMk/>
            <pc:sldMk cId="85247358" sldId="414"/>
            <ac:grpSpMk id="21" creationId="{F3464AE8-57A7-4BD7-8EFA-1C2BBFBFEBCB}"/>
          </ac:grpSpMkLst>
        </pc:grpChg>
        <pc:picChg chg="add mod">
          <ac:chgData name="신 주용" userId="ce306e5e72bceba6" providerId="LiveId" clId="{CA4A9FE3-D652-4C0A-B483-D9888A82F7C0}" dt="2022-04-27T17:47:19.592" v="4626" actId="14100"/>
          <ac:picMkLst>
            <pc:docMk/>
            <pc:sldMk cId="85247358" sldId="414"/>
            <ac:picMk id="4" creationId="{8CDC076F-EA11-4F42-B5DE-34AEFBBD06B9}"/>
          </ac:picMkLst>
        </pc:picChg>
        <pc:picChg chg="del">
          <ac:chgData name="신 주용" userId="ce306e5e72bceba6" providerId="LiveId" clId="{CA4A9FE3-D652-4C0A-B483-D9888A82F7C0}" dt="2022-04-27T17:47:07.648" v="4620" actId="478"/>
          <ac:picMkLst>
            <pc:docMk/>
            <pc:sldMk cId="85247358" sldId="414"/>
            <ac:picMk id="9" creationId="{6C822CA8-CAC0-483C-88E2-381F8C692F3C}"/>
          </ac:picMkLst>
        </pc:picChg>
        <pc:cxnChg chg="add del mod topLvl">
          <ac:chgData name="신 주용" userId="ce306e5e72bceba6" providerId="LiveId" clId="{CA4A9FE3-D652-4C0A-B483-D9888A82F7C0}" dt="2022-04-27T18:00:59.866" v="5301" actId="478"/>
          <ac:cxnSpMkLst>
            <pc:docMk/>
            <pc:sldMk cId="85247358" sldId="414"/>
            <ac:cxnSpMk id="10" creationId="{1E0DB817-ECA7-46B0-A7FD-F4EBE7888A87}"/>
          </ac:cxnSpMkLst>
        </pc:cxnChg>
        <pc:cxnChg chg="add del mod ord">
          <ac:chgData name="신 주용" userId="ce306e5e72bceba6" providerId="LiveId" clId="{CA4A9FE3-D652-4C0A-B483-D9888A82F7C0}" dt="2022-04-27T17:56:40.419" v="5196" actId="478"/>
          <ac:cxnSpMkLst>
            <pc:docMk/>
            <pc:sldMk cId="85247358" sldId="414"/>
            <ac:cxnSpMk id="20" creationId="{80BDEAC1-D8AE-4854-AB46-3C810BE2AA69}"/>
          </ac:cxnSpMkLst>
        </pc:cxnChg>
        <pc:cxnChg chg="add del mod topLvl">
          <ac:chgData name="신 주용" userId="ce306e5e72bceba6" providerId="LiveId" clId="{CA4A9FE3-D652-4C0A-B483-D9888A82F7C0}" dt="2022-04-27T18:00:58.953" v="5300" actId="478"/>
          <ac:cxnSpMkLst>
            <pc:docMk/>
            <pc:sldMk cId="85247358" sldId="414"/>
            <ac:cxnSpMk id="23" creationId="{D3BB6D7D-9E33-47FA-81AA-BA2F44F09867}"/>
          </ac:cxnSpMkLst>
        </pc:cxnChg>
        <pc:cxnChg chg="add del mod">
          <ac:chgData name="신 주용" userId="ce306e5e72bceba6" providerId="LiveId" clId="{CA4A9FE3-D652-4C0A-B483-D9888A82F7C0}" dt="2022-04-27T18:01:50.613" v="5309" actId="11529"/>
          <ac:cxnSpMkLst>
            <pc:docMk/>
            <pc:sldMk cId="85247358" sldId="414"/>
            <ac:cxnSpMk id="27" creationId="{C747E616-9CFA-4E30-9092-B34BC1F05C25}"/>
          </ac:cxnSpMkLst>
        </pc:cxn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387540284" sldId="414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CA4A9FE3-D652-4C0A-B483-D9888A82F7C0}" dt="2022-04-28T00:07:11.658" v="13586" actId="20578"/>
        <pc:sldMkLst>
          <pc:docMk/>
          <pc:sldMk cId="2123057591" sldId="415"/>
        </pc:sldMkLst>
        <pc:spChg chg="mod">
          <ac:chgData name="신 주용" userId="ce306e5e72bceba6" providerId="LiveId" clId="{CA4A9FE3-D652-4C0A-B483-D9888A82F7C0}" dt="2022-04-27T18:36:25.598" v="6113" actId="20577"/>
          <ac:spMkLst>
            <pc:docMk/>
            <pc:sldMk cId="2123057591" sldId="415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8:21:13.051" v="5328" actId="478"/>
          <ac:spMkLst>
            <pc:docMk/>
            <pc:sldMk cId="2123057591" sldId="415"/>
            <ac:spMk id="16" creationId="{F9DB44AB-3EEB-4BD8-AF2B-4AB19ECCFE8E}"/>
          </ac:spMkLst>
        </pc:spChg>
        <pc:spChg chg="add mod">
          <ac:chgData name="신 주용" userId="ce306e5e72bceba6" providerId="LiveId" clId="{CA4A9FE3-D652-4C0A-B483-D9888A82F7C0}" dt="2022-04-27T18:28:36.519" v="5765" actId="1035"/>
          <ac:spMkLst>
            <pc:docMk/>
            <pc:sldMk cId="2123057591" sldId="415"/>
            <ac:spMk id="18" creationId="{DBD70B28-F7DC-4602-B62B-52D1BFB46217}"/>
          </ac:spMkLst>
        </pc:spChg>
        <pc:spChg chg="mod">
          <ac:chgData name="신 주용" userId="ce306e5e72bceba6" providerId="LiveId" clId="{CA4A9FE3-D652-4C0A-B483-D9888A82F7C0}" dt="2022-04-28T00:07:11.658" v="13586" actId="20578"/>
          <ac:spMkLst>
            <pc:docMk/>
            <pc:sldMk cId="2123057591" sldId="415"/>
            <ac:spMk id="26" creationId="{805B8F84-3607-4FBE-A978-ED0857363203}"/>
          </ac:spMkLst>
        </pc:spChg>
        <pc:grpChg chg="mod">
          <ac:chgData name="신 주용" userId="ce306e5e72bceba6" providerId="LiveId" clId="{CA4A9FE3-D652-4C0A-B483-D9888A82F7C0}" dt="2022-04-27T18:27:39.997" v="5714" actId="1076"/>
          <ac:grpSpMkLst>
            <pc:docMk/>
            <pc:sldMk cId="2123057591" sldId="415"/>
            <ac:grpSpMk id="15" creationId="{00000000-0000-0000-0000-000000000000}"/>
          </ac:grpSpMkLst>
        </pc:grpChg>
        <pc:picChg chg="del">
          <ac:chgData name="신 주용" userId="ce306e5e72bceba6" providerId="LiveId" clId="{CA4A9FE3-D652-4C0A-B483-D9888A82F7C0}" dt="2022-04-27T18:21:11.693" v="5327" actId="478"/>
          <ac:picMkLst>
            <pc:docMk/>
            <pc:sldMk cId="2123057591" sldId="415"/>
            <ac:picMk id="4" creationId="{8CDC076F-EA11-4F42-B5DE-34AEFBBD06B9}"/>
          </ac:picMkLst>
        </pc:picChg>
        <pc:picChg chg="add mod">
          <ac:chgData name="신 주용" userId="ce306e5e72bceba6" providerId="LiveId" clId="{CA4A9FE3-D652-4C0A-B483-D9888A82F7C0}" dt="2022-04-27T18:28:36.519" v="5765" actId="1035"/>
          <ac:picMkLst>
            <pc:docMk/>
            <pc:sldMk cId="2123057591" sldId="415"/>
            <ac:picMk id="5" creationId="{F52CA15B-EBCE-43C8-9398-5ED469DBF492}"/>
          </ac:picMkLst>
        </pc:picChg>
        <pc:picChg chg="add mod">
          <ac:chgData name="신 주용" userId="ce306e5e72bceba6" providerId="LiveId" clId="{CA4A9FE3-D652-4C0A-B483-D9888A82F7C0}" dt="2022-04-27T18:28:36.519" v="5765" actId="1035"/>
          <ac:picMkLst>
            <pc:docMk/>
            <pc:sldMk cId="2123057591" sldId="415"/>
            <ac:picMk id="10" creationId="{16BB5A76-E0F4-40F2-9E97-77F148A0E3A4}"/>
          </ac:picMkLst>
        </pc:picChg>
        <pc:picChg chg="add mod">
          <ac:chgData name="신 주용" userId="ce306e5e72bceba6" providerId="LiveId" clId="{CA4A9FE3-D652-4C0A-B483-D9888A82F7C0}" dt="2022-04-27T18:28:36.519" v="5765" actId="1035"/>
          <ac:picMkLst>
            <pc:docMk/>
            <pc:sldMk cId="2123057591" sldId="415"/>
            <ac:picMk id="17" creationId="{A11E090B-924C-4C38-B2DF-13DD052A7764}"/>
          </ac:picMkLst>
        </pc:picChg>
      </pc:sldChg>
      <pc:sldChg chg="addSp delSp modSp add mod">
        <pc:chgData name="신 주용" userId="ce306e5e72bceba6" providerId="LiveId" clId="{CA4A9FE3-D652-4C0A-B483-D9888A82F7C0}" dt="2022-04-27T18:54:59.507" v="7200"/>
        <pc:sldMkLst>
          <pc:docMk/>
          <pc:sldMk cId="3992727092" sldId="416"/>
        </pc:sldMkLst>
        <pc:spChg chg="mod">
          <ac:chgData name="신 주용" userId="ce306e5e72bceba6" providerId="LiveId" clId="{CA4A9FE3-D652-4C0A-B483-D9888A82F7C0}" dt="2022-04-27T18:36:35.726" v="6135" actId="20577"/>
          <ac:spMkLst>
            <pc:docMk/>
            <pc:sldMk cId="3992727092" sldId="416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8:36:45.277" v="6136" actId="478"/>
          <ac:spMkLst>
            <pc:docMk/>
            <pc:sldMk cId="3992727092" sldId="416"/>
            <ac:spMk id="18" creationId="{DBD70B28-F7DC-4602-B62B-52D1BFB46217}"/>
          </ac:spMkLst>
        </pc:spChg>
        <pc:spChg chg="add mod">
          <ac:chgData name="신 주용" userId="ce306e5e72bceba6" providerId="LiveId" clId="{CA4A9FE3-D652-4C0A-B483-D9888A82F7C0}" dt="2022-04-27T18:51:38.845" v="6893" actId="1076"/>
          <ac:spMkLst>
            <pc:docMk/>
            <pc:sldMk cId="3992727092" sldId="416"/>
            <ac:spMk id="20" creationId="{BF13E2D6-CFDD-425F-8E12-0345BE7B6A90}"/>
          </ac:spMkLst>
        </pc:spChg>
        <pc:spChg chg="add mod">
          <ac:chgData name="신 주용" userId="ce306e5e72bceba6" providerId="LiveId" clId="{CA4A9FE3-D652-4C0A-B483-D9888A82F7C0}" dt="2022-04-27T18:54:59.507" v="7200"/>
          <ac:spMkLst>
            <pc:docMk/>
            <pc:sldMk cId="3992727092" sldId="416"/>
            <ac:spMk id="23" creationId="{12E55A76-9D4C-4531-80FA-566BD14B4697}"/>
          </ac:spMkLst>
        </pc:spChg>
        <pc:spChg chg="del mod">
          <ac:chgData name="신 주용" userId="ce306e5e72bceba6" providerId="LiveId" clId="{CA4A9FE3-D652-4C0A-B483-D9888A82F7C0}" dt="2022-04-27T18:36:55.923" v="6144"/>
          <ac:spMkLst>
            <pc:docMk/>
            <pc:sldMk cId="3992727092" sldId="416"/>
            <ac:spMk id="26" creationId="{805B8F84-3607-4FBE-A978-ED0857363203}"/>
          </ac:spMkLst>
        </pc:spChg>
        <pc:picChg chg="add mod">
          <ac:chgData name="신 주용" userId="ce306e5e72bceba6" providerId="LiveId" clId="{CA4A9FE3-D652-4C0A-B483-D9888A82F7C0}" dt="2022-04-27T18:51:38.845" v="6893" actId="1076"/>
          <ac:picMkLst>
            <pc:docMk/>
            <pc:sldMk cId="3992727092" sldId="416"/>
            <ac:picMk id="4" creationId="{9ED1414E-48E5-43AC-B04D-BB25F4035414}"/>
          </ac:picMkLst>
        </pc:picChg>
        <pc:picChg chg="del">
          <ac:chgData name="신 주용" userId="ce306e5e72bceba6" providerId="LiveId" clId="{CA4A9FE3-D652-4C0A-B483-D9888A82F7C0}" dt="2022-04-27T18:36:46.651" v="6137" actId="478"/>
          <ac:picMkLst>
            <pc:docMk/>
            <pc:sldMk cId="3992727092" sldId="416"/>
            <ac:picMk id="5" creationId="{F52CA15B-EBCE-43C8-9398-5ED469DBF492}"/>
          </ac:picMkLst>
        </pc:picChg>
        <pc:picChg chg="del">
          <ac:chgData name="신 주용" userId="ce306e5e72bceba6" providerId="LiveId" clId="{CA4A9FE3-D652-4C0A-B483-D9888A82F7C0}" dt="2022-04-27T18:36:49.062" v="6139" actId="478"/>
          <ac:picMkLst>
            <pc:docMk/>
            <pc:sldMk cId="3992727092" sldId="416"/>
            <ac:picMk id="10" creationId="{16BB5A76-E0F4-40F2-9E97-77F148A0E3A4}"/>
          </ac:picMkLst>
        </pc:picChg>
        <pc:picChg chg="add del">
          <ac:chgData name="신 주용" userId="ce306e5e72bceba6" providerId="LiveId" clId="{CA4A9FE3-D652-4C0A-B483-D9888A82F7C0}" dt="2022-04-27T18:38:41.963" v="6283" actId="22"/>
          <ac:picMkLst>
            <pc:docMk/>
            <pc:sldMk cId="3992727092" sldId="416"/>
            <ac:picMk id="12" creationId="{37372B5D-1AA9-4048-BFB6-F5A786CCB6D1}"/>
          </ac:picMkLst>
        </pc:picChg>
        <pc:picChg chg="del">
          <ac:chgData name="신 주용" userId="ce306e5e72bceba6" providerId="LiveId" clId="{CA4A9FE3-D652-4C0A-B483-D9888A82F7C0}" dt="2022-04-27T18:36:49.062" v="6139" actId="478"/>
          <ac:picMkLst>
            <pc:docMk/>
            <pc:sldMk cId="3992727092" sldId="416"/>
            <ac:picMk id="17" creationId="{A11E090B-924C-4C38-B2DF-13DD052A7764}"/>
          </ac:picMkLst>
        </pc:picChg>
      </pc:sldChg>
      <pc:sldChg chg="addSp delSp modSp add mod">
        <pc:chgData name="신 주용" userId="ce306e5e72bceba6" providerId="LiveId" clId="{CA4A9FE3-D652-4C0A-B483-D9888A82F7C0}" dt="2022-04-27T18:54:25.965" v="7195" actId="1076"/>
        <pc:sldMkLst>
          <pc:docMk/>
          <pc:sldMk cId="1182559515" sldId="417"/>
        </pc:sldMkLst>
        <pc:spChg chg="mod ord">
          <ac:chgData name="신 주용" userId="ce306e5e72bceba6" providerId="LiveId" clId="{CA4A9FE3-D652-4C0A-B483-D9888A82F7C0}" dt="2022-04-27T18:54:25.965" v="7195" actId="1076"/>
          <ac:spMkLst>
            <pc:docMk/>
            <pc:sldMk cId="1182559515" sldId="417"/>
            <ac:spMk id="20" creationId="{BF13E2D6-CFDD-425F-8E12-0345BE7B6A90}"/>
          </ac:spMkLst>
        </pc:spChg>
        <pc:spChg chg="del">
          <ac:chgData name="신 주용" userId="ce306e5e72bceba6" providerId="LiveId" clId="{CA4A9FE3-D652-4C0A-B483-D9888A82F7C0}" dt="2022-04-27T18:52:08.221" v="6895" actId="478"/>
          <ac:spMkLst>
            <pc:docMk/>
            <pc:sldMk cId="1182559515" sldId="417"/>
            <ac:spMk id="23" creationId="{12E55A76-9D4C-4531-80FA-566BD14B4697}"/>
          </ac:spMkLst>
        </pc:spChg>
        <pc:picChg chg="del">
          <ac:chgData name="신 주용" userId="ce306e5e72bceba6" providerId="LiveId" clId="{CA4A9FE3-D652-4C0A-B483-D9888A82F7C0}" dt="2022-04-27T18:52:08.221" v="6895" actId="478"/>
          <ac:picMkLst>
            <pc:docMk/>
            <pc:sldMk cId="1182559515" sldId="417"/>
            <ac:picMk id="4" creationId="{9ED1414E-48E5-43AC-B04D-BB25F4035414}"/>
          </ac:picMkLst>
        </pc:picChg>
        <pc:picChg chg="add mod">
          <ac:chgData name="신 주용" userId="ce306e5e72bceba6" providerId="LiveId" clId="{CA4A9FE3-D652-4C0A-B483-D9888A82F7C0}" dt="2022-04-27T18:54:25.965" v="7195" actId="1076"/>
          <ac:picMkLst>
            <pc:docMk/>
            <pc:sldMk cId="1182559515" sldId="417"/>
            <ac:picMk id="5" creationId="{5E055826-8DAF-40CA-BCF6-B43795DE24A1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472239469" sldId="417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CA4A9FE3-D652-4C0A-B483-D9888A82F7C0}" dt="2022-04-27T19:05:25.180" v="7710"/>
        <pc:sldMkLst>
          <pc:docMk/>
          <pc:sldMk cId="2170217051" sldId="418"/>
        </pc:sldMkLst>
        <pc:spChg chg="mod ord">
          <ac:chgData name="신 주용" userId="ce306e5e72bceba6" providerId="LiveId" clId="{CA4A9FE3-D652-4C0A-B483-D9888A82F7C0}" dt="2022-04-27T19:05:25.180" v="7710"/>
          <ac:spMkLst>
            <pc:docMk/>
            <pc:sldMk cId="2170217051" sldId="418"/>
            <ac:spMk id="20" creationId="{BF13E2D6-CFDD-425F-8E12-0345BE7B6A90}"/>
          </ac:spMkLst>
        </pc:spChg>
        <pc:picChg chg="add mod ord">
          <ac:chgData name="신 주용" userId="ce306e5e72bceba6" providerId="LiveId" clId="{CA4A9FE3-D652-4C0A-B483-D9888A82F7C0}" dt="2022-04-27T18:55:44.126" v="7215" actId="1076"/>
          <ac:picMkLst>
            <pc:docMk/>
            <pc:sldMk cId="2170217051" sldId="418"/>
            <ac:picMk id="4" creationId="{407EC933-111D-4BBD-87A0-CD3AA8E315E2}"/>
          </ac:picMkLst>
        </pc:picChg>
        <pc:picChg chg="del">
          <ac:chgData name="신 주용" userId="ce306e5e72bceba6" providerId="LiveId" clId="{CA4A9FE3-D652-4C0A-B483-D9888A82F7C0}" dt="2022-04-27T18:52:53.942" v="6902" actId="478"/>
          <ac:picMkLst>
            <pc:docMk/>
            <pc:sldMk cId="2170217051" sldId="418"/>
            <ac:picMk id="5" creationId="{5E055826-8DAF-40CA-BCF6-B43795DE24A1}"/>
          </ac:picMkLst>
        </pc:picChg>
        <pc:picChg chg="add mod ord">
          <ac:chgData name="신 주용" userId="ce306e5e72bceba6" providerId="LiveId" clId="{CA4A9FE3-D652-4C0A-B483-D9888A82F7C0}" dt="2022-04-27T18:55:40.079" v="7214" actId="14100"/>
          <ac:picMkLst>
            <pc:docMk/>
            <pc:sldMk cId="2170217051" sldId="418"/>
            <ac:picMk id="10" creationId="{8D2425AB-35D4-42B0-B6EE-518166AA645D}"/>
          </ac:picMkLst>
        </pc:picChg>
        <pc:picChg chg="add mod">
          <ac:chgData name="신 주용" userId="ce306e5e72bceba6" providerId="LiveId" clId="{CA4A9FE3-D652-4C0A-B483-D9888A82F7C0}" dt="2022-04-27T18:55:58.095" v="7218" actId="1076"/>
          <ac:picMkLst>
            <pc:docMk/>
            <pc:sldMk cId="2170217051" sldId="418"/>
            <ac:picMk id="16" creationId="{E4B513BB-7F38-427B-A196-21BB31B979FD}"/>
          </ac:picMkLst>
        </pc:picChg>
        <pc:picChg chg="add mod">
          <ac:chgData name="신 주용" userId="ce306e5e72bceba6" providerId="LiveId" clId="{CA4A9FE3-D652-4C0A-B483-D9888A82F7C0}" dt="2022-04-27T18:56:58.488" v="7321" actId="1076"/>
          <ac:picMkLst>
            <pc:docMk/>
            <pc:sldMk cId="2170217051" sldId="418"/>
            <ac:picMk id="18" creationId="{97BD76C1-22C9-4155-BDEC-92CCF23C8D67}"/>
          </ac:picMkLst>
        </pc:picChg>
      </pc:sldChg>
      <pc:sldChg chg="addSp delSp modSp add mod ord">
        <pc:chgData name="신 주용" userId="ce306e5e72bceba6" providerId="LiveId" clId="{CA4A9FE3-D652-4C0A-B483-D9888A82F7C0}" dt="2022-04-27T19:18:17.465" v="8395" actId="20577"/>
        <pc:sldMkLst>
          <pc:docMk/>
          <pc:sldMk cId="2234128682" sldId="419"/>
        </pc:sldMkLst>
        <pc:spChg chg="add del mod">
          <ac:chgData name="신 주용" userId="ce306e5e72bceba6" providerId="LiveId" clId="{CA4A9FE3-D652-4C0A-B483-D9888A82F7C0}" dt="2022-04-27T19:13:17.906" v="8214" actId="20577"/>
          <ac:spMkLst>
            <pc:docMk/>
            <pc:sldMk cId="2234128682" sldId="419"/>
            <ac:spMk id="14" creationId="{7AA523DA-F32B-4AF2-A924-947D338998C0}"/>
          </ac:spMkLst>
        </pc:spChg>
        <pc:spChg chg="mod ord">
          <ac:chgData name="신 주용" userId="ce306e5e72bceba6" providerId="LiveId" clId="{CA4A9FE3-D652-4C0A-B483-D9888A82F7C0}" dt="2022-04-27T19:18:17.465" v="8395" actId="20577"/>
          <ac:spMkLst>
            <pc:docMk/>
            <pc:sldMk cId="2234128682" sldId="419"/>
            <ac:spMk id="20" creationId="{BF13E2D6-CFDD-425F-8E12-0345BE7B6A90}"/>
          </ac:spMkLst>
        </pc:sp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4" creationId="{407EC933-111D-4BBD-87A0-CD3AA8E315E2}"/>
          </ac:picMkLst>
        </pc:picChg>
        <pc:picChg chg="add mod">
          <ac:chgData name="신 주용" userId="ce306e5e72bceba6" providerId="LiveId" clId="{CA4A9FE3-D652-4C0A-B483-D9888A82F7C0}" dt="2022-04-27T19:13:31.240" v="8218" actId="14100"/>
          <ac:picMkLst>
            <pc:docMk/>
            <pc:sldMk cId="2234128682" sldId="419"/>
            <ac:picMk id="5" creationId="{8EF1F8B1-A2F1-48C3-A6C6-2A016AF50948}"/>
          </ac:picMkLst>
        </pc:pic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10" creationId="{8D2425AB-35D4-42B0-B6EE-518166AA645D}"/>
          </ac:picMkLst>
        </pc:picChg>
        <pc:picChg chg="add del mod">
          <ac:chgData name="신 주용" userId="ce306e5e72bceba6" providerId="LiveId" clId="{CA4A9FE3-D652-4C0A-B483-D9888A82F7C0}" dt="2022-04-27T19:13:24.386" v="8216" actId="478"/>
          <ac:picMkLst>
            <pc:docMk/>
            <pc:sldMk cId="2234128682" sldId="419"/>
            <ac:picMk id="12" creationId="{4B2ED649-DA64-49CE-8ED7-E9B6B1956733}"/>
          </ac:picMkLst>
        </pc:pic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16" creationId="{E4B513BB-7F38-427B-A196-21BB31B979FD}"/>
          </ac:picMkLst>
        </pc:pic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18" creationId="{97BD76C1-22C9-4155-BDEC-92CCF23C8D67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059417814" sldId="419"/>
        </pc:sldMkLst>
      </pc:sldChg>
      <pc:sldChg chg="modSp add mod ord">
        <pc:chgData name="신 주용" userId="ce306e5e72bceba6" providerId="LiveId" clId="{CA4A9FE3-D652-4C0A-B483-D9888A82F7C0}" dt="2022-04-27T19:10:17.245" v="7953"/>
        <pc:sldMkLst>
          <pc:docMk/>
          <pc:sldMk cId="1137979978" sldId="420"/>
        </pc:sldMkLst>
        <pc:spChg chg="mod">
          <ac:chgData name="신 주용" userId="ce306e5e72bceba6" providerId="LiveId" clId="{CA4A9FE3-D652-4C0A-B483-D9888A82F7C0}" dt="2022-04-27T19:10:17.245" v="7953"/>
          <ac:spMkLst>
            <pc:docMk/>
            <pc:sldMk cId="1137979978" sldId="420"/>
            <ac:spMk id="36" creationId="{C87EE3C9-854B-49A6-99D9-2933E19EAD82}"/>
          </ac:spMkLst>
        </pc:sp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932347331" sldId="420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223236262" sldId="421"/>
        </pc:sldMkLst>
      </pc:sldChg>
      <pc:sldChg chg="add del">
        <pc:chgData name="신 주용" userId="ce306e5e72bceba6" providerId="LiveId" clId="{CA4A9FE3-D652-4C0A-B483-D9888A82F7C0}" dt="2022-04-27T19:17:25.895" v="8353" actId="2890"/>
        <pc:sldMkLst>
          <pc:docMk/>
          <pc:sldMk cId="1718062621" sldId="421"/>
        </pc:sldMkLst>
      </pc:sldChg>
      <pc:sldChg chg="addSp delSp modSp add mod ord">
        <pc:chgData name="신 주용" userId="ce306e5e72bceba6" providerId="LiveId" clId="{CA4A9FE3-D652-4C0A-B483-D9888A82F7C0}" dt="2022-04-27T22:44:01.133" v="13031" actId="20578"/>
        <pc:sldMkLst>
          <pc:docMk/>
          <pc:sldMk cId="1765331772" sldId="421"/>
        </pc:sldMkLst>
        <pc:spChg chg="mod">
          <ac:chgData name="신 주용" userId="ce306e5e72bceba6" providerId="LiveId" clId="{CA4A9FE3-D652-4C0A-B483-D9888A82F7C0}" dt="2022-04-27T19:42:38.514" v="9348"/>
          <ac:spMkLst>
            <pc:docMk/>
            <pc:sldMk cId="1765331772" sldId="421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9:17:47.503" v="8384" actId="478"/>
          <ac:spMkLst>
            <pc:docMk/>
            <pc:sldMk cId="1765331772" sldId="421"/>
            <ac:spMk id="18" creationId="{DBD70B28-F7DC-4602-B62B-52D1BFB46217}"/>
          </ac:spMkLst>
        </pc:spChg>
        <pc:spChg chg="add mod">
          <ac:chgData name="신 주용" userId="ce306e5e72bceba6" providerId="LiveId" clId="{CA4A9FE3-D652-4C0A-B483-D9888A82F7C0}" dt="2022-04-27T22:44:01.133" v="13031" actId="20578"/>
          <ac:spMkLst>
            <pc:docMk/>
            <pc:sldMk cId="1765331772" sldId="421"/>
            <ac:spMk id="19" creationId="{85E16E39-C792-4CB3-A27A-0E5488CF2F8E}"/>
          </ac:spMkLst>
        </pc:spChg>
        <pc:spChg chg="del">
          <ac:chgData name="신 주용" userId="ce306e5e72bceba6" providerId="LiveId" clId="{CA4A9FE3-D652-4C0A-B483-D9888A82F7C0}" dt="2022-04-27T19:17:46.495" v="8383" actId="478"/>
          <ac:spMkLst>
            <pc:docMk/>
            <pc:sldMk cId="1765331772" sldId="421"/>
            <ac:spMk id="26" creationId="{805B8F84-3607-4FBE-A978-ED0857363203}"/>
          </ac:spMkLst>
        </pc:spChg>
        <pc:grpChg chg="mod">
          <ac:chgData name="신 주용" userId="ce306e5e72bceba6" providerId="LiveId" clId="{CA4A9FE3-D652-4C0A-B483-D9888A82F7C0}" dt="2022-04-27T19:18:00.480" v="8392" actId="1076"/>
          <ac:grpSpMkLst>
            <pc:docMk/>
            <pc:sldMk cId="1765331772" sldId="421"/>
            <ac:grpSpMk id="15" creationId="{00000000-0000-0000-0000-000000000000}"/>
          </ac:grpSpMkLst>
        </pc:grpChg>
        <pc:picChg chg="del">
          <ac:chgData name="신 주용" userId="ce306e5e72bceba6" providerId="LiveId" clId="{CA4A9FE3-D652-4C0A-B483-D9888A82F7C0}" dt="2022-04-27T19:17:46.495" v="8383" actId="478"/>
          <ac:picMkLst>
            <pc:docMk/>
            <pc:sldMk cId="1765331772" sldId="421"/>
            <ac:picMk id="5" creationId="{F52CA15B-EBCE-43C8-9398-5ED469DBF492}"/>
          </ac:picMkLst>
        </pc:picChg>
        <pc:picChg chg="mod">
          <ac:chgData name="신 주용" userId="ce306e5e72bceba6" providerId="LiveId" clId="{CA4A9FE3-D652-4C0A-B483-D9888A82F7C0}" dt="2022-04-27T19:18:12.349" v="8394" actId="1076"/>
          <ac:picMkLst>
            <pc:docMk/>
            <pc:sldMk cId="1765331772" sldId="421"/>
            <ac:picMk id="10" creationId="{16BB5A76-E0F4-40F2-9E97-77F148A0E3A4}"/>
          </ac:picMkLst>
        </pc:picChg>
        <pc:picChg chg="mod">
          <ac:chgData name="신 주용" userId="ce306e5e72bceba6" providerId="LiveId" clId="{CA4A9FE3-D652-4C0A-B483-D9888A82F7C0}" dt="2022-04-27T19:18:12.349" v="8394" actId="1076"/>
          <ac:picMkLst>
            <pc:docMk/>
            <pc:sldMk cId="1765331772" sldId="421"/>
            <ac:picMk id="17" creationId="{A11E090B-924C-4C38-B2DF-13DD052A7764}"/>
          </ac:picMkLst>
        </pc:picChg>
      </pc:sldChg>
      <pc:sldChg chg="addSp delSp modSp add mod">
        <pc:chgData name="신 주용" userId="ce306e5e72bceba6" providerId="LiveId" clId="{CA4A9FE3-D652-4C0A-B483-D9888A82F7C0}" dt="2022-04-27T22:45:02.045" v="13102" actId="20577"/>
        <pc:sldMkLst>
          <pc:docMk/>
          <pc:sldMk cId="1724260790" sldId="422"/>
        </pc:sldMkLst>
        <pc:spChg chg="mod">
          <ac:chgData name="신 주용" userId="ce306e5e72bceba6" providerId="LiveId" clId="{CA4A9FE3-D652-4C0A-B483-D9888A82F7C0}" dt="2022-04-27T19:42:41.849" v="9359"/>
          <ac:spMkLst>
            <pc:docMk/>
            <pc:sldMk cId="1724260790" sldId="422"/>
            <ac:spMk id="14" creationId="{7AA523DA-F32B-4AF2-A924-947D338998C0}"/>
          </ac:spMkLst>
        </pc:spChg>
        <pc:spChg chg="add del mod">
          <ac:chgData name="신 주용" userId="ce306e5e72bceba6" providerId="LiveId" clId="{CA4A9FE3-D652-4C0A-B483-D9888A82F7C0}" dt="2022-04-27T22:45:02.045" v="13102" actId="20577"/>
          <ac:spMkLst>
            <pc:docMk/>
            <pc:sldMk cId="1724260790" sldId="422"/>
            <ac:spMk id="19" creationId="{85E16E39-C792-4CB3-A27A-0E5488CF2F8E}"/>
          </ac:spMkLst>
        </pc:spChg>
        <pc:picChg chg="del">
          <ac:chgData name="신 주용" userId="ce306e5e72bceba6" providerId="LiveId" clId="{CA4A9FE3-D652-4C0A-B483-D9888A82F7C0}" dt="2022-04-27T19:24:13.308" v="9270" actId="478"/>
          <ac:picMkLst>
            <pc:docMk/>
            <pc:sldMk cId="1724260790" sldId="422"/>
            <ac:picMk id="10" creationId="{16BB5A76-E0F4-40F2-9E97-77F148A0E3A4}"/>
          </ac:picMkLst>
        </pc:picChg>
        <pc:picChg chg="add mod">
          <ac:chgData name="신 주용" userId="ce306e5e72bceba6" providerId="LiveId" clId="{CA4A9FE3-D652-4C0A-B483-D9888A82F7C0}" dt="2022-04-27T20:20:11.885" v="9855" actId="1035"/>
          <ac:picMkLst>
            <pc:docMk/>
            <pc:sldMk cId="1724260790" sldId="422"/>
            <ac:picMk id="16" creationId="{8F3537EA-160C-4E22-91AB-C4E8CBAE453A}"/>
          </ac:picMkLst>
        </pc:picChg>
        <pc:picChg chg="del">
          <ac:chgData name="신 주용" userId="ce306e5e72bceba6" providerId="LiveId" clId="{CA4A9FE3-D652-4C0A-B483-D9888A82F7C0}" dt="2022-04-27T19:24:13.308" v="9270" actId="478"/>
          <ac:picMkLst>
            <pc:docMk/>
            <pc:sldMk cId="1724260790" sldId="422"/>
            <ac:picMk id="17" creationId="{A11E090B-924C-4C38-B2DF-13DD052A7764}"/>
          </ac:picMkLst>
        </pc:picChg>
        <pc:picChg chg="add mod">
          <ac:chgData name="신 주용" userId="ce306e5e72bceba6" providerId="LiveId" clId="{CA4A9FE3-D652-4C0A-B483-D9888A82F7C0}" dt="2022-04-27T20:20:11.885" v="9855" actId="1035"/>
          <ac:picMkLst>
            <pc:docMk/>
            <pc:sldMk cId="1724260790" sldId="422"/>
            <ac:picMk id="18" creationId="{E51EB418-C499-45D6-8601-7F575585471B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889996610" sldId="422"/>
        </pc:sldMkLst>
      </pc:sldChg>
      <pc:sldChg chg="addSp delSp modSp add mod">
        <pc:chgData name="신 주용" userId="ce306e5e72bceba6" providerId="LiveId" clId="{CA4A9FE3-D652-4C0A-B483-D9888A82F7C0}" dt="2022-04-27T20:55:18.123" v="10838" actId="21"/>
        <pc:sldMkLst>
          <pc:docMk/>
          <pc:sldMk cId="201964465" sldId="423"/>
        </pc:sldMkLst>
        <pc:spChg chg="mod">
          <ac:chgData name="신 주용" userId="ce306e5e72bceba6" providerId="LiveId" clId="{CA4A9FE3-D652-4C0A-B483-D9888A82F7C0}" dt="2022-04-27T20:24:33.497" v="10218" actId="20577"/>
          <ac:spMkLst>
            <pc:docMk/>
            <pc:sldMk cId="201964465" sldId="423"/>
            <ac:spMk id="14" creationId="{7AA523DA-F32B-4AF2-A924-947D338998C0}"/>
          </ac:spMkLst>
        </pc:spChg>
        <pc:spChg chg="add del mod">
          <ac:chgData name="신 주용" userId="ce306e5e72bceba6" providerId="LiveId" clId="{CA4A9FE3-D652-4C0A-B483-D9888A82F7C0}" dt="2022-04-27T20:22:04.162" v="9867" actId="47"/>
          <ac:spMkLst>
            <pc:docMk/>
            <pc:sldMk cId="201964465" sldId="423"/>
            <ac:spMk id="19" creationId="{85E16E39-C792-4CB3-A27A-0E5488CF2F8E}"/>
          </ac:spMkLst>
        </pc:spChg>
        <pc:spChg chg="add mod">
          <ac:chgData name="신 주용" userId="ce306e5e72bceba6" providerId="LiveId" clId="{CA4A9FE3-D652-4C0A-B483-D9888A82F7C0}" dt="2022-04-27T20:23:52.174" v="10186" actId="1035"/>
          <ac:spMkLst>
            <pc:docMk/>
            <pc:sldMk cId="201964465" sldId="423"/>
            <ac:spMk id="20" creationId="{6E7EED84-8C79-41F7-8931-1191DE1BC088}"/>
          </ac:spMkLst>
        </pc:spChg>
        <pc:grpChg chg="add del">
          <ac:chgData name="신 주용" userId="ce306e5e72bceba6" providerId="LiveId" clId="{CA4A9FE3-D652-4C0A-B483-D9888A82F7C0}" dt="2022-04-27T20:55:18.123" v="10838" actId="21"/>
          <ac:grpSpMkLst>
            <pc:docMk/>
            <pc:sldMk cId="201964465" sldId="423"/>
            <ac:grpSpMk id="15" creationId="{00000000-0000-0000-0000-000000000000}"/>
          </ac:grpSpMkLst>
        </pc:grpChg>
        <pc:picChg chg="add mod">
          <ac:chgData name="신 주용" userId="ce306e5e72bceba6" providerId="LiveId" clId="{CA4A9FE3-D652-4C0A-B483-D9888A82F7C0}" dt="2022-04-27T20:23:52.174" v="10186" actId="1035"/>
          <ac:picMkLst>
            <pc:docMk/>
            <pc:sldMk cId="201964465" sldId="423"/>
            <ac:picMk id="4" creationId="{4B4DE5C2-A278-45A0-8A8B-FE5B8667DA04}"/>
          </ac:picMkLst>
        </pc:picChg>
        <pc:picChg chg="del">
          <ac:chgData name="신 주용" userId="ce306e5e72bceba6" providerId="LiveId" clId="{CA4A9FE3-D652-4C0A-B483-D9888A82F7C0}" dt="2022-04-27T20:21:41.163" v="9857" actId="478"/>
          <ac:picMkLst>
            <pc:docMk/>
            <pc:sldMk cId="201964465" sldId="423"/>
            <ac:picMk id="16" creationId="{8F3537EA-160C-4E22-91AB-C4E8CBAE453A}"/>
          </ac:picMkLst>
        </pc:picChg>
        <pc:picChg chg="del">
          <ac:chgData name="신 주용" userId="ce306e5e72bceba6" providerId="LiveId" clId="{CA4A9FE3-D652-4C0A-B483-D9888A82F7C0}" dt="2022-04-27T20:21:41.163" v="9857" actId="478"/>
          <ac:picMkLst>
            <pc:docMk/>
            <pc:sldMk cId="201964465" sldId="423"/>
            <ac:picMk id="18" creationId="{E51EB418-C499-45D6-8601-7F575585471B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508047986" sldId="423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380053645" sldId="424"/>
        </pc:sldMkLst>
      </pc:sldChg>
      <pc:sldChg chg="addSp delSp modSp add mod">
        <pc:chgData name="신 주용" userId="ce306e5e72bceba6" providerId="LiveId" clId="{CA4A9FE3-D652-4C0A-B483-D9888A82F7C0}" dt="2022-04-28T00:08:06.932" v="13590" actId="478"/>
        <pc:sldMkLst>
          <pc:docMk/>
          <pc:sldMk cId="3803984371" sldId="424"/>
        </pc:sldMkLst>
        <pc:spChg chg="mod ord">
          <ac:chgData name="신 주용" userId="ce306e5e72bceba6" providerId="LiveId" clId="{CA4A9FE3-D652-4C0A-B483-D9888A82F7C0}" dt="2022-04-27T20:55:55.885" v="10847" actId="166"/>
          <ac:spMkLst>
            <pc:docMk/>
            <pc:sldMk cId="3803984371" sldId="424"/>
            <ac:spMk id="14" creationId="{7AA523DA-F32B-4AF2-A924-947D338998C0}"/>
          </ac:spMkLst>
        </pc:spChg>
        <pc:spChg chg="del mod">
          <ac:chgData name="신 주용" userId="ce306e5e72bceba6" providerId="LiveId" clId="{CA4A9FE3-D652-4C0A-B483-D9888A82F7C0}" dt="2022-04-27T20:45:46.485" v="10380" actId="478"/>
          <ac:spMkLst>
            <pc:docMk/>
            <pc:sldMk cId="3803984371" sldId="424"/>
            <ac:spMk id="20" creationId="{6E7EED84-8C79-41F7-8931-1191DE1BC088}"/>
          </ac:spMkLst>
        </pc:spChg>
        <pc:spChg chg="add mod ord">
          <ac:chgData name="신 주용" userId="ce306e5e72bceba6" providerId="LiveId" clId="{CA4A9FE3-D652-4C0A-B483-D9888A82F7C0}" dt="2022-04-27T22:31:39.707" v="12186" actId="20578"/>
          <ac:spMkLst>
            <pc:docMk/>
            <pc:sldMk cId="3803984371" sldId="424"/>
            <ac:spMk id="21" creationId="{E7656DEC-C253-484F-9C3D-4608A7157A3E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4" creationId="{1A1A3615-821E-4850-86C5-BC6358825BFC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6" creationId="{BA51A0D2-47B8-4E3D-B5DC-05732EC816AD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7" creationId="{2783AFDA-0414-4170-8941-D2131F88506E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9" creationId="{717D9A57-CA59-4621-88B4-E4F4D215B8F0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50" creationId="{1576F84D-F646-4F8D-98CC-EC208DD7DC13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51" creationId="{C8DE49C1-F753-49E9-8678-619A72FB2BCA}"/>
          </ac:spMkLst>
        </pc:spChg>
        <pc:spChg chg="add mod ord">
          <ac:chgData name="신 주용" userId="ce306e5e72bceba6" providerId="LiveId" clId="{CA4A9FE3-D652-4C0A-B483-D9888A82F7C0}" dt="2022-04-27T22:45:56.511" v="13280" actId="20577"/>
          <ac:spMkLst>
            <pc:docMk/>
            <pc:sldMk cId="3803984371" sldId="424"/>
            <ac:spMk id="100" creationId="{4BD07418-2471-480D-8A78-C684B613B6D5}"/>
          </ac:spMkLst>
        </pc:spChg>
        <pc:grpChg chg="del mod">
          <ac:chgData name="신 주용" userId="ce306e5e72bceba6" providerId="LiveId" clId="{CA4A9FE3-D652-4C0A-B483-D9888A82F7C0}" dt="2022-04-27T20:55:20.584" v="10839" actId="478"/>
          <ac:grpSpMkLst>
            <pc:docMk/>
            <pc:sldMk cId="3803984371" sldId="424"/>
            <ac:grpSpMk id="15" creationId="{00000000-0000-0000-0000-000000000000}"/>
          </ac:grpSpMkLst>
        </pc:grpChg>
        <pc:grpChg chg="add del mod ord">
          <ac:chgData name="신 주용" userId="ce306e5e72bceba6" providerId="LiveId" clId="{CA4A9FE3-D652-4C0A-B483-D9888A82F7C0}" dt="2022-04-27T22:58:52.190" v="13509" actId="21"/>
          <ac:grpSpMkLst>
            <pc:docMk/>
            <pc:sldMk cId="3803984371" sldId="424"/>
            <ac:grpSpMk id="43" creationId="{942043A6-BBEC-4BAA-B246-BB3BEE6DDA4E}"/>
          </ac:grpSpMkLst>
        </pc:grpChg>
        <pc:grpChg chg="mod">
          <ac:chgData name="신 주용" userId="ce306e5e72bceba6" providerId="LiveId" clId="{CA4A9FE3-D652-4C0A-B483-D9888A82F7C0}" dt="2022-04-27T20:55:20.748" v="10840"/>
          <ac:grpSpMkLst>
            <pc:docMk/>
            <pc:sldMk cId="3803984371" sldId="424"/>
            <ac:grpSpMk id="45" creationId="{F2EF2792-51F3-4D25-A16F-9C83836DAF42}"/>
          </ac:grpSpMkLst>
        </pc:grpChg>
        <pc:grpChg chg="mod">
          <ac:chgData name="신 주용" userId="ce306e5e72bceba6" providerId="LiveId" clId="{CA4A9FE3-D652-4C0A-B483-D9888A82F7C0}" dt="2022-04-27T20:55:20.748" v="10840"/>
          <ac:grpSpMkLst>
            <pc:docMk/>
            <pc:sldMk cId="3803984371" sldId="424"/>
            <ac:grpSpMk id="48" creationId="{049B9F35-4271-4428-8973-9C619620051E}"/>
          </ac:grpSpMkLst>
        </pc:grpChg>
        <pc:grpChg chg="add mod ord">
          <ac:chgData name="신 주용" userId="ce306e5e72bceba6" providerId="LiveId" clId="{CA4A9FE3-D652-4C0A-B483-D9888A82F7C0}" dt="2022-04-27T22:30:22.154" v="12181" actId="1037"/>
          <ac:grpSpMkLst>
            <pc:docMk/>
            <pc:sldMk cId="3803984371" sldId="424"/>
            <ac:grpSpMk id="95" creationId="{8031C7E0-47DD-4D63-B6E2-C3CFAB790812}"/>
          </ac:grpSpMkLst>
        </pc:grpChg>
        <pc:grpChg chg="add mod">
          <ac:chgData name="신 주용" userId="ce306e5e72bceba6" providerId="LiveId" clId="{CA4A9FE3-D652-4C0A-B483-D9888A82F7C0}" dt="2022-04-27T21:10:01.289" v="11777" actId="164"/>
          <ac:grpSpMkLst>
            <pc:docMk/>
            <pc:sldMk cId="3803984371" sldId="424"/>
            <ac:grpSpMk id="96" creationId="{D7D0B720-8656-433A-8DAD-B7955D514241}"/>
          </ac:grpSpMkLst>
        </pc:grpChg>
        <pc:grpChg chg="add del mod ord">
          <ac:chgData name="신 주용" userId="ce306e5e72bceba6" providerId="LiveId" clId="{CA4A9FE3-D652-4C0A-B483-D9888A82F7C0}" dt="2022-04-28T00:07:56.877" v="13587" actId="165"/>
          <ac:grpSpMkLst>
            <pc:docMk/>
            <pc:sldMk cId="3803984371" sldId="424"/>
            <ac:grpSpMk id="97" creationId="{317067BC-C39C-46A9-80AB-B8291FA475C8}"/>
          </ac:grpSpMkLst>
        </pc:grpChg>
        <pc:grpChg chg="add del mod ord">
          <ac:chgData name="신 주용" userId="ce306e5e72bceba6" providerId="LiveId" clId="{CA4A9FE3-D652-4C0A-B483-D9888A82F7C0}" dt="2022-04-28T00:08:03.886" v="13589" actId="165"/>
          <ac:grpSpMkLst>
            <pc:docMk/>
            <pc:sldMk cId="3803984371" sldId="424"/>
            <ac:grpSpMk id="98" creationId="{4AF4FCA4-DC53-4460-8550-E9E7C3B7C7C9}"/>
          </ac:grpSpMkLst>
        </pc:grpChg>
        <pc:picChg chg="del">
          <ac:chgData name="신 주용" userId="ce306e5e72bceba6" providerId="LiveId" clId="{CA4A9FE3-D652-4C0A-B483-D9888A82F7C0}" dt="2022-04-27T20:42:07.660" v="10220" actId="478"/>
          <ac:picMkLst>
            <pc:docMk/>
            <pc:sldMk cId="3803984371" sldId="424"/>
            <ac:picMk id="4" creationId="{4B4DE5C2-A278-45A0-8A8B-FE5B8667DA04}"/>
          </ac:picMkLst>
        </pc:picChg>
        <pc:picChg chg="add del mod">
          <ac:chgData name="신 주용" userId="ce306e5e72bceba6" providerId="LiveId" clId="{CA4A9FE3-D652-4C0A-B483-D9888A82F7C0}" dt="2022-04-27T20:55:09.879" v="10835" actId="21"/>
          <ac:picMkLst>
            <pc:docMk/>
            <pc:sldMk cId="3803984371" sldId="424"/>
            <ac:picMk id="5" creationId="{556A4F2C-0557-4A53-AD70-9172830FD3C0}"/>
          </ac:picMkLst>
        </pc:picChg>
        <pc:picChg chg="add del mod ord topLvl">
          <ac:chgData name="신 주용" userId="ce306e5e72bceba6" providerId="LiveId" clId="{CA4A9FE3-D652-4C0A-B483-D9888A82F7C0}" dt="2022-04-28T00:08:03.886" v="13589" actId="165"/>
          <ac:picMkLst>
            <pc:docMk/>
            <pc:sldMk cId="3803984371" sldId="424"/>
            <ac:picMk id="10" creationId="{3035492A-3EE0-427A-85E6-7EC8766560CF}"/>
          </ac:picMkLst>
        </pc:picChg>
        <pc:picChg chg="add del mod ord topLvl">
          <ac:chgData name="신 주용" userId="ce306e5e72bceba6" providerId="LiveId" clId="{CA4A9FE3-D652-4C0A-B483-D9888A82F7C0}" dt="2022-04-28T00:07:56.877" v="13587" actId="165"/>
          <ac:picMkLst>
            <pc:docMk/>
            <pc:sldMk cId="3803984371" sldId="424"/>
            <ac:picMk id="16" creationId="{8AA7DCFE-14AA-47B7-81CC-4EFB1608B7F3}"/>
          </ac:picMkLst>
        </pc:picChg>
        <pc:picChg chg="add del mod">
          <ac:chgData name="신 주용" userId="ce306e5e72bceba6" providerId="LiveId" clId="{CA4A9FE3-D652-4C0A-B483-D9888A82F7C0}" dt="2022-04-27T21:09:51.930" v="11775" actId="164"/>
          <ac:picMkLst>
            <pc:docMk/>
            <pc:sldMk cId="3803984371" sldId="424"/>
            <ac:picMk id="53" creationId="{09C1BA54-36F7-440E-A504-FACBD652EFF7}"/>
          </ac:picMkLst>
        </pc:pic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18" creationId="{7A8B494D-E20D-419F-B945-98A0A8BDB4AB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25" creationId="{FB3EF455-E39B-4155-95F6-4D3FAC3AA92C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27" creationId="{D293C0C8-F5B1-4C05-8D90-A1569B963977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2" creationId="{4D2301B1-6EA4-4B5A-A490-DB971E7BC5FB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4" creationId="{59AF86A4-E270-42B6-8FB8-36CF4019CF52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6" creationId="{9A1E80D3-98D5-4BBB-9E22-4A2F87AD0627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9" creationId="{C7D5F151-4725-4C96-81F2-988F70F0D916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41" creationId="{A58458D9-4AAC-4242-B212-54A730B83A6C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5" creationId="{16970A67-EDAF-467F-BF99-3400A460B95B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6" creationId="{DF5EE7CD-E808-4AE2-BEBC-A890E50584EE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7" creationId="{9DD16162-9619-4E18-B984-C6747D721C81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8" creationId="{5EB1C0B6-9BBD-4835-A2E5-FA6C8CDE5EB7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9" creationId="{531B0428-ABE1-48D5-8577-DB7CF2840A30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60" creationId="{8F9E59E0-B9AB-4E35-8D0A-99A9636080FE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61" creationId="{BB5F50F6-06EF-428E-9621-A4BBC656379C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62" creationId="{83D1E86D-39B6-4118-B0E2-A3E12D298C20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63" creationId="{0B81ED47-D4AE-4AD7-9301-383D3528E691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64" creationId="{79962A51-C98D-4B9F-B090-6D8E56DAE21E}"/>
          </ac:cxnSpMkLst>
        </pc:cxnChg>
        <pc:cxnChg chg="add del mod">
          <ac:chgData name="신 주용" userId="ce306e5e72bceba6" providerId="LiveId" clId="{CA4A9FE3-D652-4C0A-B483-D9888A82F7C0}" dt="2022-04-27T20:59:59.072" v="10907" actId="478"/>
          <ac:cxnSpMkLst>
            <pc:docMk/>
            <pc:sldMk cId="3803984371" sldId="424"/>
            <ac:cxnSpMk id="66" creationId="{6BAC9376-21E8-43E3-BF66-E8D76657DD9E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68" creationId="{7F882AFA-FF58-44E0-9149-31B59139994C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72" creationId="{90869D9C-D3D7-4841-806A-512D81E2CFAD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76" creationId="{6A0AC19D-A721-4487-B65C-F1A31E6DB75B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78" creationId="{C92D5B6C-80D9-4B86-80DB-5D2AFE4D0E46}"/>
          </ac:cxnSpMkLst>
        </pc:cxnChg>
        <pc:cxnChg chg="add del mod">
          <ac:chgData name="신 주용" userId="ce306e5e72bceba6" providerId="LiveId" clId="{CA4A9FE3-D652-4C0A-B483-D9888A82F7C0}" dt="2022-04-27T21:03:52.564" v="11340"/>
          <ac:cxnSpMkLst>
            <pc:docMk/>
            <pc:sldMk cId="3803984371" sldId="424"/>
            <ac:cxnSpMk id="81" creationId="{6262F710-5E85-4CB7-A311-52CA4F3EA672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86" creationId="{F6504064-9B50-49B1-BBD5-FEEAB0EDC345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88" creationId="{B3B733F7-CF50-416B-807A-7609BCE60F2E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90" creationId="{57CBDBC0-252C-418A-9B9D-5DB3FEF0FF85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92" creationId="{D57A12EC-9B87-45F3-A433-B2FB40E8FD31}"/>
          </ac:cxnSpMkLst>
        </pc:cxnChg>
        <pc:cxnChg chg="add del mod">
          <ac:chgData name="신 주용" userId="ce306e5e72bceba6" providerId="LiveId" clId="{CA4A9FE3-D652-4C0A-B483-D9888A82F7C0}" dt="2022-04-27T21:11:04.559" v="11785"/>
          <ac:cxnSpMkLst>
            <pc:docMk/>
            <pc:sldMk cId="3803984371" sldId="424"/>
            <ac:cxnSpMk id="99" creationId="{2BDD9FD0-9CC3-4688-A9DC-26D70BD68EEB}"/>
          </ac:cxnSpMkLst>
        </pc:cxnChg>
      </pc:sldChg>
      <pc:sldChg chg="addSp delSp modSp add mod">
        <pc:chgData name="신 주용" userId="ce306e5e72bceba6" providerId="LiveId" clId="{CA4A9FE3-D652-4C0A-B483-D9888A82F7C0}" dt="2022-04-27T22:58:56.651" v="13512" actId="167"/>
        <pc:sldMkLst>
          <pc:docMk/>
          <pc:sldMk cId="305156824" sldId="425"/>
        </pc:sldMkLst>
        <pc:spChg chg="mod ord">
          <ac:chgData name="신 주용" userId="ce306e5e72bceba6" providerId="LiveId" clId="{CA4A9FE3-D652-4C0A-B483-D9888A82F7C0}" dt="2022-04-27T21:13:25.177" v="11822" actId="20577"/>
          <ac:spMkLst>
            <pc:docMk/>
            <pc:sldMk cId="305156824" sldId="425"/>
            <ac:spMk id="14" creationId="{7AA523DA-F32B-4AF2-A924-947D338998C0}"/>
          </ac:spMkLst>
        </pc:spChg>
        <pc:spChg chg="add mod ord">
          <ac:chgData name="신 주용" userId="ce306e5e72bceba6" providerId="LiveId" clId="{CA4A9FE3-D652-4C0A-B483-D9888A82F7C0}" dt="2022-04-27T22:43:17.970" v="13029" actId="1076"/>
          <ac:spMkLst>
            <pc:docMk/>
            <pc:sldMk cId="305156824" sldId="425"/>
            <ac:spMk id="27" creationId="{14E0F847-126A-44FB-938E-BF4994698DA4}"/>
          </ac:spMkLst>
        </pc:spChg>
        <pc:spChg chg="add del mod">
          <ac:chgData name="신 주용" userId="ce306e5e72bceba6" providerId="LiveId" clId="{CA4A9FE3-D652-4C0A-B483-D9888A82F7C0}" dt="2022-04-27T21:12:29.510" v="11801"/>
          <ac:spMkLst>
            <pc:docMk/>
            <pc:sldMk cId="305156824" sldId="425"/>
            <ac:spMk id="28" creationId="{7D78C6F0-10A1-4107-BE81-D82DC343AE4E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4" creationId="{890F6DCE-764F-483A-A0DD-273CB56D770D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6" creationId="{7F35E2B7-4013-451B-AE49-C3985950E852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7" creationId="{DD1662D8-A3A9-4CA0-8DD3-38973E621724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9" creationId="{881B2B80-7020-4FE7-B03D-5EC50AADBE52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40" creationId="{770EF0F0-A277-447B-80CE-6F9637BDD417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41" creationId="{2977940E-FA04-46A1-A68E-396B989E04E3}"/>
          </ac:spMkLst>
        </pc:spChg>
        <pc:grpChg chg="del mod">
          <ac:chgData name="신 주용" userId="ce306e5e72bceba6" providerId="LiveId" clId="{CA4A9FE3-D652-4C0A-B483-D9888A82F7C0}" dt="2022-04-27T22:58:54.570" v="13510" actId="478"/>
          <ac:grpSpMkLst>
            <pc:docMk/>
            <pc:sldMk cId="305156824" sldId="425"/>
            <ac:grpSpMk id="15" creationId="{00000000-0000-0000-0000-000000000000}"/>
          </ac:grpSpMkLst>
        </pc:grpChg>
        <pc:grpChg chg="add mod">
          <ac:chgData name="신 주용" userId="ce306e5e72bceba6" providerId="LiveId" clId="{CA4A9FE3-D652-4C0A-B483-D9888A82F7C0}" dt="2022-04-27T22:34:24.231" v="12447" actId="1076"/>
          <ac:grpSpMkLst>
            <pc:docMk/>
            <pc:sldMk cId="305156824" sldId="425"/>
            <ac:grpSpMk id="30" creationId="{A446F14C-BD4A-40E1-89B9-12EACC9F5B09}"/>
          </ac:grpSpMkLst>
        </pc:grpChg>
        <pc:grpChg chg="add mod ord">
          <ac:chgData name="신 주용" userId="ce306e5e72bceba6" providerId="LiveId" clId="{CA4A9FE3-D652-4C0A-B483-D9888A82F7C0}" dt="2022-04-27T22:58:56.651" v="13512" actId="167"/>
          <ac:grpSpMkLst>
            <pc:docMk/>
            <pc:sldMk cId="305156824" sldId="425"/>
            <ac:grpSpMk id="33" creationId="{15BDC47B-1692-4337-9437-1E59A687D0F6}"/>
          </ac:grpSpMkLst>
        </pc:grpChg>
        <pc:grpChg chg="mod">
          <ac:chgData name="신 주용" userId="ce306e5e72bceba6" providerId="LiveId" clId="{CA4A9FE3-D652-4C0A-B483-D9888A82F7C0}" dt="2022-04-27T22:58:54.728" v="13511"/>
          <ac:grpSpMkLst>
            <pc:docMk/>
            <pc:sldMk cId="305156824" sldId="425"/>
            <ac:grpSpMk id="35" creationId="{439BEF78-3566-40A1-8CC8-1C0F5256BADE}"/>
          </ac:grpSpMkLst>
        </pc:grpChg>
        <pc:grpChg chg="mod">
          <ac:chgData name="신 주용" userId="ce306e5e72bceba6" providerId="LiveId" clId="{CA4A9FE3-D652-4C0A-B483-D9888A82F7C0}" dt="2022-04-27T22:58:54.728" v="13511"/>
          <ac:grpSpMkLst>
            <pc:docMk/>
            <pc:sldMk cId="305156824" sldId="425"/>
            <ac:grpSpMk id="38" creationId="{82218371-D0FC-4A43-A555-0BBDAEE85D1A}"/>
          </ac:grpSpMkLst>
        </pc:grpChg>
        <pc:picChg chg="add del mod">
          <ac:chgData name="신 주용" userId="ce306e5e72bceba6" providerId="LiveId" clId="{CA4A9FE3-D652-4C0A-B483-D9888A82F7C0}" dt="2022-04-27T20:47:33.386" v="10399" actId="478"/>
          <ac:picMkLst>
            <pc:docMk/>
            <pc:sldMk cId="305156824" sldId="425"/>
            <ac:picMk id="5" creationId="{556A4F2C-0557-4A53-AD70-9172830FD3C0}"/>
          </ac:picMkLst>
        </pc:picChg>
        <pc:picChg chg="add mod">
          <ac:chgData name="신 주용" userId="ce306e5e72bceba6" providerId="LiveId" clId="{CA4A9FE3-D652-4C0A-B483-D9888A82F7C0}" dt="2022-04-27T21:13:13.834" v="11811" actId="164"/>
          <ac:picMkLst>
            <pc:docMk/>
            <pc:sldMk cId="305156824" sldId="425"/>
            <ac:picMk id="9" creationId="{BCA050A0-859B-4FE8-BB5E-C73C83CB0A4B}"/>
          </ac:picMkLst>
        </pc:picChg>
        <pc:picChg chg="del">
          <ac:chgData name="신 주용" userId="ce306e5e72bceba6" providerId="LiveId" clId="{CA4A9FE3-D652-4C0A-B483-D9888A82F7C0}" dt="2022-04-27T20:45:56.119" v="10382" actId="478"/>
          <ac:picMkLst>
            <pc:docMk/>
            <pc:sldMk cId="305156824" sldId="425"/>
            <ac:picMk id="10" creationId="{3035492A-3EE0-427A-85E6-7EC8766560CF}"/>
          </ac:picMkLst>
        </pc:picChg>
        <pc:picChg chg="del">
          <ac:chgData name="신 주용" userId="ce306e5e72bceba6" providerId="LiveId" clId="{CA4A9FE3-D652-4C0A-B483-D9888A82F7C0}" dt="2022-04-27T20:45:56.119" v="10382" actId="478"/>
          <ac:picMkLst>
            <pc:docMk/>
            <pc:sldMk cId="305156824" sldId="425"/>
            <ac:picMk id="16" creationId="{8AA7DCFE-14AA-47B7-81CC-4EFB1608B7F3}"/>
          </ac:picMkLst>
        </pc:picChg>
        <pc:picChg chg="add del mod">
          <ac:chgData name="신 주용" userId="ce306e5e72bceba6" providerId="LiveId" clId="{CA4A9FE3-D652-4C0A-B483-D9888A82F7C0}" dt="2022-04-27T20:55:30.509" v="10842" actId="21"/>
          <ac:picMkLst>
            <pc:docMk/>
            <pc:sldMk cId="305156824" sldId="425"/>
            <ac:picMk id="17" creationId="{3DC27FB2-B18C-4AB3-B509-9E258C984260}"/>
          </ac:picMkLst>
        </pc:picChg>
        <pc:picChg chg="add mod">
          <ac:chgData name="신 주용" userId="ce306e5e72bceba6" providerId="LiveId" clId="{CA4A9FE3-D652-4C0A-B483-D9888A82F7C0}" dt="2022-04-27T21:13:13.834" v="11811" actId="164"/>
          <ac:picMkLst>
            <pc:docMk/>
            <pc:sldMk cId="305156824" sldId="425"/>
            <ac:picMk id="29" creationId="{AF5BA411-0CB6-4291-80DD-0E940E5B223A}"/>
          </ac:picMkLst>
        </pc:pic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18" creationId="{10C169AE-5FA3-463B-A2CB-A1D9133C4B67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19" creationId="{A53DDCC0-3C6E-4160-9BB0-76D346988D0A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0" creationId="{D23998A6-C4B6-4B21-A957-BF1542025A88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1" creationId="{C58F4974-BE79-434C-89B7-B15456BEEBB7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2" creationId="{29FB5EBA-A19C-4E38-A27D-DC8478479424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3" creationId="{E32AB622-3AA5-4C27-B9E2-E87253422F9B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5" creationId="{9704CE86-1F3D-4642-BF2F-7068917C3B67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6" creationId="{2E25E749-B524-4174-B8B7-2EF87966CD75}"/>
          </ac:cxnSpMkLst>
        </pc:cxn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967179235" sldId="425"/>
        </pc:sldMkLst>
      </pc:sldChg>
      <pc:sldChg chg="addSp delSp modSp add mod">
        <pc:chgData name="신 주용" userId="ce306e5e72bceba6" providerId="LiveId" clId="{CA4A9FE3-D652-4C0A-B483-D9888A82F7C0}" dt="2022-04-27T22:59:17.479" v="13521" actId="167"/>
        <pc:sldMkLst>
          <pc:docMk/>
          <pc:sldMk cId="2375045408" sldId="426"/>
        </pc:sldMkLst>
        <pc:spChg chg="mod ord">
          <ac:chgData name="신 주용" userId="ce306e5e72bceba6" providerId="LiveId" clId="{CA4A9FE3-D652-4C0A-B483-D9888A82F7C0}" dt="2022-04-27T22:56:08.742" v="13453" actId="166"/>
          <ac:spMkLst>
            <pc:docMk/>
            <pc:sldMk cId="2375045408" sldId="426"/>
            <ac:spMk id="14" creationId="{7AA523DA-F32B-4AF2-A924-947D338998C0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22" creationId="{7AEEF612-79BE-4595-8B17-6C3F0EB228D4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25" creationId="{00E5EE64-6F19-4619-82BC-9ADA2A6A5AA2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26" creationId="{FAA82FDD-8DEF-427A-AB85-B137F9A37158}"/>
          </ac:spMkLst>
        </pc:spChg>
        <pc:spChg chg="add del ord">
          <ac:chgData name="신 주용" userId="ce306e5e72bceba6" providerId="LiveId" clId="{CA4A9FE3-D652-4C0A-B483-D9888A82F7C0}" dt="2022-04-27T22:55:49.488" v="13422" actId="478"/>
          <ac:spMkLst>
            <pc:docMk/>
            <pc:sldMk cId="2375045408" sldId="426"/>
            <ac:spMk id="27" creationId="{14E0F847-126A-44FB-938E-BF4994698DA4}"/>
          </ac:spMkLst>
        </pc:spChg>
        <pc:spChg chg="mod ord">
          <ac:chgData name="신 주용" userId="ce306e5e72bceba6" providerId="LiveId" clId="{CA4A9FE3-D652-4C0A-B483-D9888A82F7C0}" dt="2022-04-27T22:59:09.719" v="13518" actId="167"/>
          <ac:spMkLst>
            <pc:docMk/>
            <pc:sldMk cId="2375045408" sldId="426"/>
            <ac:spMk id="31" creationId="{6C78562F-0F18-4BBA-AF5F-98B1E3F75C0C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32" creationId="{E08D2FE5-3A00-4F7B-9C96-0457581C7DD6}"/>
          </ac:spMkLst>
        </pc:spChg>
        <pc:spChg chg="mod ord">
          <ac:chgData name="신 주용" userId="ce306e5e72bceba6" providerId="LiveId" clId="{CA4A9FE3-D652-4C0A-B483-D9888A82F7C0}" dt="2022-04-27T22:59:04.593" v="13516" actId="167"/>
          <ac:spMkLst>
            <pc:docMk/>
            <pc:sldMk cId="2375045408" sldId="426"/>
            <ac:spMk id="33" creationId="{B803BFE5-5738-45C5-880F-999DDF34E270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35" creationId="{73EBC109-C357-4FAF-90D7-74DC515841ED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37" creationId="{10852106-2638-4208-BC19-8E62C5E6B156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38" creationId="{BD00A488-9F0F-4468-9449-10CB362E7B0F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40" creationId="{697C323D-5E95-44C3-BAD4-92359907878B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41" creationId="{054DA122-2C6D-468E-A50C-FA5E9D34EF0E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42" creationId="{DC94622D-CE6B-4588-BA57-DD92718EDE3F}"/>
          </ac:spMkLst>
        </pc:spChg>
        <pc:grpChg chg="del">
          <ac:chgData name="신 주용" userId="ce306e5e72bceba6" providerId="LiveId" clId="{CA4A9FE3-D652-4C0A-B483-D9888A82F7C0}" dt="2022-04-27T22:59:01.260" v="13513" actId="478"/>
          <ac:grpSpMkLst>
            <pc:docMk/>
            <pc:sldMk cId="2375045408" sldId="426"/>
            <ac:grpSpMk id="15" creationId="{00000000-0000-0000-0000-000000000000}"/>
          </ac:grpSpMkLst>
        </pc:grpChg>
        <pc:grpChg chg="add del mod">
          <ac:chgData name="신 주용" userId="ce306e5e72bceba6" providerId="LiveId" clId="{CA4A9FE3-D652-4C0A-B483-D9888A82F7C0}" dt="2022-04-27T22:59:09.975" v="13519"/>
          <ac:grpSpMkLst>
            <pc:docMk/>
            <pc:sldMk cId="2375045408" sldId="426"/>
            <ac:grpSpMk id="21" creationId="{8800CA64-E67E-4F40-AF98-EC5BB05409CE}"/>
          </ac:grpSpMkLst>
        </pc:grpChg>
        <pc:grpChg chg="mod">
          <ac:chgData name="신 주용" userId="ce306e5e72bceba6" providerId="LiveId" clId="{CA4A9FE3-D652-4C0A-B483-D9888A82F7C0}" dt="2022-04-27T22:59:01.458" v="13514"/>
          <ac:grpSpMkLst>
            <pc:docMk/>
            <pc:sldMk cId="2375045408" sldId="426"/>
            <ac:grpSpMk id="23" creationId="{3A928192-2F41-4C05-AA65-20512ACA5CC3}"/>
          </ac:grpSpMkLst>
        </pc:grpChg>
        <pc:grpChg chg="mod">
          <ac:chgData name="신 주용" userId="ce306e5e72bceba6" providerId="LiveId" clId="{CA4A9FE3-D652-4C0A-B483-D9888A82F7C0}" dt="2022-04-27T22:59:01.458" v="13514"/>
          <ac:grpSpMkLst>
            <pc:docMk/>
            <pc:sldMk cId="2375045408" sldId="426"/>
            <ac:grpSpMk id="28" creationId="{115C473B-9E7D-465F-B1AA-8A99977B4C0D}"/>
          </ac:grpSpMkLst>
        </pc:grpChg>
        <pc:grpChg chg="add del">
          <ac:chgData name="신 주용" userId="ce306e5e72bceba6" providerId="LiveId" clId="{CA4A9FE3-D652-4C0A-B483-D9888A82F7C0}" dt="2022-04-27T22:53:48.125" v="13296" actId="478"/>
          <ac:grpSpMkLst>
            <pc:docMk/>
            <pc:sldMk cId="2375045408" sldId="426"/>
            <ac:grpSpMk id="30" creationId="{A446F14C-BD4A-40E1-89B9-12EACC9F5B09}"/>
          </ac:grpSpMkLst>
        </pc:grpChg>
        <pc:grpChg chg="add mod ord">
          <ac:chgData name="신 주용" userId="ce306e5e72bceba6" providerId="LiveId" clId="{CA4A9FE3-D652-4C0A-B483-D9888A82F7C0}" dt="2022-04-27T22:59:17.479" v="13521" actId="167"/>
          <ac:grpSpMkLst>
            <pc:docMk/>
            <pc:sldMk cId="2375045408" sldId="426"/>
            <ac:grpSpMk id="34" creationId="{984C17A5-957F-43BF-93FB-C040987EC4C7}"/>
          </ac:grpSpMkLst>
        </pc:grpChg>
        <pc:grpChg chg="mod">
          <ac:chgData name="신 주용" userId="ce306e5e72bceba6" providerId="LiveId" clId="{CA4A9FE3-D652-4C0A-B483-D9888A82F7C0}" dt="2022-04-27T22:59:14.729" v="13520"/>
          <ac:grpSpMkLst>
            <pc:docMk/>
            <pc:sldMk cId="2375045408" sldId="426"/>
            <ac:grpSpMk id="36" creationId="{75E20E3F-B496-4B1E-8220-36F9D9458646}"/>
          </ac:grpSpMkLst>
        </pc:grpChg>
        <pc:grpChg chg="mod">
          <ac:chgData name="신 주용" userId="ce306e5e72bceba6" providerId="LiveId" clId="{CA4A9FE3-D652-4C0A-B483-D9888A82F7C0}" dt="2022-04-27T22:59:14.729" v="13520"/>
          <ac:grpSpMkLst>
            <pc:docMk/>
            <pc:sldMk cId="2375045408" sldId="426"/>
            <ac:grpSpMk id="39" creationId="{00E4C85E-DAEA-4BE3-88AE-4F0FB48E06AA}"/>
          </ac:grpSpMkLst>
        </pc:grpChg>
        <pc:picChg chg="add del mod">
          <ac:chgData name="신 주용" userId="ce306e5e72bceba6" providerId="LiveId" clId="{CA4A9FE3-D652-4C0A-B483-D9888A82F7C0}" dt="2022-04-27T22:56:04.690" v="13452" actId="1036"/>
          <ac:picMkLst>
            <pc:docMk/>
            <pc:sldMk cId="2375045408" sldId="426"/>
            <ac:picMk id="4" creationId="{EFDAD5B1-16B8-4ECD-B8E7-78A65B974619}"/>
          </ac:picMkLst>
        </pc:picChg>
        <pc:picChg chg="add mod">
          <ac:chgData name="신 주용" userId="ce306e5e72bceba6" providerId="LiveId" clId="{CA4A9FE3-D652-4C0A-B483-D9888A82F7C0}" dt="2022-04-27T22:56:04.690" v="13452" actId="1036"/>
          <ac:picMkLst>
            <pc:docMk/>
            <pc:sldMk cId="2375045408" sldId="426"/>
            <ac:picMk id="10" creationId="{974A6EA9-587F-4B8F-ACB0-C2EBA3B3CAD1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892490133" sldId="426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402461356" sldId="427"/>
        </pc:sldMkLst>
      </pc:sldChg>
      <pc:sldChg chg="modSp add mod ord">
        <pc:chgData name="신 주용" userId="ce306e5e72bceba6" providerId="LiveId" clId="{CA4A9FE3-D652-4C0A-B483-D9888A82F7C0}" dt="2022-04-27T23:00:19.761" v="13573"/>
        <pc:sldMkLst>
          <pc:docMk/>
          <pc:sldMk cId="3805117556" sldId="427"/>
        </pc:sldMkLst>
        <pc:spChg chg="mod">
          <ac:chgData name="신 주용" userId="ce306e5e72bceba6" providerId="LiveId" clId="{CA4A9FE3-D652-4C0A-B483-D9888A82F7C0}" dt="2022-04-27T23:00:19.761" v="13573"/>
          <ac:spMkLst>
            <pc:docMk/>
            <pc:sldMk cId="3805117556" sldId="427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CA4A9FE3-D652-4C0A-B483-D9888A82F7C0}" dt="2022-04-27T22:59:25.081" v="13524" actId="167"/>
        <pc:sldMkLst>
          <pc:docMk/>
          <pc:sldMk cId="3470486051" sldId="428"/>
        </pc:sldMkLst>
        <pc:spChg chg="mod">
          <ac:chgData name="신 주용" userId="ce306e5e72bceba6" providerId="LiveId" clId="{CA4A9FE3-D652-4C0A-B483-D9888A82F7C0}" dt="2022-04-27T22:57:51.100" v="13496" actId="20577"/>
          <ac:spMkLst>
            <pc:docMk/>
            <pc:sldMk cId="3470486051" sldId="428"/>
            <ac:spMk id="14" creationId="{7AA523DA-F32B-4AF2-A924-947D338998C0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0" creationId="{997EC583-3A98-4D81-B4A0-83A0E565CD43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2" creationId="{BBFD3B85-91CA-4F2F-82DA-D62E2AA1FB41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3" creationId="{83791ADD-7BDA-4F86-A530-6C4ACF8E923D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6" creationId="{62E79E23-8B6B-4987-AA71-E0A352F23EB8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7" creationId="{A8B1C269-67EA-4D5B-89F6-C832CB625F42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8" creationId="{F2F14FEA-2C91-4B8F-8F2A-8FACE6C87D2B}"/>
          </ac:spMkLst>
        </pc:spChg>
        <pc:grpChg chg="del">
          <ac:chgData name="신 주용" userId="ce306e5e72bceba6" providerId="LiveId" clId="{CA4A9FE3-D652-4C0A-B483-D9888A82F7C0}" dt="2022-04-27T22:59:21.674" v="13522" actId="478"/>
          <ac:grpSpMkLst>
            <pc:docMk/>
            <pc:sldMk cId="3470486051" sldId="428"/>
            <ac:grpSpMk id="15" creationId="{00000000-0000-0000-0000-000000000000}"/>
          </ac:grpSpMkLst>
        </pc:grpChg>
        <pc:grpChg chg="add mod ord">
          <ac:chgData name="신 주용" userId="ce306e5e72bceba6" providerId="LiveId" clId="{CA4A9FE3-D652-4C0A-B483-D9888A82F7C0}" dt="2022-04-27T22:59:25.081" v="13524" actId="167"/>
          <ac:grpSpMkLst>
            <pc:docMk/>
            <pc:sldMk cId="3470486051" sldId="428"/>
            <ac:grpSpMk id="19" creationId="{8CC8C39C-5CA9-46A4-B499-846367451444}"/>
          </ac:grpSpMkLst>
        </pc:grpChg>
        <pc:grpChg chg="mod">
          <ac:chgData name="신 주용" userId="ce306e5e72bceba6" providerId="LiveId" clId="{CA4A9FE3-D652-4C0A-B483-D9888A82F7C0}" dt="2022-04-27T22:59:22.096" v="13523"/>
          <ac:grpSpMkLst>
            <pc:docMk/>
            <pc:sldMk cId="3470486051" sldId="428"/>
            <ac:grpSpMk id="21" creationId="{37AA0348-F758-400E-A139-C33EA05E4E05}"/>
          </ac:grpSpMkLst>
        </pc:grpChg>
        <pc:grpChg chg="mod">
          <ac:chgData name="신 주용" userId="ce306e5e72bceba6" providerId="LiveId" clId="{CA4A9FE3-D652-4C0A-B483-D9888A82F7C0}" dt="2022-04-27T22:59:22.096" v="13523"/>
          <ac:grpSpMkLst>
            <pc:docMk/>
            <pc:sldMk cId="3470486051" sldId="428"/>
            <ac:grpSpMk id="25" creationId="{AE00A62F-B829-4309-BD66-B97A29E820DD}"/>
          </ac:grpSpMkLst>
        </pc:grpChg>
        <pc:picChg chg="del">
          <ac:chgData name="신 주용" userId="ce306e5e72bceba6" providerId="LiveId" clId="{CA4A9FE3-D652-4C0A-B483-D9888A82F7C0}" dt="2022-04-27T22:57:43.133" v="13468" actId="478"/>
          <ac:picMkLst>
            <pc:docMk/>
            <pc:sldMk cId="3470486051" sldId="428"/>
            <ac:picMk id="4" creationId="{EFDAD5B1-16B8-4ECD-B8E7-78A65B974619}"/>
          </ac:picMkLst>
        </pc:picChg>
        <pc:picChg chg="add mod">
          <ac:chgData name="신 주용" userId="ce306e5e72bceba6" providerId="LiveId" clId="{CA4A9FE3-D652-4C0A-B483-D9888A82F7C0}" dt="2022-04-27T22:58:24.228" v="13505" actId="14100"/>
          <ac:picMkLst>
            <pc:docMk/>
            <pc:sldMk cId="3470486051" sldId="428"/>
            <ac:picMk id="5" creationId="{C92CE141-94CD-4062-8C49-5BFFF78A66F9}"/>
          </ac:picMkLst>
        </pc:picChg>
        <pc:picChg chg="del">
          <ac:chgData name="신 주용" userId="ce306e5e72bceba6" providerId="LiveId" clId="{CA4A9FE3-D652-4C0A-B483-D9888A82F7C0}" dt="2022-04-27T22:57:43.133" v="13468" actId="478"/>
          <ac:picMkLst>
            <pc:docMk/>
            <pc:sldMk cId="3470486051" sldId="428"/>
            <ac:picMk id="10" creationId="{974A6EA9-587F-4B8F-ACB0-C2EBA3B3CAD1}"/>
          </ac:picMkLst>
        </pc:picChg>
        <pc:picChg chg="add mod">
          <ac:chgData name="신 주용" userId="ce306e5e72bceba6" providerId="LiveId" clId="{CA4A9FE3-D652-4C0A-B483-D9888A82F7C0}" dt="2022-04-27T22:58:32.366" v="13507" actId="14100"/>
          <ac:picMkLst>
            <pc:docMk/>
            <pc:sldMk cId="3470486051" sldId="428"/>
            <ac:picMk id="12" creationId="{E4D537E9-6E16-4F53-96E8-DE6F01AF7754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856065507" sldId="428"/>
        </pc:sldMkLst>
      </pc:sldChg>
      <pc:sldChg chg="addSp delSp modSp add mod">
        <pc:chgData name="신 주용" userId="ce306e5e72bceba6" providerId="LiveId" clId="{CA4A9FE3-D652-4C0A-B483-D9888A82F7C0}" dt="2022-04-27T23:00:09.276" v="13543" actId="1076"/>
        <pc:sldMkLst>
          <pc:docMk/>
          <pc:sldMk cId="3288398220" sldId="429"/>
        </pc:sldMkLst>
        <pc:spChg chg="mod">
          <ac:chgData name="신 주용" userId="ce306e5e72bceba6" providerId="LiveId" clId="{CA4A9FE3-D652-4C0A-B483-D9888A82F7C0}" dt="2022-04-27T22:59:52.780" v="13538" actId="20577"/>
          <ac:spMkLst>
            <pc:docMk/>
            <pc:sldMk cId="3288398220" sldId="429"/>
            <ac:spMk id="14" creationId="{7AA523DA-F32B-4AF2-A924-947D338998C0}"/>
          </ac:spMkLst>
        </pc:spChg>
        <pc:picChg chg="add mod">
          <ac:chgData name="신 주용" userId="ce306e5e72bceba6" providerId="LiveId" clId="{CA4A9FE3-D652-4C0A-B483-D9888A82F7C0}" dt="2022-04-27T23:00:09.276" v="13543" actId="1076"/>
          <ac:picMkLst>
            <pc:docMk/>
            <pc:sldMk cId="3288398220" sldId="429"/>
            <ac:picMk id="4" creationId="{BA91D465-13F7-448E-B2E4-7DA702B015E9}"/>
          </ac:picMkLst>
        </pc:picChg>
        <pc:picChg chg="del">
          <ac:chgData name="신 주용" userId="ce306e5e72bceba6" providerId="LiveId" clId="{CA4A9FE3-D652-4C0A-B483-D9888A82F7C0}" dt="2022-04-27T22:59:54.510" v="13539" actId="478"/>
          <ac:picMkLst>
            <pc:docMk/>
            <pc:sldMk cId="3288398220" sldId="429"/>
            <ac:picMk id="5" creationId="{C92CE141-94CD-4062-8C49-5BFFF78A66F9}"/>
          </ac:picMkLst>
        </pc:picChg>
        <pc:picChg chg="del">
          <ac:chgData name="신 주용" userId="ce306e5e72bceba6" providerId="LiveId" clId="{CA4A9FE3-D652-4C0A-B483-D9888A82F7C0}" dt="2022-04-27T22:59:54.510" v="13539" actId="478"/>
          <ac:picMkLst>
            <pc:docMk/>
            <pc:sldMk cId="3288398220" sldId="429"/>
            <ac:picMk id="12" creationId="{E4D537E9-6E16-4F53-96E8-DE6F01AF7754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464584602" sldId="429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217407063" sldId="430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744793508" sldId="431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4234794425" sldId="432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562845882" sldId="433"/>
        </pc:sldMkLst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6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6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07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8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1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2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2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1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5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7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3F80-7108-4992-8324-1AA07ACBD29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721-1516-40F9-85B5-DC7FCF15BA8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6C35-40FC-4876-AEB0-80CFE3EA1B0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5F8E-EFD5-4D1A-9FEF-255B4AD136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F8EF-605F-4B7A-840E-10C8D7F38B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51E6-F865-4C55-AB24-B8B55395830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D801-F95B-42EE-80AB-8DFEC9F01A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465-E400-409E-BAA8-5636BA89EA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99-BA1F-4DED-AF65-2D73F9B224B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0FA3-FB5E-4312-823D-814A38E5F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1D06-CE4F-4F9A-9069-F3F32BDD0B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FFCA-5A93-4F2E-B606-08A8FF06322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하반기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텀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프로젝트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11483-6C92-4CC2-B7F6-A8D928FB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66DB9-5B1B-AEB6-4D3F-A33E1A2BB33B}"/>
              </a:ext>
            </a:extLst>
          </p:cNvPr>
          <p:cNvSpPr txBox="1"/>
          <p:nvPr/>
        </p:nvSpPr>
        <p:spPr>
          <a:xfrm>
            <a:off x="460873" y="3420427"/>
            <a:ext cx="7338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전에 육안으로 데이터 분포의 파악을 위해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산점도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출력을 해보았습니다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 상단은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결혼률과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출산률의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상관관계 파악을 위해 작성하였습니다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결혼률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출산률로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우상향을 그리는 그래프임을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 하단은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집값변동률과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출산률에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관한 그래프입니다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예상과는 달리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근처에 점들이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모여있는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4B0527-6564-B07A-0EE2-A7DD6698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7" y="1451452"/>
            <a:ext cx="6994248" cy="1674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D33EFF-E416-27C7-B047-70B525F57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31" y="762382"/>
            <a:ext cx="3724795" cy="2572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FDBD39-61F6-5F25-F51A-7B0DB18C2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208" y="3397605"/>
            <a:ext cx="393437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DDBBBD-BA6E-A159-13C6-8001F321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5" y="2131783"/>
            <a:ext cx="3915321" cy="26768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0C5131-02B8-926F-372F-531E1D0EC169}"/>
              </a:ext>
            </a:extLst>
          </p:cNvPr>
          <p:cNvSpPr txBox="1"/>
          <p:nvPr/>
        </p:nvSpPr>
        <p:spPr>
          <a:xfrm>
            <a:off x="4354746" y="2421248"/>
            <a:ext cx="72801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집값의 변동과 자녀 계획 검토 사이의 시간차로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임신 기간은 약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 정도이므로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출산할 때의 주택 가격과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 여부를 결정할 때의 주택 가격이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이상 차이나는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왼쪽의 사진은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정도의 시간차를 두고 다시 작성한 그래프입니다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이전보다 조금 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가깝게 분산된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16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로지스틱 회귀 분석 구현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C4309E-4A39-4116-BA12-19D4532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7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 로지스틱 회귀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C5131-02B8-926F-372F-531E1D0EC169}"/>
              </a:ext>
            </a:extLst>
          </p:cNvPr>
          <p:cNvSpPr txBox="1"/>
          <p:nvPr/>
        </p:nvSpPr>
        <p:spPr>
          <a:xfrm>
            <a:off x="1508213" y="4636152"/>
            <a:ext cx="72801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스트리밍으로 받은 파일을 불러와 스키마를 지정하고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카테고리형으로 사용할 자료들을 선택해 열을 추가해줍니다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기준점이 될 지표를 출력하면 우측과 같은 결과가 나옵니다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0C90ED-928C-B7D3-628F-9C3EC03B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16" y="1541534"/>
            <a:ext cx="6108635" cy="2991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0C88AE-9E29-D755-EBC0-A3019066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03" y="1422076"/>
            <a:ext cx="196242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 로지스틱 회귀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C5131-02B8-926F-372F-531E1D0EC169}"/>
              </a:ext>
            </a:extLst>
          </p:cNvPr>
          <p:cNvSpPr txBox="1"/>
          <p:nvPr/>
        </p:nvSpPr>
        <p:spPr>
          <a:xfrm>
            <a:off x="429094" y="3489501"/>
            <a:ext cx="66412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훈련용 데이터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데이터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분할해줍니다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피처 전처리를 수행합니다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설정해준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카테고리형 값을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StringIndexer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추정기에 삽입하여 숫자로 변환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숫자를 다시 원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핫인코더에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삽입하여 이진 벡터로 변환합니다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타겟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될 출산율은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기준으로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true/false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나누어졌습니다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stringIndexer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모델을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리턴합니다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83DAD7-64EC-B777-FE04-22588805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2665797"/>
            <a:ext cx="4515502" cy="3689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001BF0-052C-13E4-7E55-1BFC96B2D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2" y="1027913"/>
            <a:ext cx="4420217" cy="523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E1A4EF-A316-DD22-82EE-8A579BB27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54" y="1621338"/>
            <a:ext cx="768774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4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 로지스틱 회귀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C5131-02B8-926F-372F-531E1D0EC169}"/>
              </a:ext>
            </a:extLst>
          </p:cNvPr>
          <p:cNvSpPr txBox="1"/>
          <p:nvPr/>
        </p:nvSpPr>
        <p:spPr>
          <a:xfrm>
            <a:off x="358335" y="2123100"/>
            <a:ext cx="66412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numericCols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담긴 숫자로 된 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원 핫 인코딩이 된 열들을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VectorAssembler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변환기에서 하나의 벡터로 결합합니다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CE5A9F-8D62-DF90-C475-D03FE391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1" y="1082123"/>
            <a:ext cx="5372850" cy="9621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6D68AE-DF38-37AF-BB79-FFB4AE89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10" y="2979316"/>
            <a:ext cx="5287113" cy="5334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0E0A24-6ED6-F4C9-C80C-B3DF64368B3D}"/>
              </a:ext>
            </a:extLst>
          </p:cNvPr>
          <p:cNvSpPr txBox="1"/>
          <p:nvPr/>
        </p:nvSpPr>
        <p:spPr>
          <a:xfrm>
            <a:off x="315518" y="3612508"/>
            <a:ext cx="66412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설정한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features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피쳐로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regParam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페널티 항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하는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로지스틱 회귀 분석 모델을 정의합니다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64C7C2-AA56-AA69-05F6-7055CAEAA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034" y="4141853"/>
            <a:ext cx="5696745" cy="10383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C4953C-57B8-37E0-D399-C32CAA9AF2C2}"/>
              </a:ext>
            </a:extLst>
          </p:cNvPr>
          <p:cNvSpPr txBox="1"/>
          <p:nvPr/>
        </p:nvSpPr>
        <p:spPr>
          <a:xfrm>
            <a:off x="5246757" y="5244812"/>
            <a:ext cx="66412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정의된 모든 과정을 하나의 파이프라인에 구축하고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 데이터를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파이프라인 학습 모델을 구축합니다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분할해둔 데이터를 적용합니다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46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 로지스틱 회귀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C0A4130-90BE-26E9-976F-96397C71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30" y="1064983"/>
            <a:ext cx="4820323" cy="10574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E5669E-F27C-137D-D289-49EB671ECA6B}"/>
              </a:ext>
            </a:extLst>
          </p:cNvPr>
          <p:cNvSpPr txBox="1"/>
          <p:nvPr/>
        </p:nvSpPr>
        <p:spPr>
          <a:xfrm>
            <a:off x="71043" y="2123033"/>
            <a:ext cx="66412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생성한 모델에 테스트 데이터를 삽입하여 정확도를 분석합니다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92.9%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굉장히 높은 편인데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데이터의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구성때문입니다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 대한민국의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출산률이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해가 갈수록 낮아지고 있어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대부분의 지표가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가리키고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이로 인해 예측 정확도가 굉장히 높게 책정됩니다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A67AFDA-9251-956C-1362-7221D860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289" y="2557808"/>
            <a:ext cx="5213132" cy="25253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015B7F-EBE7-62E8-8B3D-DB81E312991B}"/>
              </a:ext>
            </a:extLst>
          </p:cNvPr>
          <p:cNvSpPr txBox="1"/>
          <p:nvPr/>
        </p:nvSpPr>
        <p:spPr>
          <a:xfrm>
            <a:off x="5788119" y="5083547"/>
            <a:ext cx="58414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현재의 모델을 가지고 예측한 값입니다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집값이 내린 데이터는 거의 없어 분석하기 어려움이 있고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집값이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오를때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출산율이 떨어진다는 예측이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압도적으로 많습니다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601F3CF-4D1F-661F-1CDB-4172D12BC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988" y="3157504"/>
            <a:ext cx="31799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 로지스틱 회귀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5F2CDA-8F27-51EC-A431-EEA61D68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7" y="1083889"/>
            <a:ext cx="6973273" cy="22672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FA14FE-B2FC-B7FC-2158-CF4A7B45BDA1}"/>
              </a:ext>
            </a:extLst>
          </p:cNvPr>
          <p:cNvSpPr txBox="1"/>
          <p:nvPr/>
        </p:nvSpPr>
        <p:spPr>
          <a:xfrm>
            <a:off x="274814" y="3391750"/>
            <a:ext cx="78554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CrossValidator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파라미터 튜닝을 적용했습니다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생성한 파이프라인에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파라미터를 삽입하여 튜닝을 적용해줍니다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동일하게 훈련 데이터를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데이터에도 모델을 적용합니다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정확도가 앞선 버전에 비해 비약적으로 상승한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하이퍼파라미터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튜닝이 적용된 모델의 예측입니다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앞선 모델에 비해 출산율이 오를 확률이 소폭 상승하였습니다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64052-E066-0FBB-A4D0-A6C6B6C92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2" t="26998" r="50911"/>
          <a:stretch/>
        </p:blipFill>
        <p:spPr>
          <a:xfrm>
            <a:off x="7939751" y="2024772"/>
            <a:ext cx="3536379" cy="27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 로지스틱 회귀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75104-9153-03E7-0578-282D5BC2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6" y="1185236"/>
            <a:ext cx="6461277" cy="3218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F2A471-54E9-0C04-8123-E1984395E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70" y="1914093"/>
            <a:ext cx="6964059" cy="30358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79F8D2-868A-D301-0E23-A1D3ABBBC84B}"/>
              </a:ext>
            </a:extLst>
          </p:cNvPr>
          <p:cNvSpPr txBox="1"/>
          <p:nvPr/>
        </p:nvSpPr>
        <p:spPr>
          <a:xfrm>
            <a:off x="407202" y="5109877"/>
            <a:ext cx="112531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결혼률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이혼률에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관한 예측입니다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결혼률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3.4~4.8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까지는 출산율이 올라갈 확률이 올라가고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이후로는 출산율이 내려갈 확률이 더 높습니다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이혼률의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까지는 출산율이 올라갈 확률이 높지만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이후로는 출산율이 낮아질 확률이 압도적으로 높습니다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1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02E8F19-5CAB-0963-4D7D-A2905C3D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" y="3020466"/>
            <a:ext cx="5190875" cy="1247748"/>
          </a:xfrm>
          <a:prstGeom prst="rect">
            <a:avLst/>
          </a:prstGeom>
        </p:spPr>
      </p:pic>
      <p:pic>
        <p:nvPicPr>
          <p:cNvPr id="16" name="그림 15" descr="텍스트, 스크린샷, 실내, 여러개이(가) 표시된 사진&#10;&#10;자동 생성된 설명">
            <a:extLst>
              <a:ext uri="{FF2B5EF4-FFF2-40B4-BE49-F238E27FC236}">
                <a16:creationId xmlns:a16="http://schemas.microsoft.com/office/drawing/2014/main" id="{6CE98B52-29C6-976C-61C9-2D1453BAB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2"/>
          <a:stretch/>
        </p:blipFill>
        <p:spPr>
          <a:xfrm>
            <a:off x="5467531" y="2982025"/>
            <a:ext cx="6105715" cy="128420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C55FDAF-E5D3-F254-B4B6-ADCE0C4A4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74" y="956238"/>
            <a:ext cx="8529785" cy="19775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621813-F7E8-963A-07CD-59240C2C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5" y="4324500"/>
            <a:ext cx="9797143" cy="20127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4996C3-A5DD-791C-A384-D60FC9D9DBD1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모니터링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2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7C2ED4-F0CF-4853-85DE-EFCD70B050D6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322753BC-C241-4E23-AB27-B4473279EC54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DCFD2EE-D27B-478F-939A-E4B332079A62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8CD01BD-85B1-4269-8510-01E9649927C3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D8D876-8D19-4F6F-8557-0BA61B8AA543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4C7FBB-8D5B-4AC8-9BB5-B7824CDD6422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815734A-5B93-401D-AF68-89B127F64680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2A42951-0286-4A36-A676-4C4C08ADDB1B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3" name="사각형: 둥근 모서리 5">
                <a:extLst>
                  <a:ext uri="{FF2B5EF4-FFF2-40B4-BE49-F238E27FC236}">
                    <a16:creationId xmlns:a16="http://schemas.microsoft.com/office/drawing/2014/main" id="{CD1B9430-FCBB-470E-A979-5EE134E054AF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438787" y="1386838"/>
            <a:ext cx="11221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주택가 변동률과 출산율의 상관관계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798194" y="2685398"/>
            <a:ext cx="106622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지난번 사용했던 데이터는 </a:t>
            </a:r>
            <a:r>
              <a:rPr lang="ko-KR" altLang="en-US" sz="2800" dirty="0" err="1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지가변동률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데이터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실제로 분석시에는 거의 동일한 결과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데이터와 주택 가격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주택가 변동률 등의 정보가 담긴 데이터를 추가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카프카를 사용한 스파크 스트리밍을 구현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로지스틱 회귀 알고리즘을 사용하여 </a:t>
            </a:r>
            <a:r>
              <a:rPr lang="ko-KR" altLang="en-US" sz="2800" dirty="0" err="1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머신러닝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처리를 구현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0C71A-9841-4F7C-A27E-1AE6D92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706C-6E25-4CF3-8C3A-CC69B4CF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7C2ED4-F0CF-4853-85DE-EFCD70B050D6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322753BC-C241-4E23-AB27-B4473279EC54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DCFD2EE-D27B-478F-939A-E4B332079A62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8CD01BD-85B1-4269-8510-01E9649927C3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D8D876-8D19-4F6F-8557-0BA61B8AA543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4C7FBB-8D5B-4AC8-9BB5-B7824CDD6422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815734A-5B93-401D-AF68-89B127F64680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2A42951-0286-4A36-A676-4C4C08ADDB1B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3" name="사각형: 둥근 모서리 5">
                <a:extLst>
                  <a:ext uri="{FF2B5EF4-FFF2-40B4-BE49-F238E27FC236}">
                    <a16:creationId xmlns:a16="http://schemas.microsoft.com/office/drawing/2014/main" id="{CD1B9430-FCBB-470E-A979-5EE134E054AF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438787" y="612138"/>
            <a:ext cx="11221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주택가 변동률과 출산율의 상관관계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0C71A-9841-4F7C-A27E-1AE6D92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7418F2-0DEA-965D-D3BD-C1EF51B1E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" t="4187"/>
          <a:stretch/>
        </p:blipFill>
        <p:spPr>
          <a:xfrm>
            <a:off x="3122078" y="3571676"/>
            <a:ext cx="5856155" cy="24728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CE39D8-8FDE-B0B8-28F4-D3736B7EA00F}"/>
              </a:ext>
            </a:extLst>
          </p:cNvPr>
          <p:cNvSpPr txBox="1"/>
          <p:nvPr/>
        </p:nvSpPr>
        <p:spPr>
          <a:xfrm>
            <a:off x="761523" y="1808540"/>
            <a:ext cx="105444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이전에 진행했던 프로젝트를 요약한 그래프입니다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지가변동률과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출산률에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전국의 데이터를 가져와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단위로 평균을 도출하여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모두 합병한 모습입니다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프로젝트에서는 지난번의 추론을 증명하는 방식으로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설명하도록 하겠습니다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56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스트리밍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C4309E-4A39-4116-BA12-19D4532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스트리밍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빅 데이터 처리를 위한 아파치 Kafka 개요 및 설명">
            <a:extLst>
              <a:ext uri="{FF2B5EF4-FFF2-40B4-BE49-F238E27FC236}">
                <a16:creationId xmlns:a16="http://schemas.microsoft.com/office/drawing/2014/main" id="{F8CA0C48-933F-B5DB-9AE2-6A6078F47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6" b="28374"/>
          <a:stretch/>
        </p:blipFill>
        <p:spPr bwMode="auto">
          <a:xfrm>
            <a:off x="973599" y="2654208"/>
            <a:ext cx="3425954" cy="146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BFAEAF-60E3-A046-AD41-16DB1DD57E7B}"/>
              </a:ext>
            </a:extLst>
          </p:cNvPr>
          <p:cNvSpPr txBox="1"/>
          <p:nvPr/>
        </p:nvSpPr>
        <p:spPr>
          <a:xfrm>
            <a:off x="4020307" y="2016277"/>
            <a:ext cx="75401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스트리밍 처리를 위해 카프카를 사용하였습니다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주키퍼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카프카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주피터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스파크를 종속성 설정한 후에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 패키지로써 연동해줍니다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마스터 노드에서 프로듀서가 토픽을 생성하고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브로커 포트로 파일 혹은 메시지를 전송하면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스파크에서 생성한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컨슈머가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메시지를 받아들이는 형식으로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스트리밍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F6272-BE9D-2E51-6A29-5EF8BFB09C05}"/>
              </a:ext>
            </a:extLst>
          </p:cNvPr>
          <p:cNvSpPr txBox="1"/>
          <p:nvPr/>
        </p:nvSpPr>
        <p:spPr>
          <a:xfrm>
            <a:off x="1205794" y="226942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같이 마스터 노드에서 브로커 포트를 통해 전송합니다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전송하여 수신하는 방식 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텍스트로 전송하고 수신하는 방식</a:t>
            </a:r>
            <a:endParaRPr lang="en-US" altLang="ko-KR" sz="1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적용 가능합니다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1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스파크에서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컨슈머가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작동중일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때 프로듀서에서 메시지가 도착하면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위처럼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콘솔에 스테이지가 나타나고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우측과 같이 메시지가 전달됩니다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73C91A9-AE14-4E1F-320F-AA422ED0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3" y="2612603"/>
            <a:ext cx="7449590" cy="200053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8EDAB3D4-60F3-516B-12C4-FB122F728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10" y="3482449"/>
            <a:ext cx="4905368" cy="608358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86DCECC8-C953-9005-B0E7-528D2EF68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67" y="1543690"/>
            <a:ext cx="3425955" cy="40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스트리밍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D4A07B2-17D9-95A7-71A9-800DEAB3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06" y="980802"/>
            <a:ext cx="4763165" cy="36866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FEF4CE-4566-14B6-452B-F2D902C0D92A}"/>
              </a:ext>
            </a:extLst>
          </p:cNvPr>
          <p:cNvSpPr txBox="1"/>
          <p:nvPr/>
        </p:nvSpPr>
        <p:spPr>
          <a:xfrm>
            <a:off x="403694" y="4745633"/>
            <a:ext cx="11256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메시지를 전송 받을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컨슈머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9092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포트를 사용하고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readStream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받은 데이터를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writeStream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콘솔에 출력해줍니다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옵션을 사용하면 메모리에 저장하여 사용하는 것이 가능합니다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단계에서는 자원상의 한계와 속도 문제 때문에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format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형식을 지정해주어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HDFS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저장한 후 사용하였습니다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89AFEE-A726-484D-21B1-7BCD9962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20" y="2738296"/>
            <a:ext cx="4010585" cy="1152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3C771E-7204-CCFB-6C34-D8688BE9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955" y="1470329"/>
            <a:ext cx="377242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C4309E-4A39-4116-BA12-19D4532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53391-E4F4-DFB3-5D15-661894BE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85" y="1530196"/>
            <a:ext cx="6421066" cy="14377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90FDE0-E9F7-2AFD-4A93-BBE3ADFF23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4" t="12852" r="41419" b="19834"/>
          <a:stretch/>
        </p:blipFill>
        <p:spPr>
          <a:xfrm>
            <a:off x="8165490" y="4381726"/>
            <a:ext cx="2946400" cy="17373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8CF3E8-CAE4-04FB-3129-71826239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356" y="1628538"/>
            <a:ext cx="3915321" cy="26578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66DB9-5B1B-AEB6-4D3F-A33E1A2BB33B}"/>
              </a:ext>
            </a:extLst>
          </p:cNvPr>
          <p:cNvSpPr txBox="1"/>
          <p:nvPr/>
        </p:nvSpPr>
        <p:spPr>
          <a:xfrm>
            <a:off x="544367" y="3754074"/>
            <a:ext cx="79759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위가 집값의 변동률에 대한 그래프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파란 바 그래프가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그래프입니다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이번에는 위의 집값 데이터를 사용하여 모든 작업을 수행하였습니다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소스는 한국부동산원 부동산통계정보시스템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(R-ONE)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0008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958</Words>
  <Application>Microsoft Office PowerPoint</Application>
  <PresentationFormat>와이드스크린</PresentationFormat>
  <Paragraphs>163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배달의민족 주아</vt:lpstr>
      <vt:lpstr>맑은 고딕</vt:lpstr>
      <vt:lpstr>배달의민족 한나체 Pro</vt:lpstr>
      <vt:lpstr>Wingdings</vt:lpstr>
      <vt:lpstr>Arial</vt:lpstr>
      <vt:lpstr>야놀자 야체 B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2022-10-09T12:56:18Z</dcterms:modified>
</cp:coreProperties>
</file>