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368" r:id="rId2"/>
    <p:sldId id="37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284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배달의민족 주아" panose="02020603020101020101" pitchFamily="18" charset="-127"/>
      <p:regular r:id="rId21"/>
    </p:embeddedFont>
    <p:embeddedFont>
      <p:font typeface="배달의민족 한나체 Pro" panose="020B0600000101010101" pitchFamily="50" charset="-127"/>
      <p:regular r:id="rId22"/>
    </p:embeddedFont>
    <p:embeddedFont>
      <p:font typeface="야놀자 야체 B" panose="02020603020101020101" pitchFamily="18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96343-C5EE-4953-88E8-316D2B3B5F8A}" v="368" dt="2022-03-17T07:56:35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47" autoAdjust="0"/>
    <p:restoredTop sz="96344" autoAdjust="0"/>
  </p:normalViewPr>
  <p:slideViewPr>
    <p:cSldViewPr snapToGrid="0">
      <p:cViewPr varScale="1">
        <p:scale>
          <a:sx n="103" d="100"/>
          <a:sy n="10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5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8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1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19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4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8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0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3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42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4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4000" b="1" i="0" u="none" strike="noStrike" kern="0" cap="none" spc="0" normalizeH="0" baseline="0" noProof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</a:t>
            </a:r>
            <a:r>
              <a:rPr kumimoji="0" lang="en-US" altLang="ko-KR" sz="4000" b="1" i="0" u="none" strike="noStrike" kern="0" cap="none" spc="0" normalizeH="0" baseline="0" noProof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클러스터 구축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 및 설정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5463369" y="1334662"/>
            <a:ext cx="65384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아나콘다에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쥬피터가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설치되어 있는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필요한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numpy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등을 이어 설치해준 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쥬피터를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이대로 사용 할 수 있지만 매번 토큰을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입력하기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번거로우므로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generate-config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계정 생성 후  패스워드만 입력하면 접속할 수 있도록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9FB3AAF-82C6-4216-B8A5-B7B0CA9A6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40" y="4104019"/>
            <a:ext cx="5020376" cy="142894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CC0818F-FD68-4BC3-8134-A399AFE04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7" y="1499893"/>
            <a:ext cx="4570752" cy="34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7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데이터 분석 프로그램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15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데이터 분석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6835655" y="1901822"/>
            <a:ext cx="48246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공공 데이터 포털에서 내려 받은 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국민건강보험공단의 건강검진정보 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건 입니다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2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판다스의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2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read_csv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파일을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한국어 인코딩 후 가져와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file1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저장하고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2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Sort_values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인덱스를 각각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체중이 높은 순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신장이 작은 순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허리둘레가 넓은 순으로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가져왔을 때는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 없는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정보들이 많습니다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78EC1-CD3A-4488-89B4-53E9E43E2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1" y="1516116"/>
            <a:ext cx="6216960" cy="40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8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데이터 분석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6834148" y="2776223"/>
            <a:ext cx="48246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코드에서 신장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체중만 시리즈로 만들어 결과를 출력해보았습니다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자료로는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정보가 부족하여 조금 더 수정해보았습니다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51E24FF-AFCC-4318-9970-E90201D88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" t="3782" r="27987" b="3923"/>
          <a:stretch/>
        </p:blipFill>
        <p:spPr>
          <a:xfrm>
            <a:off x="760398" y="1472687"/>
            <a:ext cx="6027908" cy="43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데이터 분석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7382B64-77CF-4667-916C-447D9059A8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r="16805"/>
          <a:stretch/>
        </p:blipFill>
        <p:spPr>
          <a:xfrm>
            <a:off x="664951" y="995095"/>
            <a:ext cx="6577198" cy="46437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2867556" y="3118135"/>
            <a:ext cx="854378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한 것과 같이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행을 추출하여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2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Bmi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계산하여 저장해주고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그것을 </a:t>
            </a:r>
            <a:r>
              <a:rPr lang="en-US" altLang="ko-KR" sz="22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concat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axis =1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설정해주어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두개의 행을 가로로 붙입니다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이것은 데이터프레임이 아니기에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rename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이름을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BMI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설정해주어 출력할 때 제목에서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나오는 것을 방지합니다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37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데이터 분석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250AB68-F61F-4075-B7D1-9170057E8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83" y="1143761"/>
            <a:ext cx="7092964" cy="516539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5075854" y="1958290"/>
            <a:ext cx="647544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이전의 버전에서 성별이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1,2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나오는 것이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직관적이지 않아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replace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남성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>
              <a:defRPr/>
            </a:pP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여성으로 수정하였습니다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성별을 위와 같이 받아오면 데이터프레임이 아닌 시리즈로 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받아오게 되어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replace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 메서드가 작동하지 않아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데이터프레임으로 지정해주었습니다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앞에서는 받아오지 않은 혈압 정보를 받아오고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동일하게 </a:t>
            </a:r>
            <a:r>
              <a:rPr lang="en-US" altLang="ko-KR" sz="22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concat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rename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이용하여 합치고 제목을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설정해주었습니다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첫번째 인덱스의 제목이 </a:t>
            </a:r>
            <a:r>
              <a:rPr lang="ko-KR" altLang="en-US" sz="22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비어있어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환자번호로 지정해주고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BMI</a:t>
            </a: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소수점 둘째자리까지 출력할 수 있도록 </a:t>
            </a: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설정해주었습니다</a:t>
            </a:r>
            <a:r>
              <a:rPr lang="en-US" altLang="ko-KR" sz="2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sz="2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37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실습 클러스터 구축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636843" y="2158039"/>
            <a:ext cx="90551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앞의 가상의 클러스터 서버 환경을 자신의 환경에 맞게 구축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가상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머신의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Master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서버에서 임의의 파이썬 데이터 분석 프로그램을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작성하고 실행 하여라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아나콘다 환경에서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NumPy, Pandas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등 파이썬 데이터 분석 도구를 사용한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임의의 데이터 분석 프로그램을 작성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노트의 참고 자료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학년 강의 자료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참조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윈도우 클라이언트에서 주피터 노트북으로 작성하고 실행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 및 설정 과정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 및 설정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4982157" y="2211053"/>
            <a:ext cx="6268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버추얼박스에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노드들을 생성하기 전 제어판 옵션에서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주소와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서브넷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마스크를 지정해줍니다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C8C43-885A-47F9-9975-F137CE392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58" y="1338449"/>
            <a:ext cx="3575961" cy="398354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0E09DA1-C3FB-4792-A25E-1EF8BE762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75" y="3281059"/>
            <a:ext cx="4705914" cy="27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 및 설정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5391479" y="2010567"/>
            <a:ext cx="6268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외부에서의 접속을 위한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포트포워딩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규칙과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어댑터를 설정해줍니다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C1C0A9E-98B9-4ED9-AD9B-3DD7E849F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4" y="1507481"/>
            <a:ext cx="4160168" cy="291211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3A5B03D-4A30-46C9-8ACD-7C585A0B3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594" y="3159772"/>
            <a:ext cx="4160168" cy="29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 및 설정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5270523" y="2264236"/>
            <a:ext cx="6268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우분투 서버를 정상적으로 설치한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넷플랜에서 서버의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게이트웨이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네임 서버를 설정해줍니다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A397737-1778-4BEC-B461-418DDCE40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73" y="1142009"/>
            <a:ext cx="4524566" cy="339910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70D6FFC-9AFE-4487-A8C2-49D592E06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47" y="3756702"/>
            <a:ext cx="4553291" cy="18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9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 및 설정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5171611" y="1749653"/>
            <a:ext cx="60975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addr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 수정된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주소를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변경된 것을 알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Ping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 인터넷 연결과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DNS 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서버의 동작도 확인되었습니다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8953FEE-4010-48B4-96EA-CC6F0BE54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14" y="1394608"/>
            <a:ext cx="3883064" cy="268040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AF9C649-1B1D-460E-B7E2-1781486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11" y="3429000"/>
            <a:ext cx="5995574" cy="20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4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 및 설정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4348386" y="1524079"/>
            <a:ext cx="65384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코드의 원격 탐색기에서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ssh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가상머신에 접속하고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키를 생성해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Authorized_keys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저장한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주소를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일일히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입력하지 않도록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config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 해당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 들도 저장해주었습니다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713705-4CAB-47AC-AADE-931449D62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30" y="3605747"/>
            <a:ext cx="5423833" cy="124340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E754ADF-40D7-4060-998B-0212250E8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15" y="1721950"/>
            <a:ext cx="2453250" cy="22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6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 및 설정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5334474" y="2237786"/>
            <a:ext cx="65384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가상환경에 아나콘다를 설치하고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bashrc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링크를 수정해준 다음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설치가 완료되면 빅데이터 가상환경을 테스트해봅니다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Base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자동 활성화되지 않도록 설정해주었습니다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C4520B-71F9-41F4-8284-C773E69A0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2" y="1394608"/>
            <a:ext cx="4525407" cy="325601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2590688-27E6-4146-A52E-D09F88485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60" y="4101595"/>
            <a:ext cx="456311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4847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469</Words>
  <Application>Microsoft Office PowerPoint</Application>
  <PresentationFormat>와이드스크린</PresentationFormat>
  <Paragraphs>88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배달의민족 주아</vt:lpstr>
      <vt:lpstr>맑은 고딕</vt:lpstr>
      <vt:lpstr>배달의민족 한나체 Pro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2022-03-17T07:56:39Z</dcterms:modified>
</cp:coreProperties>
</file>