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3"/>
  </p:notesMasterIdLst>
  <p:sldIdLst>
    <p:sldId id="368" r:id="rId2"/>
    <p:sldId id="376" r:id="rId3"/>
    <p:sldId id="407" r:id="rId4"/>
    <p:sldId id="408" r:id="rId5"/>
    <p:sldId id="410" r:id="rId6"/>
    <p:sldId id="411" r:id="rId7"/>
    <p:sldId id="412" r:id="rId8"/>
    <p:sldId id="414" r:id="rId9"/>
    <p:sldId id="416" r:id="rId10"/>
    <p:sldId id="417" r:id="rId11"/>
    <p:sldId id="418" r:id="rId12"/>
    <p:sldId id="419" r:id="rId13"/>
    <p:sldId id="421" r:id="rId14"/>
    <p:sldId id="422" r:id="rId15"/>
    <p:sldId id="423" r:id="rId16"/>
    <p:sldId id="424" r:id="rId17"/>
    <p:sldId id="409" r:id="rId18"/>
    <p:sldId id="425" r:id="rId19"/>
    <p:sldId id="426" r:id="rId20"/>
    <p:sldId id="427" r:id="rId21"/>
    <p:sldId id="284" r:id="rId22"/>
  </p:sldIdLst>
  <p:sldSz cx="12192000" cy="6858000"/>
  <p:notesSz cx="6858000" cy="9144000"/>
  <p:embeddedFontLst>
    <p:embeddedFont>
      <p:font typeface="맑은 고딕" panose="020B0503020000020004" pitchFamily="50" charset="-127"/>
      <p:regular r:id="rId24"/>
      <p:bold r:id="rId25"/>
    </p:embeddedFont>
    <p:embeddedFont>
      <p:font typeface="배달의민족 주아" panose="02020603020101020101" pitchFamily="18" charset="-127"/>
      <p:regular r:id="rId26"/>
    </p:embeddedFont>
    <p:embeddedFont>
      <p:font typeface="배달의민족 한나체 Pro" panose="020B0600000101010101" pitchFamily="50" charset="-127"/>
      <p:regular r:id="rId27"/>
    </p:embeddedFont>
    <p:embeddedFont>
      <p:font typeface="야놀자 야체 B" panose="02020603020101020101" pitchFamily="18" charset="-1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1FE07-48B6-4194-B225-F96D738C98E3}" v="333" dt="2022-03-22T08:47:01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04" autoAdjust="0"/>
    <p:restoredTop sz="96344" autoAdjust="0"/>
  </p:normalViewPr>
  <p:slideViewPr>
    <p:cSldViewPr snapToGrid="0">
      <p:cViewPr>
        <p:scale>
          <a:sx n="66" d="100"/>
          <a:sy n="66" d="100"/>
        </p:scale>
        <p:origin x="89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주용" userId="ce306e5e72bceba6" providerId="LiveId" clId="{16C96343-C5EE-4953-88E8-316D2B3B5F8A}"/>
    <pc:docChg chg="modSld">
      <pc:chgData name="신 주용" userId="ce306e5e72bceba6" providerId="LiveId" clId="{16C96343-C5EE-4953-88E8-316D2B3B5F8A}" dt="2022-03-17T07:56:35.795" v="116" actId="20578"/>
      <pc:docMkLst>
        <pc:docMk/>
      </pc:docMkLst>
      <pc:sldChg chg="addSp modSp">
        <pc:chgData name="신 주용" userId="ce306e5e72bceba6" providerId="LiveId" clId="{16C96343-C5EE-4953-88E8-316D2B3B5F8A}" dt="2022-03-17T07:56:35.795" v="116" actId="20578"/>
        <pc:sldMkLst>
          <pc:docMk/>
          <pc:sldMk cId="2545371180" sldId="418"/>
        </pc:sldMkLst>
        <pc:spChg chg="mod">
          <ac:chgData name="신 주용" userId="ce306e5e72bceba6" providerId="LiveId" clId="{16C96343-C5EE-4953-88E8-316D2B3B5F8A}" dt="2022-03-17T07:56:35.795" v="116" actId="20578"/>
          <ac:spMkLst>
            <pc:docMk/>
            <pc:sldMk cId="2545371180" sldId="418"/>
            <ac:spMk id="28" creationId="{A7C14EF6-DA07-4021-8DA9-B87BECF58117}"/>
          </ac:spMkLst>
        </pc:spChg>
        <pc:picChg chg="add mod">
          <ac:chgData name="신 주용" userId="ce306e5e72bceba6" providerId="LiveId" clId="{16C96343-C5EE-4953-88E8-316D2B3B5F8A}" dt="2022-03-17T07:05:39.147" v="0"/>
          <ac:picMkLst>
            <pc:docMk/>
            <pc:sldMk cId="2545371180" sldId="418"/>
            <ac:picMk id="4" creationId="{D7382B64-77CF-4667-916C-447D9059A881}"/>
          </ac:picMkLst>
        </pc:picChg>
      </pc:sldChg>
      <pc:sldChg chg="addSp modSp">
        <pc:chgData name="신 주용" userId="ce306e5e72bceba6" providerId="LiveId" clId="{16C96343-C5EE-4953-88E8-316D2B3B5F8A}" dt="2022-03-17T07:53:07.492" v="114"/>
        <pc:sldMkLst>
          <pc:docMk/>
          <pc:sldMk cId="2540379059" sldId="419"/>
        </pc:sldMkLst>
        <pc:spChg chg="mod">
          <ac:chgData name="신 주용" userId="ce306e5e72bceba6" providerId="LiveId" clId="{16C96343-C5EE-4953-88E8-316D2B3B5F8A}" dt="2022-03-17T07:53:07.492" v="114"/>
          <ac:spMkLst>
            <pc:docMk/>
            <pc:sldMk cId="2540379059" sldId="419"/>
            <ac:spMk id="28" creationId="{A7C14EF6-DA07-4021-8DA9-B87BECF58117}"/>
          </ac:spMkLst>
        </pc:spChg>
        <pc:picChg chg="add mod">
          <ac:chgData name="신 주용" userId="ce306e5e72bceba6" providerId="LiveId" clId="{16C96343-C5EE-4953-88E8-316D2B3B5F8A}" dt="2022-03-17T07:10:51.104" v="47"/>
          <ac:picMkLst>
            <pc:docMk/>
            <pc:sldMk cId="2540379059" sldId="419"/>
            <ac:picMk id="3" creationId="{2250AB68-F61F-4075-B7D1-9170057E8892}"/>
          </ac:picMkLst>
        </pc:picChg>
      </pc:sldChg>
    </pc:docChg>
  </pc:docChgLst>
  <pc:docChgLst>
    <pc:chgData name="신 주용" userId="ce306e5e72bceba6" providerId="LiveId" clId="{3051FE07-48B6-4194-B225-F96D738C98E3}"/>
    <pc:docChg chg="undo redo custSel addSld delSld modSld sldOrd">
      <pc:chgData name="신 주용" userId="ce306e5e72bceba6" providerId="LiveId" clId="{3051FE07-48B6-4194-B225-F96D738C98E3}" dt="2022-03-22T08:50:49.442" v="4642" actId="47"/>
      <pc:docMkLst>
        <pc:docMk/>
      </pc:docMkLst>
      <pc:sldChg chg="modSp mod">
        <pc:chgData name="신 주용" userId="ce306e5e72bceba6" providerId="LiveId" clId="{3051FE07-48B6-4194-B225-F96D738C98E3}" dt="2022-03-21T13:34:33.189" v="41"/>
        <pc:sldMkLst>
          <pc:docMk/>
          <pc:sldMk cId="109162043" sldId="368"/>
        </pc:sldMkLst>
        <pc:spChg chg="mod">
          <ac:chgData name="신 주용" userId="ce306e5e72bceba6" providerId="LiveId" clId="{3051FE07-48B6-4194-B225-F96D738C98E3}" dt="2022-03-21T13:34:33.189" v="41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3051FE07-48B6-4194-B225-F96D738C98E3}" dt="2022-03-22T08:48:55" v="4638" actId="1076"/>
        <pc:sldMkLst>
          <pc:docMk/>
          <pc:sldMk cId="2782456046" sldId="376"/>
        </pc:sldMkLst>
        <pc:spChg chg="mod">
          <ac:chgData name="신 주용" userId="ce306e5e72bceba6" providerId="LiveId" clId="{3051FE07-48B6-4194-B225-F96D738C98E3}" dt="2022-03-21T13:34:38.496" v="61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3051FE07-48B6-4194-B225-F96D738C98E3}" dt="2022-03-22T08:48:55" v="4638" actId="1076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3051FE07-48B6-4194-B225-F96D738C98E3}" dt="2022-03-22T07:38:38.076" v="92"/>
        <pc:sldMkLst>
          <pc:docMk/>
          <pc:sldMk cId="1342536853" sldId="407"/>
        </pc:sldMkLst>
        <pc:spChg chg="mod">
          <ac:chgData name="신 주용" userId="ce306e5e72bceba6" providerId="LiveId" clId="{3051FE07-48B6-4194-B225-F96D738C98E3}" dt="2022-03-22T07:38:38.076" v="92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add del mod">
        <pc:chgData name="신 주용" userId="ce306e5e72bceba6" providerId="LiveId" clId="{3051FE07-48B6-4194-B225-F96D738C98E3}" dt="2022-03-22T08:05:14.785" v="345" actId="1076"/>
        <pc:sldMkLst>
          <pc:docMk/>
          <pc:sldMk cId="1291928749" sldId="408"/>
        </pc:sldMkLst>
        <pc:spChg chg="mod">
          <ac:chgData name="신 주용" userId="ce306e5e72bceba6" providerId="LiveId" clId="{3051FE07-48B6-4194-B225-F96D738C98E3}" dt="2022-03-22T07:39:06.106" v="125"/>
          <ac:spMkLst>
            <pc:docMk/>
            <pc:sldMk cId="1291928749" sldId="408"/>
            <ac:spMk id="14" creationId="{7AA523DA-F32B-4AF2-A924-947D338998C0}"/>
          </ac:spMkLst>
        </pc:spChg>
        <pc:spChg chg="mod">
          <ac:chgData name="신 주용" userId="ce306e5e72bceba6" providerId="LiveId" clId="{3051FE07-48B6-4194-B225-F96D738C98E3}" dt="2022-03-22T08:05:14.785" v="345" actId="1076"/>
          <ac:spMkLst>
            <pc:docMk/>
            <pc:sldMk cId="1291928749" sldId="408"/>
            <ac:spMk id="28" creationId="{A7C14EF6-DA07-4021-8DA9-B87BECF58117}"/>
          </ac:spMkLst>
        </pc:spChg>
        <pc:picChg chg="del">
          <ac:chgData name="신 주용" userId="ce306e5e72bceba6" providerId="LiveId" clId="{3051FE07-48B6-4194-B225-F96D738C98E3}" dt="2022-03-22T07:39:10.575" v="126" actId="478"/>
          <ac:picMkLst>
            <pc:docMk/>
            <pc:sldMk cId="1291928749" sldId="408"/>
            <ac:picMk id="3" creationId="{B1CC8C43-885A-47F9-9975-F137CE392639}"/>
          </ac:picMkLst>
        </pc:picChg>
        <pc:picChg chg="add mod">
          <ac:chgData name="신 주용" userId="ce306e5e72bceba6" providerId="LiveId" clId="{3051FE07-48B6-4194-B225-F96D738C98E3}" dt="2022-03-22T08:05:10.360" v="344" actId="1076"/>
          <ac:picMkLst>
            <pc:docMk/>
            <pc:sldMk cId="1291928749" sldId="408"/>
            <ac:picMk id="4" creationId="{C28ADB00-7970-44DE-BC10-FF05FB2545E0}"/>
          </ac:picMkLst>
        </pc:picChg>
        <pc:picChg chg="del">
          <ac:chgData name="신 주용" userId="ce306e5e72bceba6" providerId="LiveId" clId="{3051FE07-48B6-4194-B225-F96D738C98E3}" dt="2022-03-22T07:39:10.575" v="126" actId="478"/>
          <ac:picMkLst>
            <pc:docMk/>
            <pc:sldMk cId="1291928749" sldId="408"/>
            <ac:picMk id="5" creationId="{20E09DA1-C3FB-4792-A25E-1EF8BE7624DD}"/>
          </ac:picMkLst>
        </pc:picChg>
        <pc:picChg chg="add mod">
          <ac:chgData name="신 주용" userId="ce306e5e72bceba6" providerId="LiveId" clId="{3051FE07-48B6-4194-B225-F96D738C98E3}" dt="2022-03-22T08:05:10.360" v="344" actId="1076"/>
          <ac:picMkLst>
            <pc:docMk/>
            <pc:sldMk cId="1291928749" sldId="408"/>
            <ac:picMk id="10" creationId="{48039D74-875F-41E7-9C3D-505FE6355044}"/>
          </ac:picMkLst>
        </pc:picChg>
        <pc:picChg chg="add mod">
          <ac:chgData name="신 주용" userId="ce306e5e72bceba6" providerId="LiveId" clId="{3051FE07-48B6-4194-B225-F96D738C98E3}" dt="2022-03-22T08:05:10.360" v="344" actId="1076"/>
          <ac:picMkLst>
            <pc:docMk/>
            <pc:sldMk cId="1291928749" sldId="408"/>
            <ac:picMk id="16" creationId="{6BBB65E7-9D53-4E76-AA68-A0AAC1B9F050}"/>
          </ac:picMkLst>
        </pc:picChg>
        <pc:picChg chg="add del mod">
          <ac:chgData name="신 주용" userId="ce306e5e72bceba6" providerId="LiveId" clId="{3051FE07-48B6-4194-B225-F96D738C98E3}" dt="2022-03-22T07:39:27.131" v="142" actId="478"/>
          <ac:picMkLst>
            <pc:docMk/>
            <pc:sldMk cId="1291928749" sldId="408"/>
            <ac:picMk id="18" creationId="{27BC48BD-8120-4BF6-A4BC-0BB7A5889B4B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791362124" sldId="409"/>
        </pc:sldMkLst>
      </pc:sldChg>
      <pc:sldChg chg="modSp add mod ord">
        <pc:chgData name="신 주용" userId="ce306e5e72bceba6" providerId="LiveId" clId="{3051FE07-48B6-4194-B225-F96D738C98E3}" dt="2022-03-22T08:48:44.910" v="4637" actId="1076"/>
        <pc:sldMkLst>
          <pc:docMk/>
          <pc:sldMk cId="1872561453" sldId="409"/>
        </pc:sldMkLst>
        <pc:spChg chg="mod">
          <ac:chgData name="신 주용" userId="ce306e5e72bceba6" providerId="LiveId" clId="{3051FE07-48B6-4194-B225-F96D738C98E3}" dt="2022-03-22T08:48:44.910" v="4637" actId="1076"/>
          <ac:spMkLst>
            <pc:docMk/>
            <pc:sldMk cId="1872561453" sldId="409"/>
            <ac:spMk id="25" creationId="{A8645AA8-5C01-441F-9C4A-099C6F8F7913}"/>
          </ac:spMkLst>
        </pc:spChg>
        <pc:spChg chg="mod">
          <ac:chgData name="신 주용" userId="ce306e5e72bceba6" providerId="LiveId" clId="{3051FE07-48B6-4194-B225-F96D738C98E3}" dt="2022-03-22T07:38:55.840" v="124" actId="5793"/>
          <ac:spMkLst>
            <pc:docMk/>
            <pc:sldMk cId="1872561453" sldId="409"/>
            <ac:spMk id="36" creationId="{C87EE3C9-854B-49A6-99D9-2933E19EAD82}"/>
          </ac:spMkLst>
        </pc:spChg>
      </pc:sldChg>
      <pc:sldChg chg="addSp delSp modSp add mod">
        <pc:chgData name="신 주용" userId="ce306e5e72bceba6" providerId="LiveId" clId="{3051FE07-48B6-4194-B225-F96D738C98E3}" dt="2022-03-22T08:07:33.415" v="602" actId="1076"/>
        <pc:sldMkLst>
          <pc:docMk/>
          <pc:sldMk cId="507399270" sldId="410"/>
        </pc:sldMkLst>
        <pc:spChg chg="mod">
          <ac:chgData name="신 주용" userId="ce306e5e72bceba6" providerId="LiveId" clId="{3051FE07-48B6-4194-B225-F96D738C98E3}" dt="2022-03-22T08:07:33.415" v="602" actId="1076"/>
          <ac:spMkLst>
            <pc:docMk/>
            <pc:sldMk cId="507399270" sldId="410"/>
            <ac:spMk id="28" creationId="{A7C14EF6-DA07-4021-8DA9-B87BECF58117}"/>
          </ac:spMkLst>
        </pc:spChg>
        <pc:picChg chg="add mod">
          <ac:chgData name="신 주용" userId="ce306e5e72bceba6" providerId="LiveId" clId="{3051FE07-48B6-4194-B225-F96D738C98E3}" dt="2022-03-22T08:07:33.415" v="602" actId="1076"/>
          <ac:picMkLst>
            <pc:docMk/>
            <pc:sldMk cId="507399270" sldId="410"/>
            <ac:picMk id="3" creationId="{78EC8584-C999-4690-BD06-5E420F50BA23}"/>
          </ac:picMkLst>
        </pc:picChg>
        <pc:picChg chg="del">
          <ac:chgData name="신 주용" userId="ce306e5e72bceba6" providerId="LiveId" clId="{3051FE07-48B6-4194-B225-F96D738C98E3}" dt="2022-03-22T08:05:52.333" v="347" actId="478"/>
          <ac:picMkLst>
            <pc:docMk/>
            <pc:sldMk cId="507399270" sldId="410"/>
            <ac:picMk id="4" creationId="{C28ADB00-7970-44DE-BC10-FF05FB2545E0}"/>
          </ac:picMkLst>
        </pc:picChg>
        <pc:picChg chg="add mod">
          <ac:chgData name="신 주용" userId="ce306e5e72bceba6" providerId="LiveId" clId="{3051FE07-48B6-4194-B225-F96D738C98E3}" dt="2022-03-22T08:07:33.415" v="602" actId="1076"/>
          <ac:picMkLst>
            <pc:docMk/>
            <pc:sldMk cId="507399270" sldId="410"/>
            <ac:picMk id="9" creationId="{5E7EFE37-4F90-4A67-BF22-896FB8344011}"/>
          </ac:picMkLst>
        </pc:picChg>
        <pc:picChg chg="del">
          <ac:chgData name="신 주용" userId="ce306e5e72bceba6" providerId="LiveId" clId="{3051FE07-48B6-4194-B225-F96D738C98E3}" dt="2022-03-22T08:05:52.333" v="347" actId="478"/>
          <ac:picMkLst>
            <pc:docMk/>
            <pc:sldMk cId="507399270" sldId="410"/>
            <ac:picMk id="10" creationId="{48039D74-875F-41E7-9C3D-505FE6355044}"/>
          </ac:picMkLst>
        </pc:picChg>
        <pc:picChg chg="del">
          <ac:chgData name="신 주용" userId="ce306e5e72bceba6" providerId="LiveId" clId="{3051FE07-48B6-4194-B225-F96D738C98E3}" dt="2022-03-22T08:05:52.333" v="347" actId="478"/>
          <ac:picMkLst>
            <pc:docMk/>
            <pc:sldMk cId="507399270" sldId="410"/>
            <ac:picMk id="16" creationId="{6BBB65E7-9D53-4E76-AA68-A0AAC1B9F050}"/>
          </ac:picMkLst>
        </pc:picChg>
        <pc:picChg chg="add del mod">
          <ac:chgData name="신 주용" userId="ce306e5e72bceba6" providerId="LiveId" clId="{3051FE07-48B6-4194-B225-F96D738C98E3}" dt="2022-03-22T08:06:16.058" v="360" actId="478"/>
          <ac:picMkLst>
            <pc:docMk/>
            <pc:sldMk cId="507399270" sldId="410"/>
            <ac:picMk id="17" creationId="{D4F4755A-09AC-436E-A979-E3E41FF74136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4027890224" sldId="410"/>
        </pc:sldMkLst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131740846" sldId="411"/>
        </pc:sldMkLst>
      </pc:sldChg>
      <pc:sldChg chg="addSp delSp modSp add mod">
        <pc:chgData name="신 주용" userId="ce306e5e72bceba6" providerId="LiveId" clId="{3051FE07-48B6-4194-B225-F96D738C98E3}" dt="2022-03-22T08:12:45.579" v="999" actId="1076"/>
        <pc:sldMkLst>
          <pc:docMk/>
          <pc:sldMk cId="2750385654" sldId="411"/>
        </pc:sldMkLst>
        <pc:spChg chg="add mod">
          <ac:chgData name="신 주용" userId="ce306e5e72bceba6" providerId="LiveId" clId="{3051FE07-48B6-4194-B225-F96D738C98E3}" dt="2022-03-22T08:12:45.579" v="999" actId="1076"/>
          <ac:spMkLst>
            <pc:docMk/>
            <pc:sldMk cId="2750385654" sldId="411"/>
            <ac:spMk id="16" creationId="{D63301EF-AEED-4DC7-8706-C74140611C88}"/>
          </ac:spMkLst>
        </pc:spChg>
        <pc:spChg chg="mod">
          <ac:chgData name="신 주용" userId="ce306e5e72bceba6" providerId="LiveId" clId="{3051FE07-48B6-4194-B225-F96D738C98E3}" dt="2022-03-22T08:12:30.485" v="913" actId="20577"/>
          <ac:spMkLst>
            <pc:docMk/>
            <pc:sldMk cId="2750385654" sldId="411"/>
            <ac:spMk id="28" creationId="{A7C14EF6-DA07-4021-8DA9-B87BECF58117}"/>
          </ac:spMkLst>
        </pc:spChg>
        <pc:grpChg chg="mod">
          <ac:chgData name="신 주용" userId="ce306e5e72bceba6" providerId="LiveId" clId="{3051FE07-48B6-4194-B225-F96D738C98E3}" dt="2022-03-22T08:08:36.020" v="609" actId="962"/>
          <ac:grpSpMkLst>
            <pc:docMk/>
            <pc:sldMk cId="2750385654" sldId="411"/>
            <ac:grpSpMk id="15" creationId="{00000000-0000-0000-0000-000000000000}"/>
          </ac:grpSpMkLst>
        </pc:grpChg>
        <pc:picChg chg="del">
          <ac:chgData name="신 주용" userId="ce306e5e72bceba6" providerId="LiveId" clId="{3051FE07-48B6-4194-B225-F96D738C98E3}" dt="2022-03-22T08:08:29.202" v="604" actId="478"/>
          <ac:picMkLst>
            <pc:docMk/>
            <pc:sldMk cId="2750385654" sldId="411"/>
            <ac:picMk id="3" creationId="{78EC8584-C999-4690-BD06-5E420F50BA23}"/>
          </ac:picMkLst>
        </pc:picChg>
        <pc:picChg chg="add mod">
          <ac:chgData name="신 주용" userId="ce306e5e72bceba6" providerId="LiveId" clId="{3051FE07-48B6-4194-B225-F96D738C98E3}" dt="2022-03-22T08:08:45.544" v="614" actId="1076"/>
          <ac:picMkLst>
            <pc:docMk/>
            <pc:sldMk cId="2750385654" sldId="411"/>
            <ac:picMk id="4" creationId="{BDE351CB-867C-4112-9EBD-3F7195880672}"/>
          </ac:picMkLst>
        </pc:picChg>
        <pc:picChg chg="del">
          <ac:chgData name="신 주용" userId="ce306e5e72bceba6" providerId="LiveId" clId="{3051FE07-48B6-4194-B225-F96D738C98E3}" dt="2022-03-22T08:08:29.202" v="604" actId="478"/>
          <ac:picMkLst>
            <pc:docMk/>
            <pc:sldMk cId="2750385654" sldId="411"/>
            <ac:picMk id="9" creationId="{5E7EFE37-4F90-4A67-BF22-896FB8344011}"/>
          </ac:picMkLst>
        </pc:picChg>
        <pc:picChg chg="add mod">
          <ac:chgData name="신 주용" userId="ce306e5e72bceba6" providerId="LiveId" clId="{3051FE07-48B6-4194-B225-F96D738C98E3}" dt="2022-03-22T08:08:44.503" v="613" actId="1076"/>
          <ac:picMkLst>
            <pc:docMk/>
            <pc:sldMk cId="2750385654" sldId="411"/>
            <ac:picMk id="10" creationId="{5D8963E8-0F5B-4F47-B354-A650A73C3644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943560949" sldId="412"/>
        </pc:sldMkLst>
      </pc:sldChg>
      <pc:sldChg chg="addSp delSp modSp add mod">
        <pc:chgData name="신 주용" userId="ce306e5e72bceba6" providerId="LiveId" clId="{3051FE07-48B6-4194-B225-F96D738C98E3}" dt="2022-03-22T08:16:24.084" v="1256" actId="1076"/>
        <pc:sldMkLst>
          <pc:docMk/>
          <pc:sldMk cId="3819630041" sldId="412"/>
        </pc:sldMkLst>
        <pc:spChg chg="mod">
          <ac:chgData name="신 주용" userId="ce306e5e72bceba6" providerId="LiveId" clId="{3051FE07-48B6-4194-B225-F96D738C98E3}" dt="2022-03-22T08:16:24.084" v="1256" actId="1076"/>
          <ac:spMkLst>
            <pc:docMk/>
            <pc:sldMk cId="3819630041" sldId="412"/>
            <ac:spMk id="16" creationId="{D63301EF-AEED-4DC7-8706-C74140611C88}"/>
          </ac:spMkLst>
        </pc:spChg>
        <pc:spChg chg="mod">
          <ac:chgData name="신 주용" userId="ce306e5e72bceba6" providerId="LiveId" clId="{3051FE07-48B6-4194-B225-F96D738C98E3}" dt="2022-03-22T08:16:24.084" v="1256" actId="1076"/>
          <ac:spMkLst>
            <pc:docMk/>
            <pc:sldMk cId="3819630041" sldId="412"/>
            <ac:spMk id="27" creationId="{EE6474F9-58BA-42E4-A458-FCFCC3444BAF}"/>
          </ac:spMkLst>
        </pc:spChg>
        <pc:spChg chg="mod">
          <ac:chgData name="신 주용" userId="ce306e5e72bceba6" providerId="LiveId" clId="{3051FE07-48B6-4194-B225-F96D738C98E3}" dt="2022-03-22T08:16:24.084" v="1256" actId="1076"/>
          <ac:spMkLst>
            <pc:docMk/>
            <pc:sldMk cId="3819630041" sldId="412"/>
            <ac:spMk id="28" creationId="{A7C14EF6-DA07-4021-8DA9-B87BECF58117}"/>
          </ac:spMkLst>
        </pc:spChg>
        <pc:picChg chg="add mod">
          <ac:chgData name="신 주용" userId="ce306e5e72bceba6" providerId="LiveId" clId="{3051FE07-48B6-4194-B225-F96D738C98E3}" dt="2022-03-22T08:16:24.084" v="1256" actId="1076"/>
          <ac:picMkLst>
            <pc:docMk/>
            <pc:sldMk cId="3819630041" sldId="412"/>
            <ac:picMk id="3" creationId="{7411A3EC-E975-4CB2-A0AB-027FA666C1B2}"/>
          </ac:picMkLst>
        </pc:picChg>
        <pc:picChg chg="del mod">
          <ac:chgData name="신 주용" userId="ce306e5e72bceba6" providerId="LiveId" clId="{3051FE07-48B6-4194-B225-F96D738C98E3}" dt="2022-03-22T08:12:57.619" v="1006" actId="478"/>
          <ac:picMkLst>
            <pc:docMk/>
            <pc:sldMk cId="3819630041" sldId="412"/>
            <ac:picMk id="4" creationId="{BDE351CB-867C-4112-9EBD-3F7195880672}"/>
          </ac:picMkLst>
        </pc:picChg>
        <pc:picChg chg="add mod">
          <ac:chgData name="신 주용" userId="ce306e5e72bceba6" providerId="LiveId" clId="{3051FE07-48B6-4194-B225-F96D738C98E3}" dt="2022-03-22T08:16:24.084" v="1256" actId="1076"/>
          <ac:picMkLst>
            <pc:docMk/>
            <pc:sldMk cId="3819630041" sldId="412"/>
            <ac:picMk id="9" creationId="{9757D4BB-6262-4A61-815F-80663B67E58F}"/>
          </ac:picMkLst>
        </pc:picChg>
        <pc:picChg chg="del mod">
          <ac:chgData name="신 주용" userId="ce306e5e72bceba6" providerId="LiveId" clId="{3051FE07-48B6-4194-B225-F96D738C98E3}" dt="2022-03-22T08:12:57.619" v="1006" actId="478"/>
          <ac:picMkLst>
            <pc:docMk/>
            <pc:sldMk cId="3819630041" sldId="412"/>
            <ac:picMk id="10" creationId="{5D8963E8-0F5B-4F47-B354-A650A73C3644}"/>
          </ac:picMkLst>
        </pc:picChg>
        <pc:picChg chg="add mod">
          <ac:chgData name="신 주용" userId="ce306e5e72bceba6" providerId="LiveId" clId="{3051FE07-48B6-4194-B225-F96D738C98E3}" dt="2022-03-22T08:13:12.338" v="1016" actId="571"/>
          <ac:picMkLst>
            <pc:docMk/>
            <pc:sldMk cId="3819630041" sldId="412"/>
            <ac:picMk id="21" creationId="{431565E5-50AC-466D-A627-5C97A340C0EC}"/>
          </ac:picMkLst>
        </pc:picChg>
        <pc:picChg chg="add mod">
          <ac:chgData name="신 주용" userId="ce306e5e72bceba6" providerId="LiveId" clId="{3051FE07-48B6-4194-B225-F96D738C98E3}" dt="2022-03-22T08:13:12.338" v="1016" actId="571"/>
          <ac:picMkLst>
            <pc:docMk/>
            <pc:sldMk cId="3819630041" sldId="412"/>
            <ac:picMk id="22" creationId="{A8FED1D6-32BA-403C-9973-B7BF5B57CA41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992648477" sldId="413"/>
        </pc:sldMkLst>
      </pc:sldChg>
      <pc:sldChg chg="addSp delSp modSp add del mod">
        <pc:chgData name="신 주용" userId="ce306e5e72bceba6" providerId="LiveId" clId="{3051FE07-48B6-4194-B225-F96D738C98E3}" dt="2022-03-22T08:49:51.184" v="4639" actId="47"/>
        <pc:sldMkLst>
          <pc:docMk/>
          <pc:sldMk cId="3933206845" sldId="413"/>
        </pc:sldMkLst>
        <pc:spChg chg="mod">
          <ac:chgData name="신 주용" userId="ce306e5e72bceba6" providerId="LiveId" clId="{3051FE07-48B6-4194-B225-F96D738C98E3}" dt="2022-03-22T08:25:51.910" v="1504" actId="1038"/>
          <ac:spMkLst>
            <pc:docMk/>
            <pc:sldMk cId="3933206845" sldId="413"/>
            <ac:spMk id="16" creationId="{D63301EF-AEED-4DC7-8706-C74140611C88}"/>
          </ac:spMkLst>
        </pc:spChg>
        <pc:spChg chg="del">
          <ac:chgData name="신 주용" userId="ce306e5e72bceba6" providerId="LiveId" clId="{3051FE07-48B6-4194-B225-F96D738C98E3}" dt="2022-03-22T08:25:02.645" v="1267" actId="478"/>
          <ac:spMkLst>
            <pc:docMk/>
            <pc:sldMk cId="3933206845" sldId="413"/>
            <ac:spMk id="28" creationId="{A7C14EF6-DA07-4021-8DA9-B87BECF58117}"/>
          </ac:spMkLst>
        </pc:spChg>
        <pc:picChg chg="del">
          <ac:chgData name="신 주용" userId="ce306e5e72bceba6" providerId="LiveId" clId="{3051FE07-48B6-4194-B225-F96D738C98E3}" dt="2022-03-22T08:24:28.233" v="1258" actId="478"/>
          <ac:picMkLst>
            <pc:docMk/>
            <pc:sldMk cId="3933206845" sldId="413"/>
            <ac:picMk id="3" creationId="{7411A3EC-E975-4CB2-A0AB-027FA666C1B2}"/>
          </ac:picMkLst>
        </pc:picChg>
        <pc:picChg chg="add mod">
          <ac:chgData name="신 주용" userId="ce306e5e72bceba6" providerId="LiveId" clId="{3051FE07-48B6-4194-B225-F96D738C98E3}" dt="2022-03-22T08:25:51.910" v="1504" actId="1038"/>
          <ac:picMkLst>
            <pc:docMk/>
            <pc:sldMk cId="3933206845" sldId="413"/>
            <ac:picMk id="4" creationId="{8B195A7C-6452-4357-BAB6-D7FCD6C24375}"/>
          </ac:picMkLst>
        </pc:picChg>
        <pc:picChg chg="del">
          <ac:chgData name="신 주용" userId="ce306e5e72bceba6" providerId="LiveId" clId="{3051FE07-48B6-4194-B225-F96D738C98E3}" dt="2022-03-22T08:24:28.233" v="1258" actId="478"/>
          <ac:picMkLst>
            <pc:docMk/>
            <pc:sldMk cId="3933206845" sldId="413"/>
            <ac:picMk id="9" creationId="{9757D4BB-6262-4A61-815F-80663B67E58F}"/>
          </ac:picMkLst>
        </pc:picChg>
        <pc:picChg chg="add del mod">
          <ac:chgData name="신 주용" userId="ce306e5e72bceba6" providerId="LiveId" clId="{3051FE07-48B6-4194-B225-F96D738C98E3}" dt="2022-03-22T08:24:42.505" v="1263" actId="478"/>
          <ac:picMkLst>
            <pc:docMk/>
            <pc:sldMk cId="3933206845" sldId="413"/>
            <ac:picMk id="10" creationId="{47428469-D279-4280-81E1-5FEE6CE709E9}"/>
          </ac:picMkLst>
        </pc:picChg>
      </pc:sldChg>
      <pc:sldChg chg="modSp add mod">
        <pc:chgData name="신 주용" userId="ce306e5e72bceba6" providerId="LiveId" clId="{3051FE07-48B6-4194-B225-F96D738C98E3}" dt="2022-03-22T08:28:02.775" v="1521"/>
        <pc:sldMkLst>
          <pc:docMk/>
          <pc:sldMk cId="1999238883" sldId="414"/>
        </pc:sldMkLst>
        <pc:spChg chg="mod">
          <ac:chgData name="신 주용" userId="ce306e5e72bceba6" providerId="LiveId" clId="{3051FE07-48B6-4194-B225-F96D738C98E3}" dt="2022-03-22T08:28:02.775" v="1521"/>
          <ac:spMkLst>
            <pc:docMk/>
            <pc:sldMk cId="1999238883" sldId="414"/>
            <ac:spMk id="16" creationId="{D63301EF-AEED-4DC7-8706-C74140611C88}"/>
          </ac:spMkLst>
        </pc:sp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4128471928" sldId="414"/>
        </pc:sldMkLst>
      </pc:sldChg>
      <pc:sldChg chg="addSp delSp modSp add del mod">
        <pc:chgData name="신 주용" userId="ce306e5e72bceba6" providerId="LiveId" clId="{3051FE07-48B6-4194-B225-F96D738C98E3}" dt="2022-03-22T08:50:00.928" v="4640" actId="47"/>
        <pc:sldMkLst>
          <pc:docMk/>
          <pc:sldMk cId="671359600" sldId="415"/>
        </pc:sldMkLst>
        <pc:spChg chg="mod">
          <ac:chgData name="신 주용" userId="ce306e5e72bceba6" providerId="LiveId" clId="{3051FE07-48B6-4194-B225-F96D738C98E3}" dt="2022-03-22T08:29:48.628" v="1674" actId="1076"/>
          <ac:spMkLst>
            <pc:docMk/>
            <pc:sldMk cId="671359600" sldId="415"/>
            <ac:spMk id="16" creationId="{D63301EF-AEED-4DC7-8706-C74140611C88}"/>
          </ac:spMkLst>
        </pc:spChg>
        <pc:picChg chg="add mod">
          <ac:chgData name="신 주용" userId="ce306e5e72bceba6" providerId="LiveId" clId="{3051FE07-48B6-4194-B225-F96D738C98E3}" dt="2022-03-22T08:28:09.021" v="1522" actId="1076"/>
          <ac:picMkLst>
            <pc:docMk/>
            <pc:sldMk cId="671359600" sldId="415"/>
            <ac:picMk id="3" creationId="{0DB882B1-661A-4966-81C0-A1975CDA9447}"/>
          </ac:picMkLst>
        </pc:picChg>
        <pc:picChg chg="del">
          <ac:chgData name="신 주용" userId="ce306e5e72bceba6" providerId="LiveId" clId="{3051FE07-48B6-4194-B225-F96D738C98E3}" dt="2022-03-22T08:27:46.381" v="1507" actId="478"/>
          <ac:picMkLst>
            <pc:docMk/>
            <pc:sldMk cId="671359600" sldId="415"/>
            <ac:picMk id="4" creationId="{8B195A7C-6452-4357-BAB6-D7FCD6C24375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405159297" sldId="415"/>
        </pc:sldMkLst>
      </pc:sldChg>
      <pc:sldChg chg="add">
        <pc:chgData name="신 주용" userId="ce306e5e72bceba6" providerId="LiveId" clId="{3051FE07-48B6-4194-B225-F96D738C98E3}" dt="2022-03-22T08:29:55.203" v="1675" actId="2890"/>
        <pc:sldMkLst>
          <pc:docMk/>
          <pc:sldMk cId="603457839" sldId="416"/>
        </pc:sldMkLst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964589591" sldId="416"/>
        </pc:sldMkLst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82035254" sldId="417"/>
        </pc:sldMkLst>
      </pc:sldChg>
      <pc:sldChg chg="addSp delSp modSp add mod">
        <pc:chgData name="신 주용" userId="ce306e5e72bceba6" providerId="LiveId" clId="{3051FE07-48B6-4194-B225-F96D738C98E3}" dt="2022-03-22T08:31:09.613" v="1877" actId="1076"/>
        <pc:sldMkLst>
          <pc:docMk/>
          <pc:sldMk cId="2286145507" sldId="417"/>
        </pc:sldMkLst>
        <pc:spChg chg="mod">
          <ac:chgData name="신 주용" userId="ce306e5e72bceba6" providerId="LiveId" clId="{3051FE07-48B6-4194-B225-F96D738C98E3}" dt="2022-03-22T08:31:09.613" v="1877" actId="1076"/>
          <ac:spMkLst>
            <pc:docMk/>
            <pc:sldMk cId="2286145507" sldId="417"/>
            <ac:spMk id="16" creationId="{D63301EF-AEED-4DC7-8706-C74140611C88}"/>
          </ac:spMkLst>
        </pc:spChg>
        <pc:grpChg chg="mod">
          <ac:chgData name="신 주용" userId="ce306e5e72bceba6" providerId="LiveId" clId="{3051FE07-48B6-4194-B225-F96D738C98E3}" dt="2022-03-22T08:30:29.173" v="1682" actId="962"/>
          <ac:grpSpMkLst>
            <pc:docMk/>
            <pc:sldMk cId="2286145507" sldId="417"/>
            <ac:grpSpMk id="15" creationId="{00000000-0000-0000-0000-000000000000}"/>
          </ac:grpSpMkLst>
        </pc:grpChg>
        <pc:picChg chg="del">
          <ac:chgData name="신 주용" userId="ce306e5e72bceba6" providerId="LiveId" clId="{3051FE07-48B6-4194-B225-F96D738C98E3}" dt="2022-03-22T08:30:23.764" v="1677" actId="478"/>
          <ac:picMkLst>
            <pc:docMk/>
            <pc:sldMk cId="2286145507" sldId="417"/>
            <ac:picMk id="3" creationId="{0DB882B1-661A-4966-81C0-A1975CDA9447}"/>
          </ac:picMkLst>
        </pc:picChg>
        <pc:picChg chg="add mod">
          <ac:chgData name="신 주용" userId="ce306e5e72bceba6" providerId="LiveId" clId="{3051FE07-48B6-4194-B225-F96D738C98E3}" dt="2022-03-22T08:30:39.812" v="1685" actId="1076"/>
          <ac:picMkLst>
            <pc:docMk/>
            <pc:sldMk cId="2286145507" sldId="417"/>
            <ac:picMk id="4" creationId="{82550688-1C14-4D48-B253-0373DFC3A9B0}"/>
          </ac:picMkLst>
        </pc:picChg>
        <pc:picChg chg="add mod">
          <ac:chgData name="신 주용" userId="ce306e5e72bceba6" providerId="LiveId" clId="{3051FE07-48B6-4194-B225-F96D738C98E3}" dt="2022-03-22T08:30:39.812" v="1685" actId="1076"/>
          <ac:picMkLst>
            <pc:docMk/>
            <pc:sldMk cId="2286145507" sldId="417"/>
            <ac:picMk id="9" creationId="{A2FB1039-D5DE-4E6F-B0DD-87F9C2018388}"/>
          </ac:picMkLst>
        </pc:picChg>
      </pc:sldChg>
      <pc:sldChg chg="addSp delSp modSp add mod">
        <pc:chgData name="신 주용" userId="ce306e5e72bceba6" providerId="LiveId" clId="{3051FE07-48B6-4194-B225-F96D738C98E3}" dt="2022-03-22T08:50:37.870" v="4641" actId="20577"/>
        <pc:sldMkLst>
          <pc:docMk/>
          <pc:sldMk cId="2094932304" sldId="418"/>
        </pc:sldMkLst>
        <pc:spChg chg="mod">
          <ac:chgData name="신 주용" userId="ce306e5e72bceba6" providerId="LiveId" clId="{3051FE07-48B6-4194-B225-F96D738C98E3}" dt="2022-03-22T08:50:37.870" v="4641" actId="20577"/>
          <ac:spMkLst>
            <pc:docMk/>
            <pc:sldMk cId="2094932304" sldId="418"/>
            <ac:spMk id="16" creationId="{D63301EF-AEED-4DC7-8706-C74140611C88}"/>
          </ac:spMkLst>
        </pc:spChg>
        <pc:picChg chg="add mod">
          <ac:chgData name="신 주용" userId="ce306e5e72bceba6" providerId="LiveId" clId="{3051FE07-48B6-4194-B225-F96D738C98E3}" dt="2022-03-22T08:32:39.320" v="2175" actId="1076"/>
          <ac:picMkLst>
            <pc:docMk/>
            <pc:sldMk cId="2094932304" sldId="418"/>
            <ac:picMk id="3" creationId="{B7CF0510-78C8-41B4-A20F-D6339CB4881A}"/>
          </ac:picMkLst>
        </pc:picChg>
        <pc:picChg chg="del">
          <ac:chgData name="신 주용" userId="ce306e5e72bceba6" providerId="LiveId" clId="{3051FE07-48B6-4194-B225-F96D738C98E3}" dt="2022-03-22T08:31:16.321" v="1879" actId="478"/>
          <ac:picMkLst>
            <pc:docMk/>
            <pc:sldMk cId="2094932304" sldId="418"/>
            <ac:picMk id="4" creationId="{82550688-1C14-4D48-B253-0373DFC3A9B0}"/>
          </ac:picMkLst>
        </pc:picChg>
        <pc:picChg chg="del">
          <ac:chgData name="신 주용" userId="ce306e5e72bceba6" providerId="LiveId" clId="{3051FE07-48B6-4194-B225-F96D738C98E3}" dt="2022-03-22T08:31:16.321" v="1879" actId="478"/>
          <ac:picMkLst>
            <pc:docMk/>
            <pc:sldMk cId="2094932304" sldId="418"/>
            <ac:picMk id="9" creationId="{A2FB1039-D5DE-4E6F-B0DD-87F9C2018388}"/>
          </ac:picMkLst>
        </pc:picChg>
        <pc:picChg chg="add mod">
          <ac:chgData name="신 주용" userId="ce306e5e72bceba6" providerId="LiveId" clId="{3051FE07-48B6-4194-B225-F96D738C98E3}" dt="2022-03-22T08:32:30.174" v="2165" actId="14100"/>
          <ac:picMkLst>
            <pc:docMk/>
            <pc:sldMk cId="2094932304" sldId="418"/>
            <ac:picMk id="10" creationId="{68066B8B-7C41-489C-A984-B664B39B2024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2545371180" sldId="418"/>
        </pc:sldMkLst>
      </pc:sldChg>
      <pc:sldChg chg="addSp delSp modSp add mod">
        <pc:chgData name="신 주용" userId="ce306e5e72bceba6" providerId="LiveId" clId="{3051FE07-48B6-4194-B225-F96D738C98E3}" dt="2022-03-22T08:34:18.148" v="2591" actId="1076"/>
        <pc:sldMkLst>
          <pc:docMk/>
          <pc:sldMk cId="1869816143" sldId="419"/>
        </pc:sldMkLst>
        <pc:spChg chg="mod">
          <ac:chgData name="신 주용" userId="ce306e5e72bceba6" providerId="LiveId" clId="{3051FE07-48B6-4194-B225-F96D738C98E3}" dt="2022-03-22T08:34:18.148" v="2591" actId="1076"/>
          <ac:spMkLst>
            <pc:docMk/>
            <pc:sldMk cId="1869816143" sldId="419"/>
            <ac:spMk id="16" creationId="{D63301EF-AEED-4DC7-8706-C74140611C88}"/>
          </ac:spMkLst>
        </pc:spChg>
        <pc:picChg chg="del">
          <ac:chgData name="신 주용" userId="ce306e5e72bceba6" providerId="LiveId" clId="{3051FE07-48B6-4194-B225-F96D738C98E3}" dt="2022-03-22T08:32:51.188" v="2181" actId="478"/>
          <ac:picMkLst>
            <pc:docMk/>
            <pc:sldMk cId="1869816143" sldId="419"/>
            <ac:picMk id="3" creationId="{B7CF0510-78C8-41B4-A20F-D6339CB4881A}"/>
          </ac:picMkLst>
        </pc:picChg>
        <pc:picChg chg="add mod">
          <ac:chgData name="신 주용" userId="ce306e5e72bceba6" providerId="LiveId" clId="{3051FE07-48B6-4194-B225-F96D738C98E3}" dt="2022-03-22T08:33:40.892" v="2440" actId="14100"/>
          <ac:picMkLst>
            <pc:docMk/>
            <pc:sldMk cId="1869816143" sldId="419"/>
            <ac:picMk id="4" creationId="{844ACFB1-C243-44FC-AB89-C3A112EDB1F3}"/>
          </ac:picMkLst>
        </pc:picChg>
        <pc:picChg chg="add mod">
          <ac:chgData name="신 주용" userId="ce306e5e72bceba6" providerId="LiveId" clId="{3051FE07-48B6-4194-B225-F96D738C98E3}" dt="2022-03-22T08:33:45.241" v="2442" actId="14100"/>
          <ac:picMkLst>
            <pc:docMk/>
            <pc:sldMk cId="1869816143" sldId="419"/>
            <ac:picMk id="9" creationId="{F177FDB6-7CFB-432C-89EB-84B88AF43D92}"/>
          </ac:picMkLst>
        </pc:picChg>
        <pc:picChg chg="del">
          <ac:chgData name="신 주용" userId="ce306e5e72bceba6" providerId="LiveId" clId="{3051FE07-48B6-4194-B225-F96D738C98E3}" dt="2022-03-22T08:32:51.556" v="2182" actId="478"/>
          <ac:picMkLst>
            <pc:docMk/>
            <pc:sldMk cId="1869816143" sldId="419"/>
            <ac:picMk id="10" creationId="{68066B8B-7C41-489C-A984-B664B39B2024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2540379059" sldId="419"/>
        </pc:sldMkLst>
      </pc:sldChg>
      <pc:sldChg chg="add del">
        <pc:chgData name="신 주용" userId="ce306e5e72bceba6" providerId="LiveId" clId="{3051FE07-48B6-4194-B225-F96D738C98E3}" dt="2022-03-22T08:50:49.442" v="4642" actId="47"/>
        <pc:sldMkLst>
          <pc:docMk/>
          <pc:sldMk cId="683269496" sldId="420"/>
        </pc:sldMkLst>
      </pc:sldChg>
      <pc:sldChg chg="addSp delSp modSp add mod">
        <pc:chgData name="신 주용" userId="ce306e5e72bceba6" providerId="LiveId" clId="{3051FE07-48B6-4194-B225-F96D738C98E3}" dt="2022-03-22T08:36:42.812" v="2841" actId="1076"/>
        <pc:sldMkLst>
          <pc:docMk/>
          <pc:sldMk cId="66098808" sldId="421"/>
        </pc:sldMkLst>
        <pc:spChg chg="mod">
          <ac:chgData name="신 주용" userId="ce306e5e72bceba6" providerId="LiveId" clId="{3051FE07-48B6-4194-B225-F96D738C98E3}" dt="2022-03-22T08:35:12.293" v="2836" actId="20577"/>
          <ac:spMkLst>
            <pc:docMk/>
            <pc:sldMk cId="66098808" sldId="421"/>
            <ac:spMk id="16" creationId="{D63301EF-AEED-4DC7-8706-C74140611C88}"/>
          </ac:spMkLst>
        </pc:spChg>
        <pc:picChg chg="add mod">
          <ac:chgData name="신 주용" userId="ce306e5e72bceba6" providerId="LiveId" clId="{3051FE07-48B6-4194-B225-F96D738C98E3}" dt="2022-03-22T08:36:42.812" v="2841" actId="1076"/>
          <ac:picMkLst>
            <pc:docMk/>
            <pc:sldMk cId="66098808" sldId="421"/>
            <ac:picMk id="3" creationId="{12ED0253-8A77-4C5D-884B-5981922DA8A2}"/>
          </ac:picMkLst>
        </pc:picChg>
        <pc:picChg chg="del">
          <ac:chgData name="신 주용" userId="ce306e5e72bceba6" providerId="LiveId" clId="{3051FE07-48B6-4194-B225-F96D738C98E3}" dt="2022-03-22T08:34:38.517" v="2594" actId="478"/>
          <ac:picMkLst>
            <pc:docMk/>
            <pc:sldMk cId="66098808" sldId="421"/>
            <ac:picMk id="4" creationId="{844ACFB1-C243-44FC-AB89-C3A112EDB1F3}"/>
          </ac:picMkLst>
        </pc:picChg>
        <pc:picChg chg="del">
          <ac:chgData name="신 주용" userId="ce306e5e72bceba6" providerId="LiveId" clId="{3051FE07-48B6-4194-B225-F96D738C98E3}" dt="2022-03-22T08:34:38.517" v="2594" actId="478"/>
          <ac:picMkLst>
            <pc:docMk/>
            <pc:sldMk cId="66098808" sldId="421"/>
            <ac:picMk id="9" creationId="{F177FDB6-7CFB-432C-89EB-84B88AF43D92}"/>
          </ac:picMkLst>
        </pc:picChg>
        <pc:picChg chg="add mod">
          <ac:chgData name="신 주용" userId="ce306e5e72bceba6" providerId="LiveId" clId="{3051FE07-48B6-4194-B225-F96D738C98E3}" dt="2022-03-22T08:36:41.054" v="2840" actId="1076"/>
          <ac:picMkLst>
            <pc:docMk/>
            <pc:sldMk cId="66098808" sldId="421"/>
            <ac:picMk id="10" creationId="{A2D683FD-1914-4DB5-AE63-54B0FB4CBFA0}"/>
          </ac:picMkLst>
        </pc:picChg>
        <pc:picChg chg="add mod">
          <ac:chgData name="신 주용" userId="ce306e5e72bceba6" providerId="LiveId" clId="{3051FE07-48B6-4194-B225-F96D738C98E3}" dt="2022-03-22T08:36:41.054" v="2840" actId="1076"/>
          <ac:picMkLst>
            <pc:docMk/>
            <pc:sldMk cId="66098808" sldId="421"/>
            <ac:picMk id="17" creationId="{8406405D-2453-4035-98D2-BBF65FF238CC}"/>
          </ac:picMkLst>
        </pc:picChg>
      </pc:sldChg>
      <pc:sldChg chg="addSp delSp modSp add mod">
        <pc:chgData name="신 주용" userId="ce306e5e72bceba6" providerId="LiveId" clId="{3051FE07-48B6-4194-B225-F96D738C98E3}" dt="2022-03-22T08:37:59.537" v="3021" actId="1076"/>
        <pc:sldMkLst>
          <pc:docMk/>
          <pc:sldMk cId="139480223" sldId="422"/>
        </pc:sldMkLst>
        <pc:spChg chg="mod ord">
          <ac:chgData name="신 주용" userId="ce306e5e72bceba6" providerId="LiveId" clId="{3051FE07-48B6-4194-B225-F96D738C98E3}" dt="2022-03-22T08:37:59.537" v="3021" actId="1076"/>
          <ac:spMkLst>
            <pc:docMk/>
            <pc:sldMk cId="139480223" sldId="422"/>
            <ac:spMk id="16" creationId="{D63301EF-AEED-4DC7-8706-C74140611C88}"/>
          </ac:spMkLst>
        </pc:spChg>
        <pc:grpChg chg="mod">
          <ac:chgData name="신 주용" userId="ce306e5e72bceba6" providerId="LiveId" clId="{3051FE07-48B6-4194-B225-F96D738C98E3}" dt="2022-03-22T08:36:59.665" v="2851" actId="1076"/>
          <ac:grpSpMkLst>
            <pc:docMk/>
            <pc:sldMk cId="139480223" sldId="422"/>
            <ac:grpSpMk id="15" creationId="{00000000-0000-0000-0000-000000000000}"/>
          </ac:grpSpMkLst>
        </pc:grpChg>
        <pc:picChg chg="del">
          <ac:chgData name="신 주용" userId="ce306e5e72bceba6" providerId="LiveId" clId="{3051FE07-48B6-4194-B225-F96D738C98E3}" dt="2022-03-22T08:36:50.066" v="2843" actId="478"/>
          <ac:picMkLst>
            <pc:docMk/>
            <pc:sldMk cId="139480223" sldId="422"/>
            <ac:picMk id="3" creationId="{12ED0253-8A77-4C5D-884B-5981922DA8A2}"/>
          </ac:picMkLst>
        </pc:picChg>
        <pc:picChg chg="add mod ord">
          <ac:chgData name="신 주용" userId="ce306e5e72bceba6" providerId="LiveId" clId="{3051FE07-48B6-4194-B225-F96D738C98E3}" dt="2022-03-22T08:37:48.855" v="3019" actId="170"/>
          <ac:picMkLst>
            <pc:docMk/>
            <pc:sldMk cId="139480223" sldId="422"/>
            <ac:picMk id="4" creationId="{0DA3A29F-CD7F-478E-9569-9E129863E0B5}"/>
          </ac:picMkLst>
        </pc:picChg>
        <pc:picChg chg="add mod">
          <ac:chgData name="신 주용" userId="ce306e5e72bceba6" providerId="LiveId" clId="{3051FE07-48B6-4194-B225-F96D738C98E3}" dt="2022-03-22T08:37:54.665" v="3020" actId="1076"/>
          <ac:picMkLst>
            <pc:docMk/>
            <pc:sldMk cId="139480223" sldId="422"/>
            <ac:picMk id="9" creationId="{39CF5E85-B19D-4F8A-8025-274507BE5A3A}"/>
          </ac:picMkLst>
        </pc:picChg>
        <pc:picChg chg="del">
          <ac:chgData name="신 주용" userId="ce306e5e72bceba6" providerId="LiveId" clId="{3051FE07-48B6-4194-B225-F96D738C98E3}" dt="2022-03-22T08:36:50.066" v="2843" actId="478"/>
          <ac:picMkLst>
            <pc:docMk/>
            <pc:sldMk cId="139480223" sldId="422"/>
            <ac:picMk id="10" creationId="{A2D683FD-1914-4DB5-AE63-54B0FB4CBFA0}"/>
          </ac:picMkLst>
        </pc:picChg>
        <pc:picChg chg="del">
          <ac:chgData name="신 주용" userId="ce306e5e72bceba6" providerId="LiveId" clId="{3051FE07-48B6-4194-B225-F96D738C98E3}" dt="2022-03-22T08:36:50.066" v="2843" actId="478"/>
          <ac:picMkLst>
            <pc:docMk/>
            <pc:sldMk cId="139480223" sldId="422"/>
            <ac:picMk id="17" creationId="{8406405D-2453-4035-98D2-BBF65FF238CC}"/>
          </ac:picMkLst>
        </pc:picChg>
      </pc:sldChg>
      <pc:sldChg chg="addSp delSp modSp add mod">
        <pc:chgData name="신 주용" userId="ce306e5e72bceba6" providerId="LiveId" clId="{3051FE07-48B6-4194-B225-F96D738C98E3}" dt="2022-03-22T08:39:32.319" v="3371" actId="1035"/>
        <pc:sldMkLst>
          <pc:docMk/>
          <pc:sldMk cId="895264470" sldId="423"/>
        </pc:sldMkLst>
        <pc:spChg chg="mod">
          <ac:chgData name="신 주용" userId="ce306e5e72bceba6" providerId="LiveId" clId="{3051FE07-48B6-4194-B225-F96D738C98E3}" dt="2022-03-22T08:39:32.319" v="3371" actId="1035"/>
          <ac:spMkLst>
            <pc:docMk/>
            <pc:sldMk cId="895264470" sldId="423"/>
            <ac:spMk id="16" creationId="{D63301EF-AEED-4DC7-8706-C74140611C88}"/>
          </ac:spMkLst>
        </pc:spChg>
        <pc:grpChg chg="mod">
          <ac:chgData name="신 주용" userId="ce306e5e72bceba6" providerId="LiveId" clId="{3051FE07-48B6-4194-B225-F96D738C98E3}" dt="2022-03-22T08:38:22.178" v="3030" actId="1076"/>
          <ac:grpSpMkLst>
            <pc:docMk/>
            <pc:sldMk cId="895264470" sldId="423"/>
            <ac:grpSpMk id="15" creationId="{00000000-0000-0000-0000-000000000000}"/>
          </ac:grpSpMkLst>
        </pc:grpChg>
        <pc:picChg chg="add mod">
          <ac:chgData name="신 주용" userId="ce306e5e72bceba6" providerId="LiveId" clId="{3051FE07-48B6-4194-B225-F96D738C98E3}" dt="2022-03-22T08:39:32.319" v="3371" actId="1035"/>
          <ac:picMkLst>
            <pc:docMk/>
            <pc:sldMk cId="895264470" sldId="423"/>
            <ac:picMk id="3" creationId="{59B34D10-6AB9-4FB4-A82B-12157D42756B}"/>
          </ac:picMkLst>
        </pc:picChg>
        <pc:picChg chg="del">
          <ac:chgData name="신 주용" userId="ce306e5e72bceba6" providerId="LiveId" clId="{3051FE07-48B6-4194-B225-F96D738C98E3}" dt="2022-03-22T08:38:10.033" v="3023" actId="478"/>
          <ac:picMkLst>
            <pc:docMk/>
            <pc:sldMk cId="895264470" sldId="423"/>
            <ac:picMk id="4" creationId="{0DA3A29F-CD7F-478E-9569-9E129863E0B5}"/>
          </ac:picMkLst>
        </pc:picChg>
        <pc:picChg chg="del">
          <ac:chgData name="신 주용" userId="ce306e5e72bceba6" providerId="LiveId" clId="{3051FE07-48B6-4194-B225-F96D738C98E3}" dt="2022-03-22T08:38:10.033" v="3023" actId="478"/>
          <ac:picMkLst>
            <pc:docMk/>
            <pc:sldMk cId="895264470" sldId="423"/>
            <ac:picMk id="9" creationId="{39CF5E85-B19D-4F8A-8025-274507BE5A3A}"/>
          </ac:picMkLst>
        </pc:picChg>
      </pc:sldChg>
      <pc:sldChg chg="addSp delSp modSp add mod">
        <pc:chgData name="신 주용" userId="ce306e5e72bceba6" providerId="LiveId" clId="{3051FE07-48B6-4194-B225-F96D738C98E3}" dt="2022-03-22T08:41:41.086" v="3736" actId="1076"/>
        <pc:sldMkLst>
          <pc:docMk/>
          <pc:sldMk cId="1890599744" sldId="424"/>
        </pc:sldMkLst>
        <pc:spChg chg="del">
          <ac:chgData name="신 주용" userId="ce306e5e72bceba6" providerId="LiveId" clId="{3051FE07-48B6-4194-B225-F96D738C98E3}" dt="2022-03-22T08:39:40.204" v="3373" actId="478"/>
          <ac:spMkLst>
            <pc:docMk/>
            <pc:sldMk cId="1890599744" sldId="424"/>
            <ac:spMk id="16" creationId="{D63301EF-AEED-4DC7-8706-C74140611C88}"/>
          </ac:spMkLst>
        </pc:spChg>
        <pc:spChg chg="add mod">
          <ac:chgData name="신 주용" userId="ce306e5e72bceba6" providerId="LiveId" clId="{3051FE07-48B6-4194-B225-F96D738C98E3}" dt="2022-03-22T08:41:41.086" v="3736" actId="1076"/>
          <ac:spMkLst>
            <pc:docMk/>
            <pc:sldMk cId="1890599744" sldId="424"/>
            <ac:spMk id="17" creationId="{1839914D-8E33-4945-8AA6-234B6359F73E}"/>
          </ac:spMkLst>
        </pc:spChg>
        <pc:picChg chg="del">
          <ac:chgData name="신 주용" userId="ce306e5e72bceba6" providerId="LiveId" clId="{3051FE07-48B6-4194-B225-F96D738C98E3}" dt="2022-03-22T08:39:40.204" v="3373" actId="478"/>
          <ac:picMkLst>
            <pc:docMk/>
            <pc:sldMk cId="1890599744" sldId="424"/>
            <ac:picMk id="3" creationId="{59B34D10-6AB9-4FB4-A82B-12157D42756B}"/>
          </ac:picMkLst>
        </pc:picChg>
        <pc:picChg chg="add mod">
          <ac:chgData name="신 주용" userId="ce306e5e72bceba6" providerId="LiveId" clId="{3051FE07-48B6-4194-B225-F96D738C98E3}" dt="2022-03-22T08:41:12.578" v="3657" actId="1076"/>
          <ac:picMkLst>
            <pc:docMk/>
            <pc:sldMk cId="1890599744" sldId="424"/>
            <ac:picMk id="4" creationId="{3BD93284-0016-45A9-B143-7482D95AE82A}"/>
          </ac:picMkLst>
        </pc:picChg>
        <pc:picChg chg="add mod">
          <ac:chgData name="신 주용" userId="ce306e5e72bceba6" providerId="LiveId" clId="{3051FE07-48B6-4194-B225-F96D738C98E3}" dt="2022-03-22T08:41:25.957" v="3661" actId="1076"/>
          <ac:picMkLst>
            <pc:docMk/>
            <pc:sldMk cId="1890599744" sldId="424"/>
            <ac:picMk id="18" creationId="{4F57B1D9-6653-4F08-BF86-695915139E33}"/>
          </ac:picMkLst>
        </pc:picChg>
      </pc:sldChg>
      <pc:sldChg chg="addSp delSp modSp add mod">
        <pc:chgData name="신 주용" userId="ce306e5e72bceba6" providerId="LiveId" clId="{3051FE07-48B6-4194-B225-F96D738C98E3}" dt="2022-03-22T08:43:30.269" v="3997"/>
        <pc:sldMkLst>
          <pc:docMk/>
          <pc:sldMk cId="108511557" sldId="425"/>
        </pc:sldMkLst>
        <pc:spChg chg="mod">
          <ac:chgData name="신 주용" userId="ce306e5e72bceba6" providerId="LiveId" clId="{3051FE07-48B6-4194-B225-F96D738C98E3}" dt="2022-03-22T08:43:30.269" v="3997"/>
          <ac:spMkLst>
            <pc:docMk/>
            <pc:sldMk cId="108511557" sldId="425"/>
            <ac:spMk id="14" creationId="{7AA523DA-F32B-4AF2-A924-947D338998C0}"/>
          </ac:spMkLst>
        </pc:spChg>
        <pc:spChg chg="mod">
          <ac:chgData name="신 주용" userId="ce306e5e72bceba6" providerId="LiveId" clId="{3051FE07-48B6-4194-B225-F96D738C98E3}" dt="2022-03-22T08:43:15.983" v="3981" actId="1076"/>
          <ac:spMkLst>
            <pc:docMk/>
            <pc:sldMk cId="108511557" sldId="425"/>
            <ac:spMk id="17" creationId="{1839914D-8E33-4945-8AA6-234B6359F73E}"/>
          </ac:spMkLst>
        </pc:spChg>
        <pc:picChg chg="add mod">
          <ac:chgData name="신 주용" userId="ce306e5e72bceba6" providerId="LiveId" clId="{3051FE07-48B6-4194-B225-F96D738C98E3}" dt="2022-03-22T08:43:17.664" v="3982" actId="1076"/>
          <ac:picMkLst>
            <pc:docMk/>
            <pc:sldMk cId="108511557" sldId="425"/>
            <ac:picMk id="3" creationId="{89C32AB9-FE85-46C3-A3FF-4747FBF05F6B}"/>
          </ac:picMkLst>
        </pc:picChg>
        <pc:picChg chg="del">
          <ac:chgData name="신 주용" userId="ce306e5e72bceba6" providerId="LiveId" clId="{3051FE07-48B6-4194-B225-F96D738C98E3}" dt="2022-03-22T08:41:51.818" v="3741" actId="478"/>
          <ac:picMkLst>
            <pc:docMk/>
            <pc:sldMk cId="108511557" sldId="425"/>
            <ac:picMk id="4" creationId="{3BD93284-0016-45A9-B143-7482D95AE82A}"/>
          </ac:picMkLst>
        </pc:picChg>
        <pc:picChg chg="add del mod">
          <ac:chgData name="신 주용" userId="ce306e5e72bceba6" providerId="LiveId" clId="{3051FE07-48B6-4194-B225-F96D738C98E3}" dt="2022-03-22T08:41:50.182" v="3740" actId="478"/>
          <ac:picMkLst>
            <pc:docMk/>
            <pc:sldMk cId="108511557" sldId="425"/>
            <ac:picMk id="16" creationId="{7EEF40E4-0B9A-436A-931B-1A360CDF4CA9}"/>
          </ac:picMkLst>
        </pc:picChg>
        <pc:picChg chg="del">
          <ac:chgData name="신 주용" userId="ce306e5e72bceba6" providerId="LiveId" clId="{3051FE07-48B6-4194-B225-F96D738C98E3}" dt="2022-03-22T08:41:51.818" v="3741" actId="478"/>
          <ac:picMkLst>
            <pc:docMk/>
            <pc:sldMk cId="108511557" sldId="425"/>
            <ac:picMk id="18" creationId="{4F57B1D9-6653-4F08-BF86-695915139E33}"/>
          </ac:picMkLst>
        </pc:picChg>
        <pc:picChg chg="add del mod">
          <ac:chgData name="신 주용" userId="ce306e5e72bceba6" providerId="LiveId" clId="{3051FE07-48B6-4194-B225-F96D738C98E3}" dt="2022-03-22T08:41:50.182" v="3740" actId="478"/>
          <ac:picMkLst>
            <pc:docMk/>
            <pc:sldMk cId="108511557" sldId="425"/>
            <ac:picMk id="19" creationId="{3C0F31F7-A207-41CC-85D3-E378EFCD32E0}"/>
          </ac:picMkLst>
        </pc:picChg>
      </pc:sldChg>
      <pc:sldChg chg="addSp delSp modSp add del mod">
        <pc:chgData name="신 주용" userId="ce306e5e72bceba6" providerId="LiveId" clId="{3051FE07-48B6-4194-B225-F96D738C98E3}" dt="2022-03-22T08:41:44.085" v="3737" actId="47"/>
        <pc:sldMkLst>
          <pc:docMk/>
          <pc:sldMk cId="957717523" sldId="425"/>
        </pc:sldMkLst>
        <pc:spChg chg="mod">
          <ac:chgData name="신 주용" userId="ce306e5e72bceba6" providerId="LiveId" clId="{3051FE07-48B6-4194-B225-F96D738C98E3}" dt="2022-03-22T08:41:06.922" v="3656" actId="20577"/>
          <ac:spMkLst>
            <pc:docMk/>
            <pc:sldMk cId="957717523" sldId="425"/>
            <ac:spMk id="17" creationId="{1839914D-8E33-4945-8AA6-234B6359F73E}"/>
          </ac:spMkLst>
        </pc:spChg>
        <pc:picChg chg="add del mod">
          <ac:chgData name="신 주용" userId="ce306e5e72bceba6" providerId="LiveId" clId="{3051FE07-48B6-4194-B225-F96D738C98E3}" dt="2022-03-22T08:41:21.163" v="3659" actId="21"/>
          <ac:picMkLst>
            <pc:docMk/>
            <pc:sldMk cId="957717523" sldId="425"/>
            <ac:picMk id="3" creationId="{B3AFFA62-1C81-4B47-AEE7-348E6A657092}"/>
          </ac:picMkLst>
        </pc:picChg>
        <pc:picChg chg="del">
          <ac:chgData name="신 주용" userId="ce306e5e72bceba6" providerId="LiveId" clId="{3051FE07-48B6-4194-B225-F96D738C98E3}" dt="2022-03-22T08:40:53.115" v="3567" actId="478"/>
          <ac:picMkLst>
            <pc:docMk/>
            <pc:sldMk cId="957717523" sldId="425"/>
            <ac:picMk id="4" creationId="{3BD93284-0016-45A9-B143-7482D95AE82A}"/>
          </ac:picMkLst>
        </pc:picChg>
      </pc:sldChg>
      <pc:sldChg chg="addSp delSp modSp add mod">
        <pc:chgData name="신 주용" userId="ce306e5e72bceba6" providerId="LiveId" clId="{3051FE07-48B6-4194-B225-F96D738C98E3}" dt="2022-03-22T08:44:42.032" v="4160" actId="1076"/>
        <pc:sldMkLst>
          <pc:docMk/>
          <pc:sldMk cId="666502693" sldId="426"/>
        </pc:sldMkLst>
        <pc:spChg chg="mod">
          <ac:chgData name="신 주용" userId="ce306e5e72bceba6" providerId="LiveId" clId="{3051FE07-48B6-4194-B225-F96D738C98E3}" dt="2022-03-22T08:44:42.032" v="4160" actId="1076"/>
          <ac:spMkLst>
            <pc:docMk/>
            <pc:sldMk cId="666502693" sldId="426"/>
            <ac:spMk id="17" creationId="{1839914D-8E33-4945-8AA6-234B6359F73E}"/>
          </ac:spMkLst>
        </pc:spChg>
        <pc:picChg chg="del">
          <ac:chgData name="신 주용" userId="ce306e5e72bceba6" providerId="LiveId" clId="{3051FE07-48B6-4194-B225-F96D738C98E3}" dt="2022-03-22T08:43:45.616" v="3999" actId="478"/>
          <ac:picMkLst>
            <pc:docMk/>
            <pc:sldMk cId="666502693" sldId="426"/>
            <ac:picMk id="3" creationId="{89C32AB9-FE85-46C3-A3FF-4747FBF05F6B}"/>
          </ac:picMkLst>
        </pc:picChg>
        <pc:picChg chg="add mod modCrop">
          <ac:chgData name="신 주용" userId="ce306e5e72bceba6" providerId="LiveId" clId="{3051FE07-48B6-4194-B225-F96D738C98E3}" dt="2022-03-22T08:44:39.170" v="4159" actId="1076"/>
          <ac:picMkLst>
            <pc:docMk/>
            <pc:sldMk cId="666502693" sldId="426"/>
            <ac:picMk id="4" creationId="{1BAB1E93-EC3E-4400-BBD9-0A2F2D37E912}"/>
          </ac:picMkLst>
        </pc:picChg>
        <pc:picChg chg="add mod">
          <ac:chgData name="신 주용" userId="ce306e5e72bceba6" providerId="LiveId" clId="{3051FE07-48B6-4194-B225-F96D738C98E3}" dt="2022-03-22T08:44:39.170" v="4159" actId="1076"/>
          <ac:picMkLst>
            <pc:docMk/>
            <pc:sldMk cId="666502693" sldId="426"/>
            <ac:picMk id="9" creationId="{98512DF5-F17B-4AD5-9431-F8AD44FC2D12}"/>
          </ac:picMkLst>
        </pc:picChg>
      </pc:sldChg>
      <pc:sldChg chg="addSp delSp modSp add mod">
        <pc:chgData name="신 주용" userId="ce306e5e72bceba6" providerId="LiveId" clId="{3051FE07-48B6-4194-B225-F96D738C98E3}" dt="2022-03-22T08:47:22.399" v="4636" actId="20577"/>
        <pc:sldMkLst>
          <pc:docMk/>
          <pc:sldMk cId="1031142444" sldId="427"/>
        </pc:sldMkLst>
        <pc:spChg chg="mod">
          <ac:chgData name="신 주용" userId="ce306e5e72bceba6" providerId="LiveId" clId="{3051FE07-48B6-4194-B225-F96D738C98E3}" dt="2022-03-22T08:47:22.399" v="4636" actId="20577"/>
          <ac:spMkLst>
            <pc:docMk/>
            <pc:sldMk cId="1031142444" sldId="427"/>
            <ac:spMk id="17" creationId="{1839914D-8E33-4945-8AA6-234B6359F73E}"/>
          </ac:spMkLst>
        </pc:spChg>
        <pc:spChg chg="mod">
          <ac:chgData name="신 주용" userId="ce306e5e72bceba6" providerId="LiveId" clId="{3051FE07-48B6-4194-B225-F96D738C98E3}" dt="2022-03-22T08:45:24.478" v="4176" actId="20578"/>
          <ac:spMkLst>
            <pc:docMk/>
            <pc:sldMk cId="1031142444" sldId="427"/>
            <ac:spMk id="52" creationId="{A632545B-A824-4B14-B7CE-62E9B53E9D5D}"/>
          </ac:spMkLst>
        </pc:spChg>
        <pc:picChg chg="add mod ord">
          <ac:chgData name="신 주용" userId="ce306e5e72bceba6" providerId="LiveId" clId="{3051FE07-48B6-4194-B225-F96D738C98E3}" dt="2022-03-22T08:45:22.758" v="4175" actId="1076"/>
          <ac:picMkLst>
            <pc:docMk/>
            <pc:sldMk cId="1031142444" sldId="427"/>
            <ac:picMk id="3" creationId="{9714E2F5-E7F2-4EB5-8973-E4EAE4D0316B}"/>
          </ac:picMkLst>
        </pc:picChg>
        <pc:picChg chg="del">
          <ac:chgData name="신 주용" userId="ce306e5e72bceba6" providerId="LiveId" clId="{3051FE07-48B6-4194-B225-F96D738C98E3}" dt="2022-03-22T08:44:48.792" v="4162" actId="478"/>
          <ac:picMkLst>
            <pc:docMk/>
            <pc:sldMk cId="1031142444" sldId="427"/>
            <ac:picMk id="4" creationId="{1BAB1E93-EC3E-4400-BBD9-0A2F2D37E912}"/>
          </ac:picMkLst>
        </pc:picChg>
        <pc:picChg chg="del">
          <ac:chgData name="신 주용" userId="ce306e5e72bceba6" providerId="LiveId" clId="{3051FE07-48B6-4194-B225-F96D738C98E3}" dt="2022-03-22T08:44:48.792" v="4162" actId="478"/>
          <ac:picMkLst>
            <pc:docMk/>
            <pc:sldMk cId="1031142444" sldId="427"/>
            <ac:picMk id="9" creationId="{98512DF5-F17B-4AD5-9431-F8AD44FC2D12}"/>
          </ac:picMkLst>
        </pc:picChg>
        <pc:picChg chg="add mod">
          <ac:chgData name="신 주용" userId="ce306e5e72bceba6" providerId="LiveId" clId="{3051FE07-48B6-4194-B225-F96D738C98E3}" dt="2022-03-22T08:45:22.758" v="4175" actId="1076"/>
          <ac:picMkLst>
            <pc:docMk/>
            <pc:sldMk cId="1031142444" sldId="427"/>
            <ac:picMk id="10" creationId="{0AF08DE2-B1CD-4CF1-BB00-B3C9AC03E00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41C39-B02F-4092-8F03-8D83AE9ADC88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EA18F-5FD4-4E63-97B1-C45497BE9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7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12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972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005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180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015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088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238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757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45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724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845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94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03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097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386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644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901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52652" y="276578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</a:t>
            </a: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r>
              <a:rPr lang="ko-KR" altLang="en-US" sz="40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하둡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설치</a:t>
            </a:r>
            <a:endParaRPr kumimoji="0" lang="en-US" altLang="ko-KR" sz="40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순천향대학교 컴퓨터공학과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20184102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신주용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6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하둡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설치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4547693" y="128883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3301EF-AEED-4DC7-8706-C74140611C88}"/>
              </a:ext>
            </a:extLst>
          </p:cNvPr>
          <p:cNvSpPr txBox="1"/>
          <p:nvPr/>
        </p:nvSpPr>
        <p:spPr>
          <a:xfrm>
            <a:off x="5605559" y="2958998"/>
            <a:ext cx="58691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하둡을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구동하는 스크립트에서 사용되는 환경변수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YARN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사용되는 환경변수를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설정해줍니다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2550688-1C14-4D48-B253-0373DFC3A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36" y="3722969"/>
            <a:ext cx="4458322" cy="1314633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2FB1039-D5DE-4E6F-B0DD-87F9C20183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36" y="2104840"/>
            <a:ext cx="4544059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45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하둡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설치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4547693" y="128883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3301EF-AEED-4DC7-8706-C74140611C88}"/>
              </a:ext>
            </a:extLst>
          </p:cNvPr>
          <p:cNvSpPr txBox="1"/>
          <p:nvPr/>
        </p:nvSpPr>
        <p:spPr>
          <a:xfrm>
            <a:off x="3902806" y="4432083"/>
            <a:ext cx="58691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마스터 노드에서 설치한 모든 파일을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워커 노드에 배포해주었습니다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이후 실행하였으나 접근이 거부되어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우측과 같이 수정해주었습니다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7CF0510-78C8-41B4-A20F-D6339CB48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99" y="1494746"/>
            <a:ext cx="3285773" cy="2794661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8066B8B-7C41-489C-A984-B664B39B2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667" y="1472929"/>
            <a:ext cx="3050026" cy="482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32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하둡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설치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4547693" y="128883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3301EF-AEED-4DC7-8706-C74140611C88}"/>
              </a:ext>
            </a:extLst>
          </p:cNvPr>
          <p:cNvSpPr txBox="1"/>
          <p:nvPr/>
        </p:nvSpPr>
        <p:spPr>
          <a:xfrm>
            <a:off x="6069693" y="2132086"/>
            <a:ext cx="523647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수정한 이후에도 정상적으로 작동하지 않아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chown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명령어를 사용하여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authorized_keys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접근할 권한을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부여하여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픽스해주었습니다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정상적으로 실행된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하둡의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네임 노드를 포맷해줍니다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44ACFB1-C243-44FC-AB89-C3A112EDB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54" y="1371452"/>
            <a:ext cx="5236477" cy="177454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177FDB6-7CFB-432C-89EB-84B88AF43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54" y="3590808"/>
            <a:ext cx="5236477" cy="162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16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하둡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설치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4547693" y="128883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3301EF-AEED-4DC7-8706-C74140611C88}"/>
              </a:ext>
            </a:extLst>
          </p:cNvPr>
          <p:cNvSpPr txBox="1"/>
          <p:nvPr/>
        </p:nvSpPr>
        <p:spPr>
          <a:xfrm>
            <a:off x="5129968" y="3172690"/>
            <a:ext cx="52364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정상적으로 잘 작동하는 모습입니다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jps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프로세스를 확인한 결과 마스터와 워커 모두 정상적으로 잘 작동하고 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2ED0253-8A77-4C5D-884B-5981922DA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9" y="1591161"/>
            <a:ext cx="7602011" cy="1143160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A2D683FD-1914-4DB5-AE63-54B0FB4CBF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9" y="2920001"/>
            <a:ext cx="2848373" cy="103837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406405D-2453-4035-98D2-BBF65FF23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305" y="4135236"/>
            <a:ext cx="2318170" cy="89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8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하둡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설치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4547693" y="128883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3301EF-AEED-4DC7-8706-C74140611C88}"/>
              </a:ext>
            </a:extLst>
          </p:cNvPr>
          <p:cNvSpPr txBox="1"/>
          <p:nvPr/>
        </p:nvSpPr>
        <p:spPr>
          <a:xfrm>
            <a:off x="5882145" y="3167987"/>
            <a:ext cx="52364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네임노드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웹으로 접속하여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정상적인 작동을 확인할 수 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9" name="그림 8" descr="텍스트, 스크린샷, 모니터, 노트북이(가) 표시된 사진&#10;&#10;자동 생성된 설명">
            <a:extLst>
              <a:ext uri="{FF2B5EF4-FFF2-40B4-BE49-F238E27FC236}">
                <a16:creationId xmlns:a16="http://schemas.microsoft.com/office/drawing/2014/main" id="{39CF5E85-B19D-4F8A-8025-274507BE5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01" y="3330336"/>
            <a:ext cx="4904453" cy="2656579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DA3A29F-CD7F-478E-9569-9E129863E0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93" y="1143761"/>
            <a:ext cx="4907961" cy="265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0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72846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하둡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설치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4547693" y="128883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3301EF-AEED-4DC7-8706-C74140611C88}"/>
              </a:ext>
            </a:extLst>
          </p:cNvPr>
          <p:cNvSpPr txBox="1"/>
          <p:nvPr/>
        </p:nvSpPr>
        <p:spPr>
          <a:xfrm>
            <a:off x="2427324" y="4039260"/>
            <a:ext cx="733384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앞서 만들어준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input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디렉토리에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put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명령어를 사용하여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README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텍스트 파일을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복사해주고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하둡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맵리듀스를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사용하여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WORDCOUNT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수행해주었습니다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9B34D10-6AB9-4FB4-A82B-12157D427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385" y="1632819"/>
            <a:ext cx="8971722" cy="223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64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72846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하둡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설치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4547693" y="128883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 descr="텍스트, 스크린샷, 하늘, 여러개이(가) 표시된 사진&#10;&#10;자동 생성된 설명">
            <a:extLst>
              <a:ext uri="{FF2B5EF4-FFF2-40B4-BE49-F238E27FC236}">
                <a16:creationId xmlns:a16="http://schemas.microsoft.com/office/drawing/2014/main" id="{3BD93284-0016-45A9-B143-7482D95AE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02" y="881580"/>
            <a:ext cx="10588730" cy="30967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39914D-8E33-4945-8AA6-234B6359F73E}"/>
              </a:ext>
            </a:extLst>
          </p:cNvPr>
          <p:cNvSpPr txBox="1"/>
          <p:nvPr/>
        </p:nvSpPr>
        <p:spPr>
          <a:xfrm>
            <a:off x="57249" y="4246305"/>
            <a:ext cx="73338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8088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포트로 접속해 클러스터를 확인해줍니다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맵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리듀스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작업이 정상적으로 수행된 모습입니다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결과는 우측과 같이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나온것을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알 수 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4F57B1D9-6653-4F08-BF86-695915139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143" y="3892159"/>
            <a:ext cx="4429743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99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36404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Wordcount </a:t>
            </a:r>
            <a:r>
              <a:rPr lang="ko-KR" altLang="en-US" sz="40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맵리듀스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561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72846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Wordcount </a:t>
            </a: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맵리듀스</a:t>
            </a:r>
            <a:endParaRPr lang="ko-KR" altLang="en-US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4547693" y="128883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39914D-8E33-4945-8AA6-234B6359F73E}"/>
              </a:ext>
            </a:extLst>
          </p:cNvPr>
          <p:cNvSpPr txBox="1"/>
          <p:nvPr/>
        </p:nvSpPr>
        <p:spPr>
          <a:xfrm>
            <a:off x="5143536" y="2770272"/>
            <a:ext cx="733384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빌보드 차트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위를 기록하고 있는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Kodak Black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Super Gremlin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워드카운트 작업으로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분석해보도록 하겠습니다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9C32AB9-FE85-46C3-A3FF-4747FBF05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42" y="1340230"/>
            <a:ext cx="4753638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1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72846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Wordcount </a:t>
            </a: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맵리듀스</a:t>
            </a:r>
            <a:endParaRPr lang="ko-KR" altLang="en-US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4547693" y="128883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39914D-8E33-4945-8AA6-234B6359F73E}"/>
              </a:ext>
            </a:extLst>
          </p:cNvPr>
          <p:cNvSpPr txBox="1"/>
          <p:nvPr/>
        </p:nvSpPr>
        <p:spPr>
          <a:xfrm>
            <a:off x="5114170" y="3753064"/>
            <a:ext cx="73338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위의 예제와 동일한 명령어를 주었습니다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잘 작동하는 것을 확인할 수 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 descr="텍스트, 스크린샷, 하늘, 실내이(가) 표시된 사진&#10;&#10;자동 생성된 설명">
            <a:extLst>
              <a:ext uri="{FF2B5EF4-FFF2-40B4-BE49-F238E27FC236}">
                <a16:creationId xmlns:a16="http://schemas.microsoft.com/office/drawing/2014/main" id="{1BAB1E93-EC3E-4400-BBD9-0A2F2D37E9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64"/>
          <a:stretch/>
        </p:blipFill>
        <p:spPr>
          <a:xfrm>
            <a:off x="982242" y="3356838"/>
            <a:ext cx="5083967" cy="2438401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8512DF5-F17B-4AD5-9431-F8AD44FC2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42" y="1638925"/>
            <a:ext cx="9791776" cy="169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0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" y="688494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</a:t>
            </a: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ko-KR" altLang="en-US" sz="5400" b="1" i="0" u="none" strike="noStrike" kern="0" cap="none" spc="0" normalizeH="0" baseline="0" noProof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하둡</a:t>
            </a: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설치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1636843" y="3026996"/>
            <a:ext cx="90551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강의 시간의 실습 내용을 정리하여 제출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하둡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설치 및 실행 및 동작 확인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앞의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wordcount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맵리듀스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프로그램을 임의의 데이터에 대해 실행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웹 접속도 포함</a:t>
            </a:r>
          </a:p>
        </p:txBody>
      </p:sp>
    </p:spTree>
    <p:extLst>
      <p:ext uri="{BB962C8B-B14F-4D97-AF65-F5344CB8AC3E}">
        <p14:creationId xmlns:p14="http://schemas.microsoft.com/office/powerpoint/2010/main" val="2782456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72846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Wordcount </a:t>
            </a: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맵리듀스</a:t>
            </a:r>
            <a:endParaRPr lang="ko-KR" altLang="en-US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4547693" y="128883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39914D-8E33-4945-8AA6-234B6359F73E}"/>
              </a:ext>
            </a:extLst>
          </p:cNvPr>
          <p:cNvSpPr txBox="1"/>
          <p:nvPr/>
        </p:nvSpPr>
        <p:spPr>
          <a:xfrm>
            <a:off x="3224125" y="2486941"/>
            <a:ext cx="843620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수행한 결과 좌측과 같이 단어가 분리되어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카운트된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것을 볼 수 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올바르지 않은 수행결과 없이 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특수문자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대문자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소문자 순으로 정렬된 모습입니다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AF08DE2-B1CD-4CF1-BB00-B3C9AC03E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35" y="775815"/>
            <a:ext cx="2357790" cy="5306370"/>
          </a:xfrm>
          <a:prstGeom prst="rect">
            <a:avLst/>
          </a:prstGeom>
        </p:spPr>
      </p:pic>
      <p:pic>
        <p:nvPicPr>
          <p:cNvPr id="3" name="그림 2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9714E2F5-E7F2-4EB5-8973-E4EAE4D03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715" y="765140"/>
            <a:ext cx="806694" cy="531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42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08319" y="2344823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115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49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하둡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설치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53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하둡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설치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099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C14EF6-DA07-4021-8DA9-B87BECF58117}"/>
              </a:ext>
            </a:extLst>
          </p:cNvPr>
          <p:cNvSpPr txBox="1"/>
          <p:nvPr/>
        </p:nvSpPr>
        <p:spPr>
          <a:xfrm>
            <a:off x="5670794" y="3972603"/>
            <a:ext cx="62688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마스터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워커의 모든 노드에 자바를 설치하고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환경변수를 설정해줍니다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모든 노드에 호스트 이름과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IP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지정해줍니다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28ADB00-7970-44DE-BC10-FF05FB254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088" y="2147791"/>
            <a:ext cx="5733333" cy="552381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48039D74-875F-41E7-9C3D-505FE6355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088" y="2995504"/>
            <a:ext cx="5010849" cy="724001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6BBB65E7-9D53-4E76-AA68-A0AAC1B9F0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088" y="4013315"/>
            <a:ext cx="1800476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2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하둡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설치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099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C14EF6-DA07-4021-8DA9-B87BECF58117}"/>
              </a:ext>
            </a:extLst>
          </p:cNvPr>
          <p:cNvSpPr txBox="1"/>
          <p:nvPr/>
        </p:nvSpPr>
        <p:spPr>
          <a:xfrm>
            <a:off x="5391479" y="4561816"/>
            <a:ext cx="62688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하둡을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마스터 노드에 설치하고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하둡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환경변수를 설정해줍니다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이후 생성한 두개의 노드를 모두 데이터 노드로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설정해줍니다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8EC8584-C999-4690-BD06-5E420F50B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833" y="1475504"/>
            <a:ext cx="5734850" cy="2943636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E7EFE37-4F90-4A67-BF22-896FB83440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833" y="4659960"/>
            <a:ext cx="3600953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9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하둡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설치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099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C14EF6-DA07-4021-8DA9-B87BECF58117}"/>
              </a:ext>
            </a:extLst>
          </p:cNvPr>
          <p:cNvSpPr txBox="1"/>
          <p:nvPr/>
        </p:nvSpPr>
        <p:spPr>
          <a:xfrm>
            <a:off x="5611135" y="1293376"/>
            <a:ext cx="62688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편리한 사용을 위해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Keygen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ssh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키를 생성하여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Authorized_keys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모두 복사해줍니다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마스터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워커에 각각의 키와 로컬의 키 모두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복사해주었습니다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DE351CB-867C-4112-9EBD-3F7195880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47" y="3364042"/>
            <a:ext cx="5229955" cy="2200582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D8963E8-0F5B-4F47-B354-A650A73C3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47" y="1209942"/>
            <a:ext cx="4486901" cy="18385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63301EF-AEED-4DC7-8706-C74140611C88}"/>
              </a:ext>
            </a:extLst>
          </p:cNvPr>
          <p:cNvSpPr txBox="1"/>
          <p:nvPr/>
        </p:nvSpPr>
        <p:spPr>
          <a:xfrm>
            <a:off x="6399271" y="4464333"/>
            <a:ext cx="6268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패스워드 없이 한 번에 접속된 모습입니다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038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하둡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설치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4547693" y="128883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C14EF6-DA07-4021-8DA9-B87BECF58117}"/>
              </a:ext>
            </a:extLst>
          </p:cNvPr>
          <p:cNvSpPr txBox="1"/>
          <p:nvPr/>
        </p:nvSpPr>
        <p:spPr>
          <a:xfrm>
            <a:off x="5767906" y="1609703"/>
            <a:ext cx="62688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core-site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하둡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코어를 위한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환경설정을 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3301EF-AEED-4DC7-8706-C74140611C88}"/>
              </a:ext>
            </a:extLst>
          </p:cNvPr>
          <p:cNvSpPr txBox="1"/>
          <p:nvPr/>
        </p:nvSpPr>
        <p:spPr>
          <a:xfrm>
            <a:off x="6932991" y="3894966"/>
            <a:ext cx="62688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hdfs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-site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hdfs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데몬을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위한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환경설정을 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 descr="텍스트, 화면, 스크린샷이(가) 표시된 사진&#10;&#10;자동 생성된 설명">
            <a:extLst>
              <a:ext uri="{FF2B5EF4-FFF2-40B4-BE49-F238E27FC236}">
                <a16:creationId xmlns:a16="http://schemas.microsoft.com/office/drawing/2014/main" id="{7411A3EC-E975-4CB2-A0AB-027FA666C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26" y="2919621"/>
            <a:ext cx="4629796" cy="2781688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757D4BB-6262-4A61-815F-80663B67E5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291" y="1372271"/>
            <a:ext cx="3419952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30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하둡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설치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4547693" y="128883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3301EF-AEED-4DC7-8706-C74140611C88}"/>
              </a:ext>
            </a:extLst>
          </p:cNvPr>
          <p:cNvSpPr txBox="1"/>
          <p:nvPr/>
        </p:nvSpPr>
        <p:spPr>
          <a:xfrm>
            <a:off x="6323304" y="2849939"/>
            <a:ext cx="62688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YARN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자원 관리자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노드 관리자를 위한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환경설정을 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자원에 무리가 없어 예제와 동일하게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설정해주었습니다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B195A7C-6452-4357-BAB6-D7FCD6C24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81" y="1119727"/>
            <a:ext cx="5100779" cy="505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38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하둡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설치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4547693" y="128883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3301EF-AEED-4DC7-8706-C74140611C88}"/>
              </a:ext>
            </a:extLst>
          </p:cNvPr>
          <p:cNvSpPr txBox="1"/>
          <p:nvPr/>
        </p:nvSpPr>
        <p:spPr>
          <a:xfrm>
            <a:off x="5572370" y="3144529"/>
            <a:ext cx="58691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맵리듀스의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잡트레커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태스크트레커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데몬을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위한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환경설정을 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DB882B1-661A-4966-81C0-A1975CDA9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01" y="1800845"/>
            <a:ext cx="4372585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5783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5000</TotalTime>
  <Words>373</Words>
  <Application>Microsoft Office PowerPoint</Application>
  <PresentationFormat>와이드스크린</PresentationFormat>
  <Paragraphs>99</Paragraphs>
  <Slides>21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배달의민족 한나체 Pro</vt:lpstr>
      <vt:lpstr>Arial</vt:lpstr>
      <vt:lpstr>야놀자 야체 B</vt:lpstr>
      <vt:lpstr>배달의민족 주아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신주용</cp:lastModifiedBy>
  <cp:revision>75</cp:revision>
  <dcterms:created xsi:type="dcterms:W3CDTF">2021-09-22T03:36:31Z</dcterms:created>
  <dcterms:modified xsi:type="dcterms:W3CDTF">2022-03-22T08:50:56Z</dcterms:modified>
</cp:coreProperties>
</file>