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9"/>
  </p:notesMasterIdLst>
  <p:sldIdLst>
    <p:sldId id="368" r:id="rId2"/>
    <p:sldId id="376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6" r:id="rId22"/>
    <p:sldId id="427" r:id="rId23"/>
    <p:sldId id="428" r:id="rId24"/>
    <p:sldId id="425" r:id="rId25"/>
    <p:sldId id="429" r:id="rId26"/>
    <p:sldId id="430" r:id="rId27"/>
    <p:sldId id="284" r:id="rId28"/>
  </p:sldIdLst>
  <p:sldSz cx="12192000" cy="6858000"/>
  <p:notesSz cx="6858000" cy="9144000"/>
  <p:embeddedFontLst>
    <p:embeddedFont>
      <p:font typeface="맑은 고딕" panose="020B0503020000020004" pitchFamily="50" charset="-127"/>
      <p:regular r:id="rId30"/>
      <p:bold r:id="rId31"/>
    </p:embeddedFont>
    <p:embeddedFont>
      <p:font typeface="배달의민족 주아" panose="02020603020101020101" pitchFamily="18" charset="-127"/>
      <p:regular r:id="rId32"/>
    </p:embeddedFont>
    <p:embeddedFont>
      <p:font typeface="배달의민족 한나체 Pro" panose="020B0600000101010101" pitchFamily="50" charset="-127"/>
      <p:regular r:id="rId33"/>
    </p:embeddedFont>
    <p:embeddedFont>
      <p:font typeface="야놀자 야체 B" panose="02020603020101020101" pitchFamily="18" charset="-127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5844C-FE0F-43E9-9795-A1D205B05658}" v="513" dt="2022-04-03T18:26:33.9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2" autoAdjust="0"/>
    <p:restoredTop sz="96344" autoAdjust="0"/>
  </p:normalViewPr>
  <p:slideViewPr>
    <p:cSldViewPr snapToGrid="0">
      <p:cViewPr varScale="1">
        <p:scale>
          <a:sx n="71" d="100"/>
          <a:sy n="71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9DB5844C-FE0F-43E9-9795-A1D205B05658}"/>
    <pc:docChg chg="undo redo custSel addSld delSld modSld sldOrd">
      <pc:chgData name="신 주용" userId="ce306e5e72bceba6" providerId="LiveId" clId="{9DB5844C-FE0F-43E9-9795-A1D205B05658}" dt="2022-04-03T18:30:03.766" v="7948" actId="1035"/>
      <pc:docMkLst>
        <pc:docMk/>
      </pc:docMkLst>
      <pc:sldChg chg="addSp delSp modSp mod">
        <pc:chgData name="신 주용" userId="ce306e5e72bceba6" providerId="LiveId" clId="{9DB5844C-FE0F-43E9-9795-A1D205B05658}" dt="2022-04-02T16:21:04.509" v="19" actId="20577"/>
        <pc:sldMkLst>
          <pc:docMk/>
          <pc:sldMk cId="109162043" sldId="368"/>
        </pc:sldMkLst>
        <pc:spChg chg="add del">
          <ac:chgData name="신 주용" userId="ce306e5e72bceba6" providerId="LiveId" clId="{9DB5844C-FE0F-43E9-9795-A1D205B05658}" dt="2022-04-02T16:20:45.434" v="5"/>
          <ac:spMkLst>
            <pc:docMk/>
            <pc:sldMk cId="109162043" sldId="368"/>
            <ac:spMk id="5" creationId="{07D5C553-3CBF-40AC-9B2D-C32F74C7D283}"/>
          </ac:spMkLst>
        </pc:spChg>
        <pc:spChg chg="add del">
          <ac:chgData name="신 주용" userId="ce306e5e72bceba6" providerId="LiveId" clId="{9DB5844C-FE0F-43E9-9795-A1D205B05658}" dt="2022-04-02T16:21:02.790" v="16"/>
          <ac:spMkLst>
            <pc:docMk/>
            <pc:sldMk cId="109162043" sldId="368"/>
            <ac:spMk id="13" creationId="{89AE598A-68B1-459D-BA75-E0A1D8D7EEDD}"/>
          </ac:spMkLst>
        </pc:spChg>
        <pc:spChg chg="mod">
          <ac:chgData name="신 주용" userId="ce306e5e72bceba6" providerId="LiveId" clId="{9DB5844C-FE0F-43E9-9795-A1D205B05658}" dt="2022-04-02T16:21:04.509" v="19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addSp delSp modSp mod">
        <pc:chgData name="신 주용" userId="ce306e5e72bceba6" providerId="LiveId" clId="{9DB5844C-FE0F-43E9-9795-A1D205B05658}" dt="2022-04-02T16:22:34.733" v="141" actId="14100"/>
        <pc:sldMkLst>
          <pc:docMk/>
          <pc:sldMk cId="2782456046" sldId="376"/>
        </pc:sldMkLst>
        <pc:spChg chg="add del">
          <ac:chgData name="신 주용" userId="ce306e5e72bceba6" providerId="LiveId" clId="{9DB5844C-FE0F-43E9-9795-A1D205B05658}" dt="2022-04-02T16:21:19.801" v="23"/>
          <ac:spMkLst>
            <pc:docMk/>
            <pc:sldMk cId="2782456046" sldId="376"/>
            <ac:spMk id="2" creationId="{F4830B50-0C66-4EC7-9DBE-D9EFA1E8F86F}"/>
          </ac:spMkLst>
        </pc:spChg>
        <pc:spChg chg="mod">
          <ac:chgData name="신 주용" userId="ce306e5e72bceba6" providerId="LiveId" clId="{9DB5844C-FE0F-43E9-9795-A1D205B05658}" dt="2022-04-02T16:21:30.584" v="85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9DB5844C-FE0F-43E9-9795-A1D205B05658}" dt="2022-04-02T16:22:34.733" v="141" actId="14100"/>
          <ac:spMkLst>
            <pc:docMk/>
            <pc:sldMk cId="2782456046" sldId="376"/>
            <ac:spMk id="16" creationId="{04B2F51A-BB2E-4825-8563-7498C89C4055}"/>
          </ac:spMkLst>
        </pc:spChg>
      </pc:sldChg>
      <pc:sldChg chg="addSp delSp modSp mod">
        <pc:chgData name="신 주용" userId="ce306e5e72bceba6" providerId="LiveId" clId="{9DB5844C-FE0F-43E9-9795-A1D205B05658}" dt="2022-04-02T16:23:23.300" v="156" actId="20577"/>
        <pc:sldMkLst>
          <pc:docMk/>
          <pc:sldMk cId="1342536853" sldId="407"/>
        </pc:sldMkLst>
        <pc:spChg chg="add del mod">
          <ac:chgData name="신 주용" userId="ce306e5e72bceba6" providerId="LiveId" clId="{9DB5844C-FE0F-43E9-9795-A1D205B05658}" dt="2022-04-02T16:23:23.300" v="156" actId="20577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9DB5844C-FE0F-43E9-9795-A1D205B05658}" dt="2022-04-02T17:02:27.479" v="406" actId="22"/>
        <pc:sldMkLst>
          <pc:docMk/>
          <pc:sldMk cId="1291928749" sldId="408"/>
        </pc:sldMkLst>
        <pc:spChg chg="mod">
          <ac:chgData name="신 주용" userId="ce306e5e72bceba6" providerId="LiveId" clId="{9DB5844C-FE0F-43E9-9795-A1D205B05658}" dt="2022-04-02T16:23:27.332" v="158"/>
          <ac:spMkLst>
            <pc:docMk/>
            <pc:sldMk cId="1291928749" sldId="408"/>
            <ac:spMk id="14" creationId="{7AA523DA-F32B-4AF2-A924-947D338998C0}"/>
          </ac:spMkLst>
        </pc:spChg>
        <pc:spChg chg="add mod">
          <ac:chgData name="신 주용" userId="ce306e5e72bceba6" providerId="LiveId" clId="{9DB5844C-FE0F-43E9-9795-A1D205B05658}" dt="2022-04-02T17:00:30.093" v="401" actId="1035"/>
          <ac:spMkLst>
            <pc:docMk/>
            <pc:sldMk cId="1291928749" sldId="408"/>
            <ac:spMk id="21" creationId="{BAE6CD7E-CE49-4654-8F31-6DAFBCF0C85C}"/>
          </ac:spMkLst>
        </pc:spChg>
        <pc:spChg chg="mod">
          <ac:chgData name="신 주용" userId="ce306e5e72bceba6" providerId="LiveId" clId="{9DB5844C-FE0F-43E9-9795-A1D205B05658}" dt="2022-04-02T17:00:30.093" v="401" actId="1035"/>
          <ac:spMkLst>
            <pc:docMk/>
            <pc:sldMk cId="1291928749" sldId="408"/>
            <ac:spMk id="27" creationId="{EE6474F9-58BA-42E4-A458-FCFCC3444BAF}"/>
          </ac:spMkLst>
        </pc:spChg>
        <pc:spChg chg="mod">
          <ac:chgData name="신 주용" userId="ce306e5e72bceba6" providerId="LiveId" clId="{9DB5844C-FE0F-43E9-9795-A1D205B05658}" dt="2022-04-02T17:00:30.093" v="401" actId="1035"/>
          <ac:spMkLst>
            <pc:docMk/>
            <pc:sldMk cId="1291928749" sldId="408"/>
            <ac:spMk id="28" creationId="{A7C14EF6-DA07-4021-8DA9-B87BECF58117}"/>
          </ac:spMkLst>
        </pc:spChg>
        <pc:picChg chg="add mod">
          <ac:chgData name="신 주용" userId="ce306e5e72bceba6" providerId="LiveId" clId="{9DB5844C-FE0F-43E9-9795-A1D205B05658}" dt="2022-04-02T17:00:30.093" v="401" actId="1035"/>
          <ac:picMkLst>
            <pc:docMk/>
            <pc:sldMk cId="1291928749" sldId="408"/>
            <ac:picMk id="3" creationId="{15A03582-7478-460A-80CB-22B38482E504}"/>
          </ac:picMkLst>
        </pc:picChg>
        <pc:picChg chg="del">
          <ac:chgData name="신 주용" userId="ce306e5e72bceba6" providerId="LiveId" clId="{9DB5844C-FE0F-43E9-9795-A1D205B05658}" dt="2022-04-02T16:23:36.655" v="159" actId="478"/>
          <ac:picMkLst>
            <pc:docMk/>
            <pc:sldMk cId="1291928749" sldId="408"/>
            <ac:picMk id="4" creationId="{C28ADB00-7970-44DE-BC10-FF05FB2545E0}"/>
          </ac:picMkLst>
        </pc:picChg>
        <pc:picChg chg="add mod">
          <ac:chgData name="신 주용" userId="ce306e5e72bceba6" providerId="LiveId" clId="{9DB5844C-FE0F-43E9-9795-A1D205B05658}" dt="2022-04-02T17:00:30.093" v="401" actId="1035"/>
          <ac:picMkLst>
            <pc:docMk/>
            <pc:sldMk cId="1291928749" sldId="408"/>
            <ac:picMk id="9" creationId="{58030626-CFE6-4FEA-B985-060397C4BFBF}"/>
          </ac:picMkLst>
        </pc:picChg>
        <pc:picChg chg="del">
          <ac:chgData name="신 주용" userId="ce306e5e72bceba6" providerId="LiveId" clId="{9DB5844C-FE0F-43E9-9795-A1D205B05658}" dt="2022-04-02T16:23:36.655" v="159" actId="478"/>
          <ac:picMkLst>
            <pc:docMk/>
            <pc:sldMk cId="1291928749" sldId="408"/>
            <ac:picMk id="10" creationId="{48039D74-875F-41E7-9C3D-505FE6355044}"/>
          </ac:picMkLst>
        </pc:picChg>
        <pc:picChg chg="del">
          <ac:chgData name="신 주용" userId="ce306e5e72bceba6" providerId="LiveId" clId="{9DB5844C-FE0F-43E9-9795-A1D205B05658}" dt="2022-04-02T16:23:36.655" v="159" actId="478"/>
          <ac:picMkLst>
            <pc:docMk/>
            <pc:sldMk cId="1291928749" sldId="408"/>
            <ac:picMk id="16" creationId="{6BBB65E7-9D53-4E76-AA68-A0AAC1B9F050}"/>
          </ac:picMkLst>
        </pc:picChg>
        <pc:picChg chg="add del">
          <ac:chgData name="신 주용" userId="ce306e5e72bceba6" providerId="LiveId" clId="{9DB5844C-FE0F-43E9-9795-A1D205B05658}" dt="2022-04-02T17:02:27.479" v="406" actId="22"/>
          <ac:picMkLst>
            <pc:docMk/>
            <pc:sldMk cId="1291928749" sldId="408"/>
            <ac:picMk id="17" creationId="{03DAB00D-4F30-4DB6-9C6B-BFEDC838AFC5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872561453" sldId="409"/>
        </pc:sldMkLst>
      </pc:sldChg>
      <pc:sldChg chg="addSp delSp modSp add mod">
        <pc:chgData name="신 주용" userId="ce306e5e72bceba6" providerId="LiveId" clId="{9DB5844C-FE0F-43E9-9795-A1D205B05658}" dt="2022-04-02T17:06:00.720" v="550" actId="1037"/>
        <pc:sldMkLst>
          <pc:docMk/>
          <pc:sldMk cId="3085105041" sldId="409"/>
        </pc:sldMkLst>
        <pc:spChg chg="mod">
          <ac:chgData name="신 주용" userId="ce306e5e72bceba6" providerId="LiveId" clId="{9DB5844C-FE0F-43E9-9795-A1D205B05658}" dt="2022-04-02T17:03:15.964" v="493" actId="122"/>
          <ac:spMkLst>
            <pc:docMk/>
            <pc:sldMk cId="3085105041" sldId="409"/>
            <ac:spMk id="21" creationId="{BAE6CD7E-CE49-4654-8F31-6DAFBCF0C85C}"/>
          </ac:spMkLst>
        </pc:spChg>
        <pc:spChg chg="del">
          <ac:chgData name="신 주용" userId="ce306e5e72bceba6" providerId="LiveId" clId="{9DB5844C-FE0F-43E9-9795-A1D205B05658}" dt="2022-04-02T17:02:47.055" v="413" actId="478"/>
          <ac:spMkLst>
            <pc:docMk/>
            <pc:sldMk cId="3085105041" sldId="409"/>
            <ac:spMk id="28" creationId="{A7C14EF6-DA07-4021-8DA9-B87BECF58117}"/>
          </ac:spMkLst>
        </pc:spChg>
        <pc:graphicFrameChg chg="add del modGraphic">
          <ac:chgData name="신 주용" userId="ce306e5e72bceba6" providerId="LiveId" clId="{9DB5844C-FE0F-43E9-9795-A1D205B05658}" dt="2022-04-02T17:02:45.151" v="412" actId="27309"/>
          <ac:graphicFrameMkLst>
            <pc:docMk/>
            <pc:sldMk cId="3085105041" sldId="409"/>
            <ac:graphicFrameMk id="10" creationId="{8A0613EC-1C63-4179-86EE-2160C1FF407E}"/>
          </ac:graphicFrameMkLst>
        </pc:graphicFrameChg>
        <pc:picChg chg="del">
          <ac:chgData name="신 주용" userId="ce306e5e72bceba6" providerId="LiveId" clId="{9DB5844C-FE0F-43E9-9795-A1D205B05658}" dt="2022-04-02T17:00:38.692" v="404" actId="478"/>
          <ac:picMkLst>
            <pc:docMk/>
            <pc:sldMk cId="3085105041" sldId="409"/>
            <ac:picMk id="3" creationId="{15A03582-7478-460A-80CB-22B38482E504}"/>
          </ac:picMkLst>
        </pc:picChg>
        <pc:picChg chg="add mod modCrop">
          <ac:chgData name="신 주용" userId="ce306e5e72bceba6" providerId="LiveId" clId="{9DB5844C-FE0F-43E9-9795-A1D205B05658}" dt="2022-04-02T17:06:00.720" v="550" actId="1037"/>
          <ac:picMkLst>
            <pc:docMk/>
            <pc:sldMk cId="3085105041" sldId="409"/>
            <ac:picMk id="4" creationId="{7C2F83C5-180B-47A0-B3B6-7267BB9249BE}"/>
          </ac:picMkLst>
        </pc:picChg>
        <pc:picChg chg="del">
          <ac:chgData name="신 주용" userId="ce306e5e72bceba6" providerId="LiveId" clId="{9DB5844C-FE0F-43E9-9795-A1D205B05658}" dt="2022-04-02T17:00:38.692" v="404" actId="478"/>
          <ac:picMkLst>
            <pc:docMk/>
            <pc:sldMk cId="3085105041" sldId="409"/>
            <ac:picMk id="9" creationId="{58030626-CFE6-4FEA-B985-060397C4BFBF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507399270" sldId="410"/>
        </pc:sldMkLst>
      </pc:sldChg>
      <pc:sldChg chg="addSp delSp modSp add mod ord">
        <pc:chgData name="신 주용" userId="ce306e5e72bceba6" providerId="LiveId" clId="{9DB5844C-FE0F-43E9-9795-A1D205B05658}" dt="2022-04-02T17:06:28.522" v="672" actId="122"/>
        <pc:sldMkLst>
          <pc:docMk/>
          <pc:sldMk cId="2917766876" sldId="410"/>
        </pc:sldMkLst>
        <pc:spChg chg="mod">
          <ac:chgData name="신 주용" userId="ce306e5e72bceba6" providerId="LiveId" clId="{9DB5844C-FE0F-43E9-9795-A1D205B05658}" dt="2022-04-02T17:06:28.522" v="672" actId="122"/>
          <ac:spMkLst>
            <pc:docMk/>
            <pc:sldMk cId="2917766876" sldId="410"/>
            <ac:spMk id="21" creationId="{BAE6CD7E-CE49-4654-8F31-6DAFBCF0C85C}"/>
          </ac:spMkLst>
        </pc:spChg>
        <pc:spChg chg="mod">
          <ac:chgData name="신 주용" userId="ce306e5e72bceba6" providerId="LiveId" clId="{9DB5844C-FE0F-43E9-9795-A1D205B05658}" dt="2022-04-02T17:05:08.331" v="527" actId="1076"/>
          <ac:spMkLst>
            <pc:docMk/>
            <pc:sldMk cId="2917766876" sldId="410"/>
            <ac:spMk id="27" creationId="{EE6474F9-58BA-42E4-A458-FCFCC3444BAF}"/>
          </ac:spMkLst>
        </pc:spChg>
        <pc:spChg chg="del">
          <ac:chgData name="신 주용" userId="ce306e5e72bceba6" providerId="LiveId" clId="{9DB5844C-FE0F-43E9-9795-A1D205B05658}" dt="2022-04-02T17:03:34.156" v="498" actId="478"/>
          <ac:spMkLst>
            <pc:docMk/>
            <pc:sldMk cId="2917766876" sldId="410"/>
            <ac:spMk id="28" creationId="{A7C14EF6-DA07-4021-8DA9-B87BECF58117}"/>
          </ac:spMkLst>
        </pc:spChg>
        <pc:grpChg chg="mod">
          <ac:chgData name="신 주용" userId="ce306e5e72bceba6" providerId="LiveId" clId="{9DB5844C-FE0F-43E9-9795-A1D205B05658}" dt="2022-04-02T17:05:00.956" v="526" actId="1076"/>
          <ac:grpSpMkLst>
            <pc:docMk/>
            <pc:sldMk cId="2917766876" sldId="410"/>
            <ac:grpSpMk id="15" creationId="{00000000-0000-0000-0000-000000000000}"/>
          </ac:grpSpMkLst>
        </pc:grpChg>
        <pc:picChg chg="del">
          <ac:chgData name="신 주용" userId="ce306e5e72bceba6" providerId="LiveId" clId="{9DB5844C-FE0F-43E9-9795-A1D205B05658}" dt="2022-04-02T17:03:33.227" v="497" actId="478"/>
          <ac:picMkLst>
            <pc:docMk/>
            <pc:sldMk cId="2917766876" sldId="410"/>
            <ac:picMk id="3" creationId="{15A03582-7478-460A-80CB-22B38482E504}"/>
          </ac:picMkLst>
        </pc:picChg>
        <pc:picChg chg="add mod ord modCrop">
          <ac:chgData name="신 주용" userId="ce306e5e72bceba6" providerId="LiveId" clId="{9DB5844C-FE0F-43E9-9795-A1D205B05658}" dt="2022-04-02T17:05:11.119" v="531" actId="1035"/>
          <ac:picMkLst>
            <pc:docMk/>
            <pc:sldMk cId="2917766876" sldId="410"/>
            <ac:picMk id="4" creationId="{59B2C0A8-27F1-4488-B5E3-10167135D5C7}"/>
          </ac:picMkLst>
        </pc:picChg>
        <pc:picChg chg="del">
          <ac:chgData name="신 주용" userId="ce306e5e72bceba6" providerId="LiveId" clId="{9DB5844C-FE0F-43E9-9795-A1D205B05658}" dt="2022-04-02T17:03:33.227" v="497" actId="478"/>
          <ac:picMkLst>
            <pc:docMk/>
            <pc:sldMk cId="2917766876" sldId="410"/>
            <ac:picMk id="9" creationId="{58030626-CFE6-4FEA-B985-060397C4BFBF}"/>
          </ac:picMkLst>
        </pc:picChg>
        <pc:picChg chg="add mod modCrop">
          <ac:chgData name="신 주용" userId="ce306e5e72bceba6" providerId="LiveId" clId="{9DB5844C-FE0F-43E9-9795-A1D205B05658}" dt="2022-04-02T17:05:11.119" v="531" actId="1035"/>
          <ac:picMkLst>
            <pc:docMk/>
            <pc:sldMk cId="2917766876" sldId="410"/>
            <ac:picMk id="19" creationId="{1CDBEB9E-EE29-4646-83D5-532050E00F8C}"/>
          </ac:picMkLst>
        </pc:picChg>
      </pc:sldChg>
      <pc:sldChg chg="addSp delSp modSp add mod">
        <pc:chgData name="신 주용" userId="ce306e5e72bceba6" providerId="LiveId" clId="{9DB5844C-FE0F-43E9-9795-A1D205B05658}" dt="2022-04-02T17:10:18.333" v="1274" actId="1035"/>
        <pc:sldMkLst>
          <pc:docMk/>
          <pc:sldMk cId="1019872463" sldId="411"/>
        </pc:sldMkLst>
        <pc:spChg chg="mod">
          <ac:chgData name="신 주용" userId="ce306e5e72bceba6" providerId="LiveId" clId="{9DB5844C-FE0F-43E9-9795-A1D205B05658}" dt="2022-04-02T17:10:18.333" v="1274" actId="1035"/>
          <ac:spMkLst>
            <pc:docMk/>
            <pc:sldMk cId="1019872463" sldId="411"/>
            <ac:spMk id="21" creationId="{BAE6CD7E-CE49-4654-8F31-6DAFBCF0C85C}"/>
          </ac:spMkLst>
        </pc:spChg>
        <pc:picChg chg="add mod">
          <ac:chgData name="신 주용" userId="ce306e5e72bceba6" providerId="LiveId" clId="{9DB5844C-FE0F-43E9-9795-A1D205B05658}" dt="2022-04-02T17:10:18.333" v="1274" actId="1035"/>
          <ac:picMkLst>
            <pc:docMk/>
            <pc:sldMk cId="1019872463" sldId="411"/>
            <ac:picMk id="3" creationId="{56721ABF-E218-412F-8AA7-31F0202B7537}"/>
          </ac:picMkLst>
        </pc:picChg>
        <pc:picChg chg="del">
          <ac:chgData name="신 주용" userId="ce306e5e72bceba6" providerId="LiveId" clId="{9DB5844C-FE0F-43E9-9795-A1D205B05658}" dt="2022-04-02T17:07:11.776" v="677" actId="478"/>
          <ac:picMkLst>
            <pc:docMk/>
            <pc:sldMk cId="1019872463" sldId="411"/>
            <ac:picMk id="4" creationId="{59B2C0A8-27F1-4488-B5E3-10167135D5C7}"/>
          </ac:picMkLst>
        </pc:picChg>
        <pc:picChg chg="del">
          <ac:chgData name="신 주용" userId="ce306e5e72bceba6" providerId="LiveId" clId="{9DB5844C-FE0F-43E9-9795-A1D205B05658}" dt="2022-04-02T17:07:09.396" v="674" actId="478"/>
          <ac:picMkLst>
            <pc:docMk/>
            <pc:sldMk cId="1019872463" sldId="411"/>
            <ac:picMk id="19" creationId="{1CDBEB9E-EE29-4646-83D5-532050E00F8C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2750385654" sldId="411"/>
        </pc:sldMkLst>
      </pc:sldChg>
      <pc:sldChg chg="addSp delSp modSp add mod">
        <pc:chgData name="신 주용" userId="ce306e5e72bceba6" providerId="LiveId" clId="{9DB5844C-FE0F-43E9-9795-A1D205B05658}" dt="2022-04-02T17:17:01.253" v="1840" actId="1076"/>
        <pc:sldMkLst>
          <pc:docMk/>
          <pc:sldMk cId="2103269591" sldId="412"/>
        </pc:sldMkLst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18" creationId="{89AB4EEE-234D-4D39-A11B-ED03E6A25E1F}"/>
          </ac:spMkLst>
        </pc:spChg>
        <pc:spChg chg="mod ord">
          <ac:chgData name="신 주용" userId="ce306e5e72bceba6" providerId="LiveId" clId="{9DB5844C-FE0F-43E9-9795-A1D205B05658}" dt="2022-04-02T17:17:01.253" v="1840" actId="1076"/>
          <ac:spMkLst>
            <pc:docMk/>
            <pc:sldMk cId="2103269591" sldId="412"/>
            <ac:spMk id="21" creationId="{BAE6CD7E-CE49-4654-8F31-6DAFBCF0C85C}"/>
          </ac:spMkLst>
        </pc:spChg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5" creationId="{2DA148BE-A0F6-4123-BC44-6C4F08F9DC9F}"/>
          </ac:spMkLst>
        </pc:spChg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6" creationId="{F4F8D509-3B72-4494-AFE3-400A5A81C7AA}"/>
          </ac:spMkLst>
        </pc:spChg>
        <pc:spChg chg="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7" creationId="{EE6474F9-58BA-42E4-A458-FCFCC3444BAF}"/>
          </ac:spMkLst>
        </pc:spChg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8" creationId="{276E01C9-6567-4DAA-A526-E932F95F00E2}"/>
          </ac:spMkLst>
        </pc:spChg>
        <pc:picChg chg="del">
          <ac:chgData name="신 주용" userId="ce306e5e72bceba6" providerId="LiveId" clId="{9DB5844C-FE0F-43E9-9795-A1D205B05658}" dt="2022-04-02T17:10:26.170" v="1276" actId="478"/>
          <ac:picMkLst>
            <pc:docMk/>
            <pc:sldMk cId="2103269591" sldId="412"/>
            <ac:picMk id="3" creationId="{56721ABF-E218-412F-8AA7-31F0202B7537}"/>
          </ac:picMkLst>
        </pc:picChg>
        <pc:picChg chg="add mod modCrop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4" creationId="{56D3E1FD-D484-43F1-B06B-7602A0E8D0D6}"/>
          </ac:picMkLst>
        </pc:picChg>
        <pc:picChg chg="add mod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9" creationId="{62D97DF7-32E6-4EC1-B2A3-3CE7F33D0729}"/>
          </ac:picMkLst>
        </pc:picChg>
        <pc:picChg chg="add mod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12" creationId="{4B65CD76-358F-445F-AA84-83FC3F8EEBEF}"/>
          </ac:picMkLst>
        </pc:picChg>
        <pc:picChg chg="add mod ord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17" creationId="{16C035DC-0817-4232-A032-C610DB18E2C8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3819630041" sldId="412"/>
        </pc:sldMkLst>
      </pc:sldChg>
      <pc:sldChg chg="addSp delSp modSp add mod">
        <pc:chgData name="신 주용" userId="ce306e5e72bceba6" providerId="LiveId" clId="{9DB5844C-FE0F-43E9-9795-A1D205B05658}" dt="2022-04-02T17:20:05.004" v="2368" actId="1035"/>
        <pc:sldMkLst>
          <pc:docMk/>
          <pc:sldMk cId="333895909" sldId="413"/>
        </pc:sldMkLst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18" creationId="{89AB4EEE-234D-4D39-A11B-ED03E6A25E1F}"/>
          </ac:spMkLst>
        </pc:spChg>
        <pc:spChg chg="mod">
          <ac:chgData name="신 주용" userId="ce306e5e72bceba6" providerId="LiveId" clId="{9DB5844C-FE0F-43E9-9795-A1D205B05658}" dt="2022-04-02T17:20:05.004" v="2368" actId="1035"/>
          <ac:spMkLst>
            <pc:docMk/>
            <pc:sldMk cId="333895909" sldId="413"/>
            <ac:spMk id="21" creationId="{BAE6CD7E-CE49-4654-8F31-6DAFBCF0C85C}"/>
          </ac:spMkLst>
        </pc:spChg>
        <pc:spChg chg="del">
          <ac:chgData name="신 주용" userId="ce306e5e72bceba6" providerId="LiveId" clId="{9DB5844C-FE0F-43E9-9795-A1D205B05658}" dt="2022-04-02T17:17:22.891" v="1843" actId="478"/>
          <ac:spMkLst>
            <pc:docMk/>
            <pc:sldMk cId="333895909" sldId="413"/>
            <ac:spMk id="25" creationId="{2DA148BE-A0F6-4123-BC44-6C4F08F9DC9F}"/>
          </ac:spMkLst>
        </pc:spChg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26" creationId="{F4F8D509-3B72-4494-AFE3-400A5A81C7AA}"/>
          </ac:spMkLst>
        </pc:spChg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27" creationId="{EE6474F9-58BA-42E4-A458-FCFCC3444BAF}"/>
          </ac:spMkLst>
        </pc:spChg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28" creationId="{276E01C9-6567-4DAA-A526-E932F95F00E2}"/>
          </ac:spMkLst>
        </pc:spChg>
        <pc:picChg chg="add mod">
          <ac:chgData name="신 주용" userId="ce306e5e72bceba6" providerId="LiveId" clId="{9DB5844C-FE0F-43E9-9795-A1D205B05658}" dt="2022-04-02T17:20:05.004" v="2368" actId="1035"/>
          <ac:picMkLst>
            <pc:docMk/>
            <pc:sldMk cId="333895909" sldId="413"/>
            <ac:picMk id="3" creationId="{E01E827A-1649-4B90-B7FB-9FCCE05962CE}"/>
          </ac:picMkLst>
        </pc:picChg>
        <pc:picChg chg="del">
          <ac:chgData name="신 주용" userId="ce306e5e72bceba6" providerId="LiveId" clId="{9DB5844C-FE0F-43E9-9795-A1D205B05658}" dt="2022-04-02T17:17:17.666" v="1842" actId="478"/>
          <ac:picMkLst>
            <pc:docMk/>
            <pc:sldMk cId="333895909" sldId="413"/>
            <ac:picMk id="4" creationId="{56D3E1FD-D484-43F1-B06B-7602A0E8D0D6}"/>
          </ac:picMkLst>
        </pc:picChg>
        <pc:picChg chg="del">
          <ac:chgData name="신 주용" userId="ce306e5e72bceba6" providerId="LiveId" clId="{9DB5844C-FE0F-43E9-9795-A1D205B05658}" dt="2022-04-02T17:17:22.891" v="1843" actId="478"/>
          <ac:picMkLst>
            <pc:docMk/>
            <pc:sldMk cId="333895909" sldId="413"/>
            <ac:picMk id="9" creationId="{62D97DF7-32E6-4EC1-B2A3-3CE7F33D0729}"/>
          </ac:picMkLst>
        </pc:picChg>
        <pc:picChg chg="add mod">
          <ac:chgData name="신 주용" userId="ce306e5e72bceba6" providerId="LiveId" clId="{9DB5844C-FE0F-43E9-9795-A1D205B05658}" dt="2022-04-02T17:20:05.004" v="2368" actId="1035"/>
          <ac:picMkLst>
            <pc:docMk/>
            <pc:sldMk cId="333895909" sldId="413"/>
            <ac:picMk id="10" creationId="{83E9FA29-30A1-4DF4-87F0-8186C3D748AA}"/>
          </ac:picMkLst>
        </pc:picChg>
        <pc:picChg chg="del">
          <ac:chgData name="신 주용" userId="ce306e5e72bceba6" providerId="LiveId" clId="{9DB5844C-FE0F-43E9-9795-A1D205B05658}" dt="2022-04-02T17:17:17.666" v="1842" actId="478"/>
          <ac:picMkLst>
            <pc:docMk/>
            <pc:sldMk cId="333895909" sldId="413"/>
            <ac:picMk id="12" creationId="{4B65CD76-358F-445F-AA84-83FC3F8EEBEF}"/>
          </ac:picMkLst>
        </pc:picChg>
        <pc:picChg chg="del">
          <ac:chgData name="신 주용" userId="ce306e5e72bceba6" providerId="LiveId" clId="{9DB5844C-FE0F-43E9-9795-A1D205B05658}" dt="2022-04-02T17:17:22.891" v="1843" actId="478"/>
          <ac:picMkLst>
            <pc:docMk/>
            <pc:sldMk cId="333895909" sldId="413"/>
            <ac:picMk id="17" creationId="{16C035DC-0817-4232-A032-C610DB18E2C8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999238883" sldId="414"/>
        </pc:sldMkLst>
      </pc:sldChg>
      <pc:sldChg chg="modSp add mod ord">
        <pc:chgData name="신 주용" userId="ce306e5e72bceba6" providerId="LiveId" clId="{9DB5844C-FE0F-43E9-9795-A1D205B05658}" dt="2022-04-02T17:31:36.544" v="2408" actId="20577"/>
        <pc:sldMkLst>
          <pc:docMk/>
          <pc:sldMk cId="3272787713" sldId="414"/>
        </pc:sldMkLst>
        <pc:spChg chg="mod">
          <ac:chgData name="신 주용" userId="ce306e5e72bceba6" providerId="LiveId" clId="{9DB5844C-FE0F-43E9-9795-A1D205B05658}" dt="2022-04-02T17:31:36.544" v="2408" actId="20577"/>
          <ac:spMkLst>
            <pc:docMk/>
            <pc:sldMk cId="3272787713" sldId="414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9DB5844C-FE0F-43E9-9795-A1D205B05658}" dt="2022-04-03T07:58:31.641" v="3029" actId="1036"/>
        <pc:sldMkLst>
          <pc:docMk/>
          <pc:sldMk cId="4009028657" sldId="415"/>
        </pc:sldMkLst>
        <pc:spChg chg="mod">
          <ac:chgData name="신 주용" userId="ce306e5e72bceba6" providerId="LiveId" clId="{9DB5844C-FE0F-43E9-9795-A1D205B05658}" dt="2022-04-02T17:28:03.881" v="2396" actId="20577"/>
          <ac:spMkLst>
            <pc:docMk/>
            <pc:sldMk cId="4009028657" sldId="415"/>
            <ac:spMk id="14" creationId="{7AA523DA-F32B-4AF2-A924-947D338998C0}"/>
          </ac:spMkLst>
        </pc:spChg>
        <pc:spChg chg="add mod">
          <ac:chgData name="신 주용" userId="ce306e5e72bceba6" providerId="LiveId" clId="{9DB5844C-FE0F-43E9-9795-A1D205B05658}" dt="2022-04-03T07:58:31.641" v="3029" actId="1036"/>
          <ac:spMkLst>
            <pc:docMk/>
            <pc:sldMk cId="4009028657" sldId="415"/>
            <ac:spMk id="19" creationId="{9C627559-2534-4EA1-A833-18195D6FA323}"/>
          </ac:spMkLst>
        </pc:spChg>
        <pc:spChg chg="del">
          <ac:chgData name="신 주용" userId="ce306e5e72bceba6" providerId="LiveId" clId="{9DB5844C-FE0F-43E9-9795-A1D205B05658}" dt="2022-04-02T17:31:32.066" v="2406" actId="478"/>
          <ac:spMkLst>
            <pc:docMk/>
            <pc:sldMk cId="4009028657" sldId="415"/>
            <ac:spMk id="21" creationId="{BAE6CD7E-CE49-4654-8F31-6DAFBCF0C85C}"/>
          </ac:spMkLst>
        </pc:spChg>
        <pc:picChg chg="del">
          <ac:chgData name="신 주용" userId="ce306e5e72bceba6" providerId="LiveId" clId="{9DB5844C-FE0F-43E9-9795-A1D205B05658}" dt="2022-04-02T17:28:07.970" v="2397" actId="478"/>
          <ac:picMkLst>
            <pc:docMk/>
            <pc:sldMk cId="4009028657" sldId="415"/>
            <ac:picMk id="3" creationId="{E01E827A-1649-4B90-B7FB-9FCCE05962CE}"/>
          </ac:picMkLst>
        </pc:picChg>
        <pc:picChg chg="add mod">
          <ac:chgData name="신 주용" userId="ce306e5e72bceba6" providerId="LiveId" clId="{9DB5844C-FE0F-43E9-9795-A1D205B05658}" dt="2022-04-03T07:56:59.363" v="3015" actId="1035"/>
          <ac:picMkLst>
            <pc:docMk/>
            <pc:sldMk cId="4009028657" sldId="415"/>
            <ac:picMk id="4" creationId="{C8165C67-EA55-4443-B0B6-8B5ABF0DD05B}"/>
          </ac:picMkLst>
        </pc:picChg>
        <pc:picChg chg="add mod">
          <ac:chgData name="신 주용" userId="ce306e5e72bceba6" providerId="LiveId" clId="{9DB5844C-FE0F-43E9-9795-A1D205B05658}" dt="2022-04-03T07:56:59.363" v="3015" actId="1035"/>
          <ac:picMkLst>
            <pc:docMk/>
            <pc:sldMk cId="4009028657" sldId="415"/>
            <ac:picMk id="9" creationId="{44713D7C-301A-4EE0-BA35-172D163C9462}"/>
          </ac:picMkLst>
        </pc:picChg>
        <pc:picChg chg="del">
          <ac:chgData name="신 주용" userId="ce306e5e72bceba6" providerId="LiveId" clId="{9DB5844C-FE0F-43E9-9795-A1D205B05658}" dt="2022-04-02T17:28:07.970" v="2397" actId="478"/>
          <ac:picMkLst>
            <pc:docMk/>
            <pc:sldMk cId="4009028657" sldId="415"/>
            <ac:picMk id="10" creationId="{83E9FA29-30A1-4DF4-87F0-8186C3D748AA}"/>
          </ac:picMkLst>
        </pc:picChg>
        <pc:picChg chg="add mod modCrop">
          <ac:chgData name="신 주용" userId="ce306e5e72bceba6" providerId="LiveId" clId="{9DB5844C-FE0F-43E9-9795-A1D205B05658}" dt="2022-04-03T07:56:59.363" v="3015" actId="1035"/>
          <ac:picMkLst>
            <pc:docMk/>
            <pc:sldMk cId="4009028657" sldId="415"/>
            <ac:picMk id="16" creationId="{6413DBC1-D46F-4F75-AE2C-F2CC6503F327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603457839" sldId="416"/>
        </pc:sldMkLst>
      </pc:sldChg>
      <pc:sldChg chg="addSp delSp modSp add mod">
        <pc:chgData name="신 주용" userId="ce306e5e72bceba6" providerId="LiveId" clId="{9DB5844C-FE0F-43E9-9795-A1D205B05658}" dt="2022-04-03T08:01:25.904" v="3286" actId="20577"/>
        <pc:sldMkLst>
          <pc:docMk/>
          <pc:sldMk cId="3738122872" sldId="416"/>
        </pc:sldMkLst>
        <pc:spChg chg="mod">
          <ac:chgData name="신 주용" userId="ce306e5e72bceba6" providerId="LiveId" clId="{9DB5844C-FE0F-43E9-9795-A1D205B05658}" dt="2022-04-03T07:58:45.066" v="3032" actId="20577"/>
          <ac:spMkLst>
            <pc:docMk/>
            <pc:sldMk cId="3738122872" sldId="416"/>
            <ac:spMk id="14" creationId="{7AA523DA-F32B-4AF2-A924-947D338998C0}"/>
          </ac:spMkLst>
        </pc:spChg>
        <pc:spChg chg="mod">
          <ac:chgData name="신 주용" userId="ce306e5e72bceba6" providerId="LiveId" clId="{9DB5844C-FE0F-43E9-9795-A1D205B05658}" dt="2022-04-03T08:01:25.904" v="3286" actId="20577"/>
          <ac:spMkLst>
            <pc:docMk/>
            <pc:sldMk cId="3738122872" sldId="416"/>
            <ac:spMk id="19" creationId="{9C627559-2534-4EA1-A833-18195D6FA323}"/>
          </ac:spMkLst>
        </pc:spChg>
        <pc:picChg chg="add del mod">
          <ac:chgData name="신 주용" userId="ce306e5e72bceba6" providerId="LiveId" clId="{9DB5844C-FE0F-43E9-9795-A1D205B05658}" dt="2022-04-03T08:00:00.050" v="3065" actId="478"/>
          <ac:picMkLst>
            <pc:docMk/>
            <pc:sldMk cId="3738122872" sldId="416"/>
            <ac:picMk id="3" creationId="{7259F16A-042B-40B7-8BF0-AB45202ED48E}"/>
          </ac:picMkLst>
        </pc:picChg>
        <pc:picChg chg="del">
          <ac:chgData name="신 주용" userId="ce306e5e72bceba6" providerId="LiveId" clId="{9DB5844C-FE0F-43E9-9795-A1D205B05658}" dt="2022-04-03T07:58:57.046" v="3033" actId="478"/>
          <ac:picMkLst>
            <pc:docMk/>
            <pc:sldMk cId="3738122872" sldId="416"/>
            <ac:picMk id="4" creationId="{C8165C67-EA55-4443-B0B6-8B5ABF0DD05B}"/>
          </ac:picMkLst>
        </pc:picChg>
        <pc:picChg chg="del">
          <ac:chgData name="신 주용" userId="ce306e5e72bceba6" providerId="LiveId" clId="{9DB5844C-FE0F-43E9-9795-A1D205B05658}" dt="2022-04-03T07:58:57.046" v="3033" actId="478"/>
          <ac:picMkLst>
            <pc:docMk/>
            <pc:sldMk cId="3738122872" sldId="416"/>
            <ac:picMk id="9" creationId="{44713D7C-301A-4EE0-BA35-172D163C9462}"/>
          </ac:picMkLst>
        </pc:picChg>
        <pc:picChg chg="add del mod">
          <ac:chgData name="신 주용" userId="ce306e5e72bceba6" providerId="LiveId" clId="{9DB5844C-FE0F-43E9-9795-A1D205B05658}" dt="2022-04-03T08:00:30.883" v="3071" actId="21"/>
          <ac:picMkLst>
            <pc:docMk/>
            <pc:sldMk cId="3738122872" sldId="416"/>
            <ac:picMk id="10" creationId="{6A7E33A4-785A-4C0D-9904-1494B5612FAF}"/>
          </ac:picMkLst>
        </pc:picChg>
        <pc:picChg chg="del">
          <ac:chgData name="신 주용" userId="ce306e5e72bceba6" providerId="LiveId" clId="{9DB5844C-FE0F-43E9-9795-A1D205B05658}" dt="2022-04-03T07:58:57.046" v="3033" actId="478"/>
          <ac:picMkLst>
            <pc:docMk/>
            <pc:sldMk cId="3738122872" sldId="416"/>
            <ac:picMk id="16" creationId="{6413DBC1-D46F-4F75-AE2C-F2CC6503F327}"/>
          </ac:picMkLst>
        </pc:picChg>
        <pc:picChg chg="add del mod">
          <ac:chgData name="신 주용" userId="ce306e5e72bceba6" providerId="LiveId" clId="{9DB5844C-FE0F-43E9-9795-A1D205B05658}" dt="2022-04-03T08:00:30.883" v="3071" actId="21"/>
          <ac:picMkLst>
            <pc:docMk/>
            <pc:sldMk cId="3738122872" sldId="416"/>
            <ac:picMk id="17" creationId="{AC10A248-559A-44C0-BA65-006FF22F5BAF}"/>
          </ac:picMkLst>
        </pc:picChg>
        <pc:picChg chg="add mod">
          <ac:chgData name="신 주용" userId="ce306e5e72bceba6" providerId="LiveId" clId="{9DB5844C-FE0F-43E9-9795-A1D205B05658}" dt="2022-04-03T08:00:41.834" v="3077" actId="1076"/>
          <ac:picMkLst>
            <pc:docMk/>
            <pc:sldMk cId="3738122872" sldId="416"/>
            <ac:picMk id="20" creationId="{650A0281-4CD7-4B75-A7A1-08D77C11A940}"/>
          </ac:picMkLst>
        </pc:picChg>
      </pc:sldChg>
      <pc:sldChg chg="addSp delSp modSp add mod">
        <pc:chgData name="신 주용" userId="ce306e5e72bceba6" providerId="LiveId" clId="{9DB5844C-FE0F-43E9-9795-A1D205B05658}" dt="2022-04-03T08:03:40.113" v="3503" actId="1035"/>
        <pc:sldMkLst>
          <pc:docMk/>
          <pc:sldMk cId="1819483858" sldId="417"/>
        </pc:sldMkLst>
        <pc:spChg chg="mod">
          <ac:chgData name="신 주용" userId="ce306e5e72bceba6" providerId="LiveId" clId="{9DB5844C-FE0F-43E9-9795-A1D205B05658}" dt="2022-04-03T08:03:34.608" v="3501" actId="1036"/>
          <ac:spMkLst>
            <pc:docMk/>
            <pc:sldMk cId="1819483858" sldId="417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08:03:40.113" v="3503" actId="1035"/>
          <ac:picMkLst>
            <pc:docMk/>
            <pc:sldMk cId="1819483858" sldId="417"/>
            <ac:picMk id="16" creationId="{54C8F35C-15C3-4A79-ACFE-04F8F6A8B011}"/>
          </ac:picMkLst>
        </pc:picChg>
        <pc:picChg chg="add mod">
          <ac:chgData name="신 주용" userId="ce306e5e72bceba6" providerId="LiveId" clId="{9DB5844C-FE0F-43E9-9795-A1D205B05658}" dt="2022-04-03T08:03:40.113" v="3503" actId="1035"/>
          <ac:picMkLst>
            <pc:docMk/>
            <pc:sldMk cId="1819483858" sldId="417"/>
            <ac:picMk id="17" creationId="{628FAB0D-CCE5-4FB5-9C38-3DE2504414DE}"/>
          </ac:picMkLst>
        </pc:picChg>
        <pc:picChg chg="del">
          <ac:chgData name="신 주용" userId="ce306e5e72bceba6" providerId="LiveId" clId="{9DB5844C-FE0F-43E9-9795-A1D205B05658}" dt="2022-04-03T08:00:34.029" v="3074" actId="478"/>
          <ac:picMkLst>
            <pc:docMk/>
            <pc:sldMk cId="1819483858" sldId="417"/>
            <ac:picMk id="20" creationId="{650A0281-4CD7-4B75-A7A1-08D77C11A940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2286145507" sldId="417"/>
        </pc:sldMkLst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2094932304" sldId="418"/>
        </pc:sldMkLst>
      </pc:sldChg>
      <pc:sldChg chg="modSp add mod ord">
        <pc:chgData name="신 주용" userId="ce306e5e72bceba6" providerId="LiveId" clId="{9DB5844C-FE0F-43E9-9795-A1D205B05658}" dt="2022-04-03T08:16:30.514" v="3515" actId="20577"/>
        <pc:sldMkLst>
          <pc:docMk/>
          <pc:sldMk cId="3320835239" sldId="418"/>
        </pc:sldMkLst>
        <pc:spChg chg="mod">
          <ac:chgData name="신 주용" userId="ce306e5e72bceba6" providerId="LiveId" clId="{9DB5844C-FE0F-43E9-9795-A1D205B05658}" dt="2022-04-03T08:16:30.514" v="3515" actId="20577"/>
          <ac:spMkLst>
            <pc:docMk/>
            <pc:sldMk cId="3320835239" sldId="418"/>
            <ac:spMk id="36" creationId="{C87EE3C9-854B-49A6-99D9-2933E19EAD82}"/>
          </ac:spMkLst>
        </pc:sp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869816143" sldId="419"/>
        </pc:sldMkLst>
      </pc:sldChg>
      <pc:sldChg chg="addSp delSp modSp add mod ord">
        <pc:chgData name="신 주용" userId="ce306e5e72bceba6" providerId="LiveId" clId="{9DB5844C-FE0F-43E9-9795-A1D205B05658}" dt="2022-04-03T08:19:56.289" v="3729" actId="1036"/>
        <pc:sldMkLst>
          <pc:docMk/>
          <pc:sldMk cId="2778979147" sldId="419"/>
        </pc:sldMkLst>
        <pc:spChg chg="mod">
          <ac:chgData name="신 주용" userId="ce306e5e72bceba6" providerId="LiveId" clId="{9DB5844C-FE0F-43E9-9795-A1D205B05658}" dt="2022-04-03T08:16:51.960" v="3527" actId="20577"/>
          <ac:spMkLst>
            <pc:docMk/>
            <pc:sldMk cId="2778979147" sldId="419"/>
            <ac:spMk id="14" creationId="{7AA523DA-F32B-4AF2-A924-947D338998C0}"/>
          </ac:spMkLst>
        </pc:spChg>
        <pc:spChg chg="mod">
          <ac:chgData name="신 주용" userId="ce306e5e72bceba6" providerId="LiveId" clId="{9DB5844C-FE0F-43E9-9795-A1D205B05658}" dt="2022-04-03T08:19:56.289" v="3729" actId="1036"/>
          <ac:spMkLst>
            <pc:docMk/>
            <pc:sldMk cId="2778979147" sldId="419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08:19:53.918" v="3724" actId="1076"/>
          <ac:picMkLst>
            <pc:docMk/>
            <pc:sldMk cId="2778979147" sldId="419"/>
            <ac:picMk id="3" creationId="{D7F58BEB-9856-47C7-BF19-3E3037DC63DC}"/>
          </ac:picMkLst>
        </pc:picChg>
        <pc:picChg chg="add del mod">
          <ac:chgData name="신 주용" userId="ce306e5e72bceba6" providerId="LiveId" clId="{9DB5844C-FE0F-43E9-9795-A1D205B05658}" dt="2022-04-03T08:19:20.284" v="3599" actId="478"/>
          <ac:picMkLst>
            <pc:docMk/>
            <pc:sldMk cId="2778979147" sldId="419"/>
            <ac:picMk id="5" creationId="{9FBA2CE1-881E-4E56-AFB7-6999D0C45FD9}"/>
          </ac:picMkLst>
        </pc:picChg>
        <pc:picChg chg="del">
          <ac:chgData name="신 주용" userId="ce306e5e72bceba6" providerId="LiveId" clId="{9DB5844C-FE0F-43E9-9795-A1D205B05658}" dt="2022-04-03T08:16:54.197" v="3528" actId="478"/>
          <ac:picMkLst>
            <pc:docMk/>
            <pc:sldMk cId="2778979147" sldId="419"/>
            <ac:picMk id="16" creationId="{54C8F35C-15C3-4A79-ACFE-04F8F6A8B011}"/>
          </ac:picMkLst>
        </pc:picChg>
        <pc:picChg chg="del">
          <ac:chgData name="신 주용" userId="ce306e5e72bceba6" providerId="LiveId" clId="{9DB5844C-FE0F-43E9-9795-A1D205B05658}" dt="2022-04-03T08:16:54.197" v="3528" actId="478"/>
          <ac:picMkLst>
            <pc:docMk/>
            <pc:sldMk cId="2778979147" sldId="419"/>
            <ac:picMk id="17" creationId="{628FAB0D-CCE5-4FB5-9C38-3DE2504414DE}"/>
          </ac:picMkLst>
        </pc:picChg>
      </pc:sldChg>
      <pc:sldChg chg="delSp modSp add mod">
        <pc:chgData name="신 주용" userId="ce306e5e72bceba6" providerId="LiveId" clId="{9DB5844C-FE0F-43E9-9795-A1D205B05658}" dt="2022-04-03T08:20:28.914" v="3802" actId="1036"/>
        <pc:sldMkLst>
          <pc:docMk/>
          <pc:sldMk cId="7954131" sldId="420"/>
        </pc:sldMkLst>
        <pc:spChg chg="mod">
          <ac:chgData name="신 주용" userId="ce306e5e72bceba6" providerId="LiveId" clId="{9DB5844C-FE0F-43E9-9795-A1D205B05658}" dt="2022-04-03T08:20:28.914" v="3802" actId="1036"/>
          <ac:spMkLst>
            <pc:docMk/>
            <pc:sldMk cId="7954131" sldId="420"/>
            <ac:spMk id="19" creationId="{9C627559-2534-4EA1-A833-18195D6FA323}"/>
          </ac:spMkLst>
        </pc:spChg>
        <pc:grpChg chg="mod">
          <ac:chgData name="신 주용" userId="ce306e5e72bceba6" providerId="LiveId" clId="{9DB5844C-FE0F-43E9-9795-A1D205B05658}" dt="2022-04-03T08:20:21.156" v="3796" actId="1076"/>
          <ac:grpSpMkLst>
            <pc:docMk/>
            <pc:sldMk cId="7954131" sldId="420"/>
            <ac:grpSpMk id="15" creationId="{00000000-0000-0000-0000-000000000000}"/>
          </ac:grpSpMkLst>
        </pc:grpChg>
        <pc:picChg chg="del">
          <ac:chgData name="신 주용" userId="ce306e5e72bceba6" providerId="LiveId" clId="{9DB5844C-FE0F-43E9-9795-A1D205B05658}" dt="2022-04-03T08:19:18.250" v="3598" actId="478"/>
          <ac:picMkLst>
            <pc:docMk/>
            <pc:sldMk cId="7954131" sldId="420"/>
            <ac:picMk id="3" creationId="{D7F58BEB-9856-47C7-BF19-3E3037DC63DC}"/>
          </ac:picMkLst>
        </pc:picChg>
        <pc:picChg chg="mod">
          <ac:chgData name="신 주용" userId="ce306e5e72bceba6" providerId="LiveId" clId="{9DB5844C-FE0F-43E9-9795-A1D205B05658}" dt="2022-04-03T08:20:28.914" v="3802" actId="1036"/>
          <ac:picMkLst>
            <pc:docMk/>
            <pc:sldMk cId="7954131" sldId="420"/>
            <ac:picMk id="5" creationId="{9FBA2CE1-881E-4E56-AFB7-6999D0C45FD9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66098808" sldId="421"/>
        </pc:sldMkLst>
      </pc:sldChg>
      <pc:sldChg chg="addSp delSp modSp add mod">
        <pc:chgData name="신 주용" userId="ce306e5e72bceba6" providerId="LiveId" clId="{9DB5844C-FE0F-43E9-9795-A1D205B05658}" dt="2022-04-03T08:22:55.241" v="3987" actId="1036"/>
        <pc:sldMkLst>
          <pc:docMk/>
          <pc:sldMk cId="2036485984" sldId="421"/>
        </pc:sldMkLst>
        <pc:spChg chg="add mod">
          <ac:chgData name="신 주용" userId="ce306e5e72bceba6" providerId="LiveId" clId="{9DB5844C-FE0F-43E9-9795-A1D205B05658}" dt="2022-04-03T08:22:55.241" v="3987" actId="1036"/>
          <ac:spMkLst>
            <pc:docMk/>
            <pc:sldMk cId="2036485984" sldId="421"/>
            <ac:spMk id="17" creationId="{3536F279-E764-488B-9FC2-52B88D4C7077}"/>
          </ac:spMkLst>
        </pc:spChg>
        <pc:spChg chg="mod">
          <ac:chgData name="신 주용" userId="ce306e5e72bceba6" providerId="LiveId" clId="{9DB5844C-FE0F-43E9-9795-A1D205B05658}" dt="2022-04-03T08:22:26.785" v="3924" actId="1076"/>
          <ac:spMkLst>
            <pc:docMk/>
            <pc:sldMk cId="2036485984" sldId="421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08:22:12.473" v="3916" actId="1076"/>
          <ac:picMkLst>
            <pc:docMk/>
            <pc:sldMk cId="2036485984" sldId="421"/>
            <ac:picMk id="3" creationId="{7FDAE0D7-23E9-4676-B8EC-91FF116CAB73}"/>
          </ac:picMkLst>
        </pc:picChg>
        <pc:picChg chg="del">
          <ac:chgData name="신 주용" userId="ce306e5e72bceba6" providerId="LiveId" clId="{9DB5844C-FE0F-43E9-9795-A1D205B05658}" dt="2022-04-03T08:20:33.830" v="3804" actId="478"/>
          <ac:picMkLst>
            <pc:docMk/>
            <pc:sldMk cId="2036485984" sldId="421"/>
            <ac:picMk id="5" creationId="{9FBA2CE1-881E-4E56-AFB7-6999D0C45FD9}"/>
          </ac:picMkLst>
        </pc:picChg>
        <pc:picChg chg="add mod">
          <ac:chgData name="신 주용" userId="ce306e5e72bceba6" providerId="LiveId" clId="{9DB5844C-FE0F-43E9-9795-A1D205B05658}" dt="2022-04-03T08:22:22.937" v="3922" actId="1037"/>
          <ac:picMkLst>
            <pc:docMk/>
            <pc:sldMk cId="2036485984" sldId="421"/>
            <ac:picMk id="16" creationId="{217CDAFD-6136-47A5-9DBC-FDD9C7293306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39480223" sldId="422"/>
        </pc:sldMkLst>
      </pc:sldChg>
      <pc:sldChg chg="addSp delSp modSp add mod">
        <pc:chgData name="신 주용" userId="ce306e5e72bceba6" providerId="LiveId" clId="{9DB5844C-FE0F-43E9-9795-A1D205B05658}" dt="2022-04-03T08:25:43.442" v="4488" actId="1036"/>
        <pc:sldMkLst>
          <pc:docMk/>
          <pc:sldMk cId="2639834902" sldId="422"/>
        </pc:sldMkLst>
        <pc:spChg chg="mod">
          <ac:chgData name="신 주용" userId="ce306e5e72bceba6" providerId="LiveId" clId="{9DB5844C-FE0F-43E9-9795-A1D205B05658}" dt="2022-04-03T08:25:43.442" v="4488" actId="1036"/>
          <ac:spMkLst>
            <pc:docMk/>
            <pc:sldMk cId="2639834902" sldId="422"/>
            <ac:spMk id="19" creationId="{9C627559-2534-4EA1-A833-18195D6FA323}"/>
          </ac:spMkLst>
        </pc:spChg>
        <pc:picChg chg="del">
          <ac:chgData name="신 주용" userId="ce306e5e72bceba6" providerId="LiveId" clId="{9DB5844C-FE0F-43E9-9795-A1D205B05658}" dt="2022-04-03T08:21:33.175" v="3909" actId="478"/>
          <ac:picMkLst>
            <pc:docMk/>
            <pc:sldMk cId="2639834902" sldId="422"/>
            <ac:picMk id="3" creationId="{7FDAE0D7-23E9-4676-B8EC-91FF116CAB73}"/>
          </ac:picMkLst>
        </pc:picChg>
        <pc:picChg chg="add del mod modCrop">
          <ac:chgData name="신 주용" userId="ce306e5e72bceba6" providerId="LiveId" clId="{9DB5844C-FE0F-43E9-9795-A1D205B05658}" dt="2022-04-03T08:22:13.953" v="3917" actId="21"/>
          <ac:picMkLst>
            <pc:docMk/>
            <pc:sldMk cId="2639834902" sldId="422"/>
            <ac:picMk id="4" creationId="{A4C1AFA8-E839-4115-B2A9-EAE3CC9ABDD8}"/>
          </ac:picMkLst>
        </pc:picChg>
        <pc:picChg chg="add mod">
          <ac:chgData name="신 주용" userId="ce306e5e72bceba6" providerId="LiveId" clId="{9DB5844C-FE0F-43E9-9795-A1D205B05658}" dt="2022-04-03T08:25:36.787" v="4476" actId="1035"/>
          <ac:picMkLst>
            <pc:docMk/>
            <pc:sldMk cId="2639834902" sldId="422"/>
            <ac:picMk id="9" creationId="{1DEE7F3E-9827-42BE-B022-7BDD60C2B924}"/>
          </ac:picMkLst>
        </pc:picChg>
        <pc:picChg chg="add mod">
          <ac:chgData name="신 주용" userId="ce306e5e72bceba6" providerId="LiveId" clId="{9DB5844C-FE0F-43E9-9795-A1D205B05658}" dt="2022-04-03T08:25:36.787" v="4476" actId="1035"/>
          <ac:picMkLst>
            <pc:docMk/>
            <pc:sldMk cId="2639834902" sldId="422"/>
            <ac:picMk id="12" creationId="{EB922455-AB24-4D60-A37F-E8834734874B}"/>
          </ac:picMkLst>
        </pc:picChg>
        <pc:picChg chg="add mod">
          <ac:chgData name="신 주용" userId="ce306e5e72bceba6" providerId="LiveId" clId="{9DB5844C-FE0F-43E9-9795-A1D205B05658}" dt="2022-04-03T08:25:36.787" v="4476" actId="1035"/>
          <ac:picMkLst>
            <pc:docMk/>
            <pc:sldMk cId="2639834902" sldId="422"/>
            <ac:picMk id="17" creationId="{099830E3-6ADF-4BCF-AB1B-286CA2DA4792}"/>
          </ac:picMkLst>
        </pc:picChg>
      </pc:sldChg>
      <pc:sldChg chg="addSp delSp modSp add mod">
        <pc:chgData name="신 주용" userId="ce306e5e72bceba6" providerId="LiveId" clId="{9DB5844C-FE0F-43E9-9795-A1D205B05658}" dt="2022-04-03T08:27:11.222" v="4521" actId="1035"/>
        <pc:sldMkLst>
          <pc:docMk/>
          <pc:sldMk cId="479014028" sldId="423"/>
        </pc:sldMkLst>
        <pc:picChg chg="add mod">
          <ac:chgData name="신 주용" userId="ce306e5e72bceba6" providerId="LiveId" clId="{9DB5844C-FE0F-43E9-9795-A1D205B05658}" dt="2022-04-03T08:27:11.222" v="4521" actId="1035"/>
          <ac:picMkLst>
            <pc:docMk/>
            <pc:sldMk cId="479014028" sldId="423"/>
            <ac:picMk id="3" creationId="{17154AB6-C871-41B5-8564-9640F59298A7}"/>
          </ac:picMkLst>
        </pc:picChg>
        <pc:picChg chg="del">
          <ac:chgData name="신 주용" userId="ce306e5e72bceba6" providerId="LiveId" clId="{9DB5844C-FE0F-43E9-9795-A1D205B05658}" dt="2022-04-03T08:26:51.048" v="4490" actId="478"/>
          <ac:picMkLst>
            <pc:docMk/>
            <pc:sldMk cId="479014028" sldId="423"/>
            <ac:picMk id="9" creationId="{1DEE7F3E-9827-42BE-B022-7BDD60C2B924}"/>
          </ac:picMkLst>
        </pc:picChg>
        <pc:picChg chg="del">
          <ac:chgData name="신 주용" userId="ce306e5e72bceba6" providerId="LiveId" clId="{9DB5844C-FE0F-43E9-9795-A1D205B05658}" dt="2022-04-03T08:26:51.048" v="4490" actId="478"/>
          <ac:picMkLst>
            <pc:docMk/>
            <pc:sldMk cId="479014028" sldId="423"/>
            <ac:picMk id="12" creationId="{EB922455-AB24-4D60-A37F-E8834734874B}"/>
          </ac:picMkLst>
        </pc:picChg>
        <pc:picChg chg="del">
          <ac:chgData name="신 주용" userId="ce306e5e72bceba6" providerId="LiveId" clId="{9DB5844C-FE0F-43E9-9795-A1D205B05658}" dt="2022-04-03T08:26:51.048" v="4490" actId="478"/>
          <ac:picMkLst>
            <pc:docMk/>
            <pc:sldMk cId="479014028" sldId="423"/>
            <ac:picMk id="17" creationId="{099830E3-6ADF-4BCF-AB1B-286CA2DA4792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895264470" sldId="423"/>
        </pc:sldMkLst>
      </pc:sldChg>
      <pc:sldChg chg="modSp add mod ord">
        <pc:chgData name="신 주용" userId="ce306e5e72bceba6" providerId="LiveId" clId="{9DB5844C-FE0F-43E9-9795-A1D205B05658}" dt="2022-04-03T18:00:00.717" v="4551"/>
        <pc:sldMkLst>
          <pc:docMk/>
          <pc:sldMk cId="1032571639" sldId="424"/>
        </pc:sldMkLst>
        <pc:spChg chg="mod">
          <ac:chgData name="신 주용" userId="ce306e5e72bceba6" providerId="LiveId" clId="{9DB5844C-FE0F-43E9-9795-A1D205B05658}" dt="2022-04-03T18:00:00.717" v="4551"/>
          <ac:spMkLst>
            <pc:docMk/>
            <pc:sldMk cId="1032571639" sldId="424"/>
            <ac:spMk id="36" creationId="{C87EE3C9-854B-49A6-99D9-2933E19EAD82}"/>
          </ac:spMkLst>
        </pc:sp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890599744" sldId="424"/>
        </pc:sldMkLst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08511557" sldId="425"/>
        </pc:sldMkLst>
      </pc:sldChg>
      <pc:sldChg chg="addSp delSp modSp add mod ord">
        <pc:chgData name="신 주용" userId="ce306e5e72bceba6" providerId="LiveId" clId="{9DB5844C-FE0F-43E9-9795-A1D205B05658}" dt="2022-04-03T18:02:58.229" v="4782" actId="20577"/>
        <pc:sldMkLst>
          <pc:docMk/>
          <pc:sldMk cId="2245459346" sldId="425"/>
        </pc:sldMkLst>
        <pc:spChg chg="mod">
          <ac:chgData name="신 주용" userId="ce306e5e72bceba6" providerId="LiveId" clId="{9DB5844C-FE0F-43E9-9795-A1D205B05658}" dt="2022-04-03T18:00:12.301" v="4579"/>
          <ac:spMkLst>
            <pc:docMk/>
            <pc:sldMk cId="2245459346" sldId="425"/>
            <ac:spMk id="14" creationId="{7AA523DA-F32B-4AF2-A924-947D338998C0}"/>
          </ac:spMkLst>
        </pc:spChg>
        <pc:spChg chg="add del mod">
          <ac:chgData name="신 주용" userId="ce306e5e72bceba6" providerId="LiveId" clId="{9DB5844C-FE0F-43E9-9795-A1D205B05658}" dt="2022-04-03T18:02:58.229" v="4782" actId="20577"/>
          <ac:spMkLst>
            <pc:docMk/>
            <pc:sldMk cId="2245459346" sldId="425"/>
            <ac:spMk id="19" creationId="{9C627559-2534-4EA1-A833-18195D6FA323}"/>
          </ac:spMkLst>
        </pc:spChg>
        <pc:picChg chg="del">
          <ac:chgData name="신 주용" userId="ce306e5e72bceba6" providerId="LiveId" clId="{9DB5844C-FE0F-43E9-9795-A1D205B05658}" dt="2022-04-03T18:01:09.536" v="4580" actId="478"/>
          <ac:picMkLst>
            <pc:docMk/>
            <pc:sldMk cId="2245459346" sldId="425"/>
            <ac:picMk id="3" creationId="{17154AB6-C871-41B5-8564-9640F59298A7}"/>
          </ac:picMkLst>
        </pc:picChg>
        <pc:picChg chg="add mod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4" creationId="{CAEFD232-4F69-4DB7-B63F-1AFCE8F25F0B}"/>
          </ac:picMkLst>
        </pc:picChg>
        <pc:picChg chg="add mod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9" creationId="{C5A2BDCF-EDB2-4D01-B71A-F6CA57DC9428}"/>
          </ac:picMkLst>
        </pc:picChg>
        <pc:picChg chg="add mod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12" creationId="{3E5B7E09-4441-408F-AB1E-9F105D06F352}"/>
          </ac:picMkLst>
        </pc:picChg>
        <pc:picChg chg="add mod modCrop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17" creationId="{67A15E0D-D992-4A06-82E5-F3E5631C4E28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666502693" sldId="426"/>
        </pc:sldMkLst>
      </pc:sldChg>
      <pc:sldChg chg="addSp delSp modSp add mod ord">
        <pc:chgData name="신 주용" userId="ce306e5e72bceba6" providerId="LiveId" clId="{9DB5844C-FE0F-43E9-9795-A1D205B05658}" dt="2022-04-03T18:06:56.575" v="4848" actId="1035"/>
        <pc:sldMkLst>
          <pc:docMk/>
          <pc:sldMk cId="4172930339" sldId="426"/>
        </pc:sldMkLst>
        <pc:spChg chg="mod">
          <ac:chgData name="신 주용" userId="ce306e5e72bceba6" providerId="LiveId" clId="{9DB5844C-FE0F-43E9-9795-A1D205B05658}" dt="2022-04-03T18:06:56.575" v="4848" actId="1035"/>
          <ac:spMkLst>
            <pc:docMk/>
            <pc:sldMk cId="4172930339" sldId="426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18:06:49.282" v="4800" actId="1076"/>
          <ac:picMkLst>
            <pc:docMk/>
            <pc:sldMk cId="4172930339" sldId="426"/>
            <ac:picMk id="3" creationId="{207DB0FE-A0D4-4808-B47E-6BC799F43BDD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4" creationId="{CAEFD232-4F69-4DB7-B63F-1AFCE8F25F0B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9" creationId="{C5A2BDCF-EDB2-4D01-B71A-F6CA57DC9428}"/>
          </ac:picMkLst>
        </pc:picChg>
        <pc:picChg chg="add del mod">
          <ac:chgData name="신 주용" userId="ce306e5e72bceba6" providerId="LiveId" clId="{9DB5844C-FE0F-43E9-9795-A1D205B05658}" dt="2022-04-03T18:06:45.534" v="4797" actId="478"/>
          <ac:picMkLst>
            <pc:docMk/>
            <pc:sldMk cId="4172930339" sldId="426"/>
            <ac:picMk id="10" creationId="{907EB09D-538A-4C0B-8679-0B82736CFE40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12" creationId="{3E5B7E09-4441-408F-AB1E-9F105D06F352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17" creationId="{67A15E0D-D992-4A06-82E5-F3E5631C4E28}"/>
          </ac:picMkLst>
        </pc:picChg>
      </pc:sldChg>
      <pc:sldChg chg="addSp delSp modSp add mod">
        <pc:chgData name="신 주용" userId="ce306e5e72bceba6" providerId="LiveId" clId="{9DB5844C-FE0F-43E9-9795-A1D205B05658}" dt="2022-04-03T18:08:52.850" v="5282" actId="1036"/>
        <pc:sldMkLst>
          <pc:docMk/>
          <pc:sldMk cId="792029282" sldId="427"/>
        </pc:sldMkLst>
        <pc:spChg chg="mod">
          <ac:chgData name="신 주용" userId="ce306e5e72bceba6" providerId="LiveId" clId="{9DB5844C-FE0F-43E9-9795-A1D205B05658}" dt="2022-04-03T18:08:52.850" v="5282" actId="1036"/>
          <ac:spMkLst>
            <pc:docMk/>
            <pc:sldMk cId="792029282" sldId="427"/>
            <ac:spMk id="19" creationId="{9C627559-2534-4EA1-A833-18195D6FA323}"/>
          </ac:spMkLst>
        </pc:spChg>
        <pc:picChg chg="del">
          <ac:chgData name="신 주용" userId="ce306e5e72bceba6" providerId="LiveId" clId="{9DB5844C-FE0F-43E9-9795-A1D205B05658}" dt="2022-04-03T18:07:00.498" v="4851" actId="478"/>
          <ac:picMkLst>
            <pc:docMk/>
            <pc:sldMk cId="792029282" sldId="427"/>
            <ac:picMk id="3" creationId="{207DB0FE-A0D4-4808-B47E-6BC799F43BDD}"/>
          </ac:picMkLst>
        </pc:picChg>
        <pc:picChg chg="mod ord modCrop">
          <ac:chgData name="신 주용" userId="ce306e5e72bceba6" providerId="LiveId" clId="{9DB5844C-FE0F-43E9-9795-A1D205B05658}" dt="2022-04-03T18:08:52.850" v="5282" actId="1036"/>
          <ac:picMkLst>
            <pc:docMk/>
            <pc:sldMk cId="792029282" sldId="427"/>
            <ac:picMk id="10" creationId="{907EB09D-538A-4C0B-8679-0B82736CFE40}"/>
          </ac:picMkLst>
        </pc:picChg>
        <pc:picChg chg="add mod modCrop">
          <ac:chgData name="신 주용" userId="ce306e5e72bceba6" providerId="LiveId" clId="{9DB5844C-FE0F-43E9-9795-A1D205B05658}" dt="2022-04-03T18:08:52.850" v="5282" actId="1036"/>
          <ac:picMkLst>
            <pc:docMk/>
            <pc:sldMk cId="792029282" sldId="427"/>
            <ac:picMk id="16" creationId="{82B7512E-DF29-4F36-A35A-2A39C9956ACF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031142444" sldId="427"/>
        </pc:sldMkLst>
      </pc:sldChg>
      <pc:sldChg chg="addSp delSp modSp add mod">
        <pc:chgData name="신 주용" userId="ce306e5e72bceba6" providerId="LiveId" clId="{9DB5844C-FE0F-43E9-9795-A1D205B05658}" dt="2022-04-03T18:10:10.305" v="5491" actId="20577"/>
        <pc:sldMkLst>
          <pc:docMk/>
          <pc:sldMk cId="2181536615" sldId="428"/>
        </pc:sldMkLst>
        <pc:spChg chg="mod">
          <ac:chgData name="신 주용" userId="ce306e5e72bceba6" providerId="LiveId" clId="{9DB5844C-FE0F-43E9-9795-A1D205B05658}" dt="2022-04-03T18:10:10.305" v="5491" actId="20577"/>
          <ac:spMkLst>
            <pc:docMk/>
            <pc:sldMk cId="2181536615" sldId="428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18:10:03.686" v="5419" actId="1037"/>
          <ac:picMkLst>
            <pc:docMk/>
            <pc:sldMk cId="2181536615" sldId="428"/>
            <ac:picMk id="3" creationId="{8A28DB9C-F7B0-41C8-A57B-137CF273A5FE}"/>
          </ac:picMkLst>
        </pc:picChg>
        <pc:picChg chg="add mod">
          <ac:chgData name="신 주용" userId="ce306e5e72bceba6" providerId="LiveId" clId="{9DB5844C-FE0F-43E9-9795-A1D205B05658}" dt="2022-04-03T18:10:03.686" v="5419" actId="1037"/>
          <ac:picMkLst>
            <pc:docMk/>
            <pc:sldMk cId="2181536615" sldId="428"/>
            <ac:picMk id="5" creationId="{80191233-4C35-4CD9-9E04-3A1509361032}"/>
          </ac:picMkLst>
        </pc:picChg>
        <pc:picChg chg="del">
          <ac:chgData name="신 주용" userId="ce306e5e72bceba6" providerId="LiveId" clId="{9DB5844C-FE0F-43E9-9795-A1D205B05658}" dt="2022-04-03T18:08:57.983" v="5284" actId="478"/>
          <ac:picMkLst>
            <pc:docMk/>
            <pc:sldMk cId="2181536615" sldId="428"/>
            <ac:picMk id="10" creationId="{907EB09D-538A-4C0B-8679-0B82736CFE40}"/>
          </ac:picMkLst>
        </pc:picChg>
        <pc:picChg chg="del">
          <ac:chgData name="신 주용" userId="ce306e5e72bceba6" providerId="LiveId" clId="{9DB5844C-FE0F-43E9-9795-A1D205B05658}" dt="2022-04-03T18:08:57.983" v="5284" actId="478"/>
          <ac:picMkLst>
            <pc:docMk/>
            <pc:sldMk cId="2181536615" sldId="428"/>
            <ac:picMk id="16" creationId="{82B7512E-DF29-4F36-A35A-2A39C9956ACF}"/>
          </ac:picMkLst>
        </pc:picChg>
      </pc:sldChg>
      <pc:sldChg chg="add del">
        <pc:chgData name="신 주용" userId="ce306e5e72bceba6" providerId="LiveId" clId="{9DB5844C-FE0F-43E9-9795-A1D205B05658}" dt="2022-04-03T18:06:58.607" v="4850" actId="2890"/>
        <pc:sldMkLst>
          <pc:docMk/>
          <pc:sldMk cId="3970574584" sldId="428"/>
        </pc:sldMkLst>
      </pc:sldChg>
      <pc:sldChg chg="addSp delSp modSp add mod">
        <pc:chgData name="신 주용" userId="ce306e5e72bceba6" providerId="LiveId" clId="{9DB5844C-FE0F-43E9-9795-A1D205B05658}" dt="2022-04-03T18:30:03.766" v="7948" actId="1035"/>
        <pc:sldMkLst>
          <pc:docMk/>
          <pc:sldMk cId="269050667" sldId="429"/>
        </pc:sldMkLst>
        <pc:spChg chg="mod">
          <ac:chgData name="신 주용" userId="ce306e5e72bceba6" providerId="LiveId" clId="{9DB5844C-FE0F-43E9-9795-A1D205B05658}" dt="2022-04-03T18:30:03.766" v="7948" actId="1035"/>
          <ac:spMkLst>
            <pc:docMk/>
            <pc:sldMk cId="269050667" sldId="429"/>
            <ac:spMk id="19" creationId="{9C627559-2534-4EA1-A833-18195D6FA323}"/>
          </ac:spMkLst>
        </pc:spChg>
        <pc:spChg chg="add mod">
          <ac:chgData name="신 주용" userId="ce306e5e72bceba6" providerId="LiveId" clId="{9DB5844C-FE0F-43E9-9795-A1D205B05658}" dt="2022-04-03T18:30:03.766" v="7948" actId="1035"/>
          <ac:spMkLst>
            <pc:docMk/>
            <pc:sldMk cId="269050667" sldId="429"/>
            <ac:spMk id="22" creationId="{72B9F16E-4BC0-479B-ABA5-48339E630E11}"/>
          </ac:spMkLst>
        </pc:spChg>
        <pc:picChg chg="add mod">
          <ac:chgData name="신 주용" userId="ce306e5e72bceba6" providerId="LiveId" clId="{9DB5844C-FE0F-43E9-9795-A1D205B05658}" dt="2022-04-03T18:30:03.766" v="7948" actId="1035"/>
          <ac:picMkLst>
            <pc:docMk/>
            <pc:sldMk cId="269050667" sldId="429"/>
            <ac:picMk id="3" creationId="{4A473EA6-D615-4DAF-A6C3-1D93489F6088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4" creationId="{CAEFD232-4F69-4DB7-B63F-1AFCE8F25F0B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9" creationId="{C5A2BDCF-EDB2-4D01-B71A-F6CA57DC9428}"/>
          </ac:picMkLst>
        </pc:picChg>
        <pc:picChg chg="add mod">
          <ac:chgData name="신 주용" userId="ce306e5e72bceba6" providerId="LiveId" clId="{9DB5844C-FE0F-43E9-9795-A1D205B05658}" dt="2022-04-03T18:30:03.766" v="7948" actId="1035"/>
          <ac:picMkLst>
            <pc:docMk/>
            <pc:sldMk cId="269050667" sldId="429"/>
            <ac:picMk id="10" creationId="{B53E3BEC-F8EB-4F42-BB56-6DE9EB232664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12" creationId="{3E5B7E09-4441-408F-AB1E-9F105D06F352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17" creationId="{67A15E0D-D992-4A06-82E5-F3E5631C4E28}"/>
          </ac:picMkLst>
        </pc:picChg>
      </pc:sldChg>
      <pc:sldChg chg="delSp add del mod">
        <pc:chgData name="신 주용" userId="ce306e5e72bceba6" providerId="LiveId" clId="{9DB5844C-FE0F-43E9-9795-A1D205B05658}" dt="2022-04-03T18:10:13.059" v="5492" actId="47"/>
        <pc:sldMkLst>
          <pc:docMk/>
          <pc:sldMk cId="341005946" sldId="429"/>
        </pc:sldMkLst>
        <pc:picChg chg="del">
          <ac:chgData name="신 주용" userId="ce306e5e72bceba6" providerId="LiveId" clId="{9DB5844C-FE0F-43E9-9795-A1D205B05658}" dt="2022-04-03T18:09:31.451" v="5357" actId="478"/>
          <ac:picMkLst>
            <pc:docMk/>
            <pc:sldMk cId="341005946" sldId="429"/>
            <ac:picMk id="3" creationId="{8A28DB9C-F7B0-41C8-A57B-137CF273A5FE}"/>
          </ac:picMkLst>
        </pc:picChg>
      </pc:sldChg>
      <pc:sldChg chg="addSp delSp modSp add mod">
        <pc:chgData name="신 주용" userId="ce306e5e72bceba6" providerId="LiveId" clId="{9DB5844C-FE0F-43E9-9795-A1D205B05658}" dt="2022-04-03T18:26:48.976" v="7944" actId="1036"/>
        <pc:sldMkLst>
          <pc:docMk/>
          <pc:sldMk cId="862670545" sldId="430"/>
        </pc:sldMkLst>
        <pc:spChg chg="mod">
          <ac:chgData name="신 주용" userId="ce306e5e72bceba6" providerId="LiveId" clId="{9DB5844C-FE0F-43E9-9795-A1D205B05658}" dt="2022-04-03T18:26:48.976" v="7944" actId="1036"/>
          <ac:spMkLst>
            <pc:docMk/>
            <pc:sldMk cId="862670545" sldId="430"/>
            <ac:spMk id="19" creationId="{9C627559-2534-4EA1-A833-18195D6FA323}"/>
          </ac:spMkLst>
        </pc:spChg>
        <pc:spChg chg="del">
          <ac:chgData name="신 주용" userId="ce306e5e72bceba6" providerId="LiveId" clId="{9DB5844C-FE0F-43E9-9795-A1D205B05658}" dt="2022-04-03T18:19:37.720" v="6791" actId="478"/>
          <ac:spMkLst>
            <pc:docMk/>
            <pc:sldMk cId="862670545" sldId="430"/>
            <ac:spMk id="22" creationId="{72B9F16E-4BC0-479B-ABA5-48339E630E11}"/>
          </ac:spMkLst>
        </pc:spChg>
        <pc:picChg chg="del">
          <ac:chgData name="신 주용" userId="ce306e5e72bceba6" providerId="LiveId" clId="{9DB5844C-FE0F-43E9-9795-A1D205B05658}" dt="2022-04-03T18:17:36.638" v="6231" actId="478"/>
          <ac:picMkLst>
            <pc:docMk/>
            <pc:sldMk cId="862670545" sldId="430"/>
            <ac:picMk id="3" creationId="{4A473EA6-D615-4DAF-A6C3-1D93489F6088}"/>
          </ac:picMkLst>
        </pc:picChg>
        <pc:picChg chg="add mod">
          <ac:chgData name="신 주용" userId="ce306e5e72bceba6" providerId="LiveId" clId="{9DB5844C-FE0F-43E9-9795-A1D205B05658}" dt="2022-04-03T18:26:48.976" v="7944" actId="1036"/>
          <ac:picMkLst>
            <pc:docMk/>
            <pc:sldMk cId="862670545" sldId="430"/>
            <ac:picMk id="4" creationId="{13586762-7545-4739-B4B9-D7616DC2ADAB}"/>
          </ac:picMkLst>
        </pc:picChg>
        <pc:picChg chg="add mod">
          <ac:chgData name="신 주용" userId="ce306e5e72bceba6" providerId="LiveId" clId="{9DB5844C-FE0F-43E9-9795-A1D205B05658}" dt="2022-04-03T18:26:48.976" v="7944" actId="1036"/>
          <ac:picMkLst>
            <pc:docMk/>
            <pc:sldMk cId="862670545" sldId="430"/>
            <ac:picMk id="9" creationId="{69EBA20B-C3D8-4685-A11E-75DA122C3826}"/>
          </ac:picMkLst>
        </pc:picChg>
        <pc:picChg chg="del">
          <ac:chgData name="신 주용" userId="ce306e5e72bceba6" providerId="LiveId" clId="{9DB5844C-FE0F-43E9-9795-A1D205B05658}" dt="2022-04-03T18:19:37.720" v="6791" actId="478"/>
          <ac:picMkLst>
            <pc:docMk/>
            <pc:sldMk cId="862670545" sldId="430"/>
            <ac:picMk id="10" creationId="{B53E3BEC-F8EB-4F42-BB56-6DE9EB232664}"/>
          </ac:picMkLst>
        </pc:picChg>
      </pc:sldChg>
    </pc:docChg>
  </pc:docChgLst>
  <pc:docChgLst>
    <pc:chgData name="신 주용" userId="ce306e5e72bceba6" providerId="LiveId" clId="{16C96343-C5EE-4953-88E8-316D2B3B5F8A}"/>
    <pc:docChg chg="modSld">
      <pc:chgData name="신 주용" userId="ce306e5e72bceba6" providerId="LiveId" clId="{16C96343-C5EE-4953-88E8-316D2B3B5F8A}" dt="2022-03-17T07:56:35.795" v="116" actId="20578"/>
      <pc:docMkLst>
        <pc:docMk/>
      </pc:docMkLst>
      <pc:sldChg chg="addSp modSp">
        <pc:chgData name="신 주용" userId="ce306e5e72bceba6" providerId="LiveId" clId="{16C96343-C5EE-4953-88E8-316D2B3B5F8A}" dt="2022-03-17T07:56:35.795" v="116" actId="20578"/>
        <pc:sldMkLst>
          <pc:docMk/>
          <pc:sldMk cId="2545371180" sldId="418"/>
        </pc:sldMkLst>
        <pc:spChg chg="mod">
          <ac:chgData name="신 주용" userId="ce306e5e72bceba6" providerId="LiveId" clId="{16C96343-C5EE-4953-88E8-316D2B3B5F8A}" dt="2022-03-17T07:56:35.795" v="116" actId="20578"/>
          <ac:spMkLst>
            <pc:docMk/>
            <pc:sldMk cId="2545371180" sldId="418"/>
            <ac:spMk id="28" creationId="{A7C14EF6-DA07-4021-8DA9-B87BECF58117}"/>
          </ac:spMkLst>
        </pc:spChg>
        <pc:picChg chg="add mod">
          <ac:chgData name="신 주용" userId="ce306e5e72bceba6" providerId="LiveId" clId="{16C96343-C5EE-4953-88E8-316D2B3B5F8A}" dt="2022-03-17T07:05:39.147" v="0"/>
          <ac:picMkLst>
            <pc:docMk/>
            <pc:sldMk cId="2545371180" sldId="418"/>
            <ac:picMk id="4" creationId="{D7382B64-77CF-4667-916C-447D9059A881}"/>
          </ac:picMkLst>
        </pc:picChg>
      </pc:sldChg>
      <pc:sldChg chg="addSp modSp">
        <pc:chgData name="신 주용" userId="ce306e5e72bceba6" providerId="LiveId" clId="{16C96343-C5EE-4953-88E8-316D2B3B5F8A}" dt="2022-03-17T07:53:07.492" v="114"/>
        <pc:sldMkLst>
          <pc:docMk/>
          <pc:sldMk cId="2540379059" sldId="419"/>
        </pc:sldMkLst>
        <pc:spChg chg="mod">
          <ac:chgData name="신 주용" userId="ce306e5e72bceba6" providerId="LiveId" clId="{16C96343-C5EE-4953-88E8-316D2B3B5F8A}" dt="2022-03-17T07:53:07.492" v="114"/>
          <ac:spMkLst>
            <pc:docMk/>
            <pc:sldMk cId="2540379059" sldId="419"/>
            <ac:spMk id="28" creationId="{A7C14EF6-DA07-4021-8DA9-B87BECF58117}"/>
          </ac:spMkLst>
        </pc:spChg>
        <pc:picChg chg="add mod">
          <ac:chgData name="신 주용" userId="ce306e5e72bceba6" providerId="LiveId" clId="{16C96343-C5EE-4953-88E8-316D2B3B5F8A}" dt="2022-03-17T07:10:51.104" v="47"/>
          <ac:picMkLst>
            <pc:docMk/>
            <pc:sldMk cId="2540379059" sldId="419"/>
            <ac:picMk id="3" creationId="{2250AB68-F61F-4075-B7D1-9170057E8892}"/>
          </ac:picMkLst>
        </pc:picChg>
      </pc:sldChg>
    </pc:docChg>
  </pc:docChgLst>
  <pc:docChgLst>
    <pc:chgData name="신 주용" userId="ce306e5e72bceba6" providerId="LiveId" clId="{3051FE07-48B6-4194-B225-F96D738C98E3}"/>
    <pc:docChg chg="undo redo custSel addSld delSld modSld sldOrd">
      <pc:chgData name="신 주용" userId="ce306e5e72bceba6" providerId="LiveId" clId="{3051FE07-48B6-4194-B225-F96D738C98E3}" dt="2022-03-22T08:50:49.442" v="4642" actId="47"/>
      <pc:docMkLst>
        <pc:docMk/>
      </pc:docMkLst>
      <pc:sldChg chg="modSp mod">
        <pc:chgData name="신 주용" userId="ce306e5e72bceba6" providerId="LiveId" clId="{3051FE07-48B6-4194-B225-F96D738C98E3}" dt="2022-03-21T13:34:33.189" v="41"/>
        <pc:sldMkLst>
          <pc:docMk/>
          <pc:sldMk cId="109162043" sldId="368"/>
        </pc:sldMkLst>
        <pc:spChg chg="mod">
          <ac:chgData name="신 주용" userId="ce306e5e72bceba6" providerId="LiveId" clId="{3051FE07-48B6-4194-B225-F96D738C98E3}" dt="2022-03-21T13:34:33.189" v="41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3051FE07-48B6-4194-B225-F96D738C98E3}" dt="2022-03-22T08:48:55" v="4638" actId="1076"/>
        <pc:sldMkLst>
          <pc:docMk/>
          <pc:sldMk cId="2782456046" sldId="376"/>
        </pc:sldMkLst>
        <pc:spChg chg="mod">
          <ac:chgData name="신 주용" userId="ce306e5e72bceba6" providerId="LiveId" clId="{3051FE07-48B6-4194-B225-F96D738C98E3}" dt="2022-03-21T13:34:38.496" v="61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48:55" v="4638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3051FE07-48B6-4194-B225-F96D738C98E3}" dt="2022-03-22T07:38:38.076" v="92"/>
        <pc:sldMkLst>
          <pc:docMk/>
          <pc:sldMk cId="1342536853" sldId="407"/>
        </pc:sldMkLst>
        <pc:spChg chg="mod">
          <ac:chgData name="신 주용" userId="ce306e5e72bceba6" providerId="LiveId" clId="{3051FE07-48B6-4194-B225-F96D738C98E3}" dt="2022-03-22T07:38:38.076" v="92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add del mod">
        <pc:chgData name="신 주용" userId="ce306e5e72bceba6" providerId="LiveId" clId="{3051FE07-48B6-4194-B225-F96D738C98E3}" dt="2022-03-22T08:05:14.785" v="345" actId="1076"/>
        <pc:sldMkLst>
          <pc:docMk/>
          <pc:sldMk cId="1291928749" sldId="408"/>
        </pc:sldMkLst>
        <pc:spChg chg="mod">
          <ac:chgData name="신 주용" userId="ce306e5e72bceba6" providerId="LiveId" clId="{3051FE07-48B6-4194-B225-F96D738C98E3}" dt="2022-03-22T07:39:06.106" v="125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05:14.785" v="345" actId="1076"/>
          <ac:spMkLst>
            <pc:docMk/>
            <pc:sldMk cId="1291928749" sldId="408"/>
            <ac:spMk id="28" creationId="{A7C14EF6-DA07-4021-8DA9-B87BECF58117}"/>
          </ac:spMkLst>
        </pc:spChg>
        <pc:picChg chg="del">
          <ac:chgData name="신 주용" userId="ce306e5e72bceba6" providerId="LiveId" clId="{3051FE07-48B6-4194-B225-F96D738C98E3}" dt="2022-03-22T07:39:10.575" v="126" actId="478"/>
          <ac:picMkLst>
            <pc:docMk/>
            <pc:sldMk cId="1291928749" sldId="408"/>
            <ac:picMk id="3" creationId="{B1CC8C43-885A-47F9-9975-F137CE392639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4" creationId="{C28ADB00-7970-44DE-BC10-FF05FB2545E0}"/>
          </ac:picMkLst>
        </pc:picChg>
        <pc:picChg chg="del">
          <ac:chgData name="신 주용" userId="ce306e5e72bceba6" providerId="LiveId" clId="{3051FE07-48B6-4194-B225-F96D738C98E3}" dt="2022-03-22T07:39:10.575" v="126" actId="478"/>
          <ac:picMkLst>
            <pc:docMk/>
            <pc:sldMk cId="1291928749" sldId="408"/>
            <ac:picMk id="5" creationId="{20E09DA1-C3FB-4792-A25E-1EF8BE7624DD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10" creationId="{48039D74-875F-41E7-9C3D-505FE6355044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16" creationId="{6BBB65E7-9D53-4E76-AA68-A0AAC1B9F050}"/>
          </ac:picMkLst>
        </pc:picChg>
        <pc:picChg chg="add del mod">
          <ac:chgData name="신 주용" userId="ce306e5e72bceba6" providerId="LiveId" clId="{3051FE07-48B6-4194-B225-F96D738C98E3}" dt="2022-03-22T07:39:27.131" v="142" actId="478"/>
          <ac:picMkLst>
            <pc:docMk/>
            <pc:sldMk cId="1291928749" sldId="408"/>
            <ac:picMk id="18" creationId="{27BC48BD-8120-4BF6-A4BC-0BB7A5889B4B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791362124" sldId="409"/>
        </pc:sldMkLst>
      </pc:sldChg>
      <pc:sldChg chg="modSp add mod ord">
        <pc:chgData name="신 주용" userId="ce306e5e72bceba6" providerId="LiveId" clId="{3051FE07-48B6-4194-B225-F96D738C98E3}" dt="2022-03-22T08:48:44.910" v="4637" actId="1076"/>
        <pc:sldMkLst>
          <pc:docMk/>
          <pc:sldMk cId="1872561453" sldId="409"/>
        </pc:sldMkLst>
        <pc:spChg chg="mod">
          <ac:chgData name="신 주용" userId="ce306e5e72bceba6" providerId="LiveId" clId="{3051FE07-48B6-4194-B225-F96D738C98E3}" dt="2022-03-22T08:48:44.910" v="4637" actId="1076"/>
          <ac:spMkLst>
            <pc:docMk/>
            <pc:sldMk cId="1872561453" sldId="409"/>
            <ac:spMk id="25" creationId="{A8645AA8-5C01-441F-9C4A-099C6F8F7913}"/>
          </ac:spMkLst>
        </pc:spChg>
        <pc:spChg chg="mod">
          <ac:chgData name="신 주용" userId="ce306e5e72bceba6" providerId="LiveId" clId="{3051FE07-48B6-4194-B225-F96D738C98E3}" dt="2022-03-22T07:38:55.840" v="124" actId="5793"/>
          <ac:spMkLst>
            <pc:docMk/>
            <pc:sldMk cId="1872561453" sldId="409"/>
            <ac:spMk id="36" creationId="{C87EE3C9-854B-49A6-99D9-2933E19EAD82}"/>
          </ac:spMkLst>
        </pc:spChg>
      </pc:sldChg>
      <pc:sldChg chg="addSp delSp modSp add mod">
        <pc:chgData name="신 주용" userId="ce306e5e72bceba6" providerId="LiveId" clId="{3051FE07-48B6-4194-B225-F96D738C98E3}" dt="2022-03-22T08:07:33.415" v="602" actId="1076"/>
        <pc:sldMkLst>
          <pc:docMk/>
          <pc:sldMk cId="507399270" sldId="410"/>
        </pc:sldMkLst>
        <pc:spChg chg="mod">
          <ac:chgData name="신 주용" userId="ce306e5e72bceba6" providerId="LiveId" clId="{3051FE07-48B6-4194-B225-F96D738C98E3}" dt="2022-03-22T08:07:33.415" v="602" actId="1076"/>
          <ac:spMkLst>
            <pc:docMk/>
            <pc:sldMk cId="507399270" sldId="410"/>
            <ac:spMk id="28" creationId="{A7C14EF6-DA07-4021-8DA9-B87BECF58117}"/>
          </ac:spMkLst>
        </pc:spChg>
        <pc:picChg chg="add mod">
          <ac:chgData name="신 주용" userId="ce306e5e72bceba6" providerId="LiveId" clId="{3051FE07-48B6-4194-B225-F96D738C98E3}" dt="2022-03-22T08:07:33.415" v="602" actId="1076"/>
          <ac:picMkLst>
            <pc:docMk/>
            <pc:sldMk cId="507399270" sldId="410"/>
            <ac:picMk id="3" creationId="{78EC8584-C999-4690-BD06-5E420F50BA23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4" creationId="{C28ADB00-7970-44DE-BC10-FF05FB2545E0}"/>
          </ac:picMkLst>
        </pc:picChg>
        <pc:picChg chg="add mod">
          <ac:chgData name="신 주용" userId="ce306e5e72bceba6" providerId="LiveId" clId="{3051FE07-48B6-4194-B225-F96D738C98E3}" dt="2022-03-22T08:07:33.415" v="602" actId="1076"/>
          <ac:picMkLst>
            <pc:docMk/>
            <pc:sldMk cId="507399270" sldId="410"/>
            <ac:picMk id="9" creationId="{5E7EFE37-4F90-4A67-BF22-896FB8344011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10" creationId="{48039D74-875F-41E7-9C3D-505FE6355044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16" creationId="{6BBB65E7-9D53-4E76-AA68-A0AAC1B9F050}"/>
          </ac:picMkLst>
        </pc:picChg>
        <pc:picChg chg="add del mod">
          <ac:chgData name="신 주용" userId="ce306e5e72bceba6" providerId="LiveId" clId="{3051FE07-48B6-4194-B225-F96D738C98E3}" dt="2022-03-22T08:06:16.058" v="360" actId="478"/>
          <ac:picMkLst>
            <pc:docMk/>
            <pc:sldMk cId="507399270" sldId="410"/>
            <ac:picMk id="17" creationId="{D4F4755A-09AC-436E-A979-E3E41FF74136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4027890224" sldId="410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131740846" sldId="411"/>
        </pc:sldMkLst>
      </pc:sldChg>
      <pc:sldChg chg="addSp delSp modSp add mod">
        <pc:chgData name="신 주용" userId="ce306e5e72bceba6" providerId="LiveId" clId="{3051FE07-48B6-4194-B225-F96D738C98E3}" dt="2022-03-22T08:12:45.579" v="999" actId="1076"/>
        <pc:sldMkLst>
          <pc:docMk/>
          <pc:sldMk cId="2750385654" sldId="411"/>
        </pc:sldMkLst>
        <pc:spChg chg="add mod">
          <ac:chgData name="신 주용" userId="ce306e5e72bceba6" providerId="LiveId" clId="{3051FE07-48B6-4194-B225-F96D738C98E3}" dt="2022-03-22T08:12:45.579" v="999" actId="1076"/>
          <ac:spMkLst>
            <pc:docMk/>
            <pc:sldMk cId="2750385654" sldId="411"/>
            <ac:spMk id="16" creationId="{D63301EF-AEED-4DC7-8706-C74140611C88}"/>
          </ac:spMkLst>
        </pc:spChg>
        <pc:spChg chg="mod">
          <ac:chgData name="신 주용" userId="ce306e5e72bceba6" providerId="LiveId" clId="{3051FE07-48B6-4194-B225-F96D738C98E3}" dt="2022-03-22T08:12:30.485" v="913" actId="20577"/>
          <ac:spMkLst>
            <pc:docMk/>
            <pc:sldMk cId="2750385654" sldId="411"/>
            <ac:spMk id="28" creationId="{A7C14EF6-DA07-4021-8DA9-B87BECF58117}"/>
          </ac:spMkLst>
        </pc:spChg>
        <pc:grpChg chg="mod">
          <ac:chgData name="신 주용" userId="ce306e5e72bceba6" providerId="LiveId" clId="{3051FE07-48B6-4194-B225-F96D738C98E3}" dt="2022-03-22T08:08:36.020" v="609" actId="962"/>
          <ac:grpSpMkLst>
            <pc:docMk/>
            <pc:sldMk cId="2750385654" sldId="411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08:29.202" v="604" actId="478"/>
          <ac:picMkLst>
            <pc:docMk/>
            <pc:sldMk cId="2750385654" sldId="411"/>
            <ac:picMk id="3" creationId="{78EC8584-C999-4690-BD06-5E420F50BA23}"/>
          </ac:picMkLst>
        </pc:picChg>
        <pc:picChg chg="add mod">
          <ac:chgData name="신 주용" userId="ce306e5e72bceba6" providerId="LiveId" clId="{3051FE07-48B6-4194-B225-F96D738C98E3}" dt="2022-03-22T08:08:45.544" v="614" actId="1076"/>
          <ac:picMkLst>
            <pc:docMk/>
            <pc:sldMk cId="2750385654" sldId="411"/>
            <ac:picMk id="4" creationId="{BDE351CB-867C-4112-9EBD-3F7195880672}"/>
          </ac:picMkLst>
        </pc:picChg>
        <pc:picChg chg="del">
          <ac:chgData name="신 주용" userId="ce306e5e72bceba6" providerId="LiveId" clId="{3051FE07-48B6-4194-B225-F96D738C98E3}" dt="2022-03-22T08:08:29.202" v="604" actId="478"/>
          <ac:picMkLst>
            <pc:docMk/>
            <pc:sldMk cId="2750385654" sldId="411"/>
            <ac:picMk id="9" creationId="{5E7EFE37-4F90-4A67-BF22-896FB8344011}"/>
          </ac:picMkLst>
        </pc:picChg>
        <pc:picChg chg="add mod">
          <ac:chgData name="신 주용" userId="ce306e5e72bceba6" providerId="LiveId" clId="{3051FE07-48B6-4194-B225-F96D738C98E3}" dt="2022-03-22T08:08:44.503" v="613" actId="1076"/>
          <ac:picMkLst>
            <pc:docMk/>
            <pc:sldMk cId="2750385654" sldId="411"/>
            <ac:picMk id="10" creationId="{5D8963E8-0F5B-4F47-B354-A650A73C364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943560949" sldId="412"/>
        </pc:sldMkLst>
      </pc:sldChg>
      <pc:sldChg chg="addSp delSp modSp add mod">
        <pc:chgData name="신 주용" userId="ce306e5e72bceba6" providerId="LiveId" clId="{3051FE07-48B6-4194-B225-F96D738C98E3}" dt="2022-03-22T08:16:24.084" v="1256" actId="1076"/>
        <pc:sldMkLst>
          <pc:docMk/>
          <pc:sldMk cId="3819630041" sldId="412"/>
        </pc:sldMkLst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16" creationId="{D63301EF-AEED-4DC7-8706-C74140611C88}"/>
          </ac:spMkLst>
        </pc:spChg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27" creationId="{EE6474F9-58BA-42E4-A458-FCFCC3444BAF}"/>
          </ac:spMkLst>
        </pc:spChg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28" creationId="{A7C14EF6-DA07-4021-8DA9-B87BECF58117}"/>
          </ac:spMkLst>
        </pc:spChg>
        <pc:picChg chg="add mod">
          <ac:chgData name="신 주용" userId="ce306e5e72bceba6" providerId="LiveId" clId="{3051FE07-48B6-4194-B225-F96D738C98E3}" dt="2022-03-22T08:16:24.084" v="1256" actId="1076"/>
          <ac:picMkLst>
            <pc:docMk/>
            <pc:sldMk cId="3819630041" sldId="412"/>
            <ac:picMk id="3" creationId="{7411A3EC-E975-4CB2-A0AB-027FA666C1B2}"/>
          </ac:picMkLst>
        </pc:picChg>
        <pc:picChg chg="del mod">
          <ac:chgData name="신 주용" userId="ce306e5e72bceba6" providerId="LiveId" clId="{3051FE07-48B6-4194-B225-F96D738C98E3}" dt="2022-03-22T08:12:57.619" v="1006" actId="478"/>
          <ac:picMkLst>
            <pc:docMk/>
            <pc:sldMk cId="3819630041" sldId="412"/>
            <ac:picMk id="4" creationId="{BDE351CB-867C-4112-9EBD-3F7195880672}"/>
          </ac:picMkLst>
        </pc:picChg>
        <pc:picChg chg="add mod">
          <ac:chgData name="신 주용" userId="ce306e5e72bceba6" providerId="LiveId" clId="{3051FE07-48B6-4194-B225-F96D738C98E3}" dt="2022-03-22T08:16:24.084" v="1256" actId="1076"/>
          <ac:picMkLst>
            <pc:docMk/>
            <pc:sldMk cId="3819630041" sldId="412"/>
            <ac:picMk id="9" creationId="{9757D4BB-6262-4A61-815F-80663B67E58F}"/>
          </ac:picMkLst>
        </pc:picChg>
        <pc:picChg chg="del mod">
          <ac:chgData name="신 주용" userId="ce306e5e72bceba6" providerId="LiveId" clId="{3051FE07-48B6-4194-B225-F96D738C98E3}" dt="2022-03-22T08:12:57.619" v="1006" actId="478"/>
          <ac:picMkLst>
            <pc:docMk/>
            <pc:sldMk cId="3819630041" sldId="412"/>
            <ac:picMk id="10" creationId="{5D8963E8-0F5B-4F47-B354-A650A73C3644}"/>
          </ac:picMkLst>
        </pc:picChg>
        <pc:picChg chg="add mod">
          <ac:chgData name="신 주용" userId="ce306e5e72bceba6" providerId="LiveId" clId="{3051FE07-48B6-4194-B225-F96D738C98E3}" dt="2022-03-22T08:13:12.338" v="1016" actId="571"/>
          <ac:picMkLst>
            <pc:docMk/>
            <pc:sldMk cId="3819630041" sldId="412"/>
            <ac:picMk id="21" creationId="{431565E5-50AC-466D-A627-5C97A340C0EC}"/>
          </ac:picMkLst>
        </pc:picChg>
        <pc:picChg chg="add mod">
          <ac:chgData name="신 주용" userId="ce306e5e72bceba6" providerId="LiveId" clId="{3051FE07-48B6-4194-B225-F96D738C98E3}" dt="2022-03-22T08:13:12.338" v="1016" actId="571"/>
          <ac:picMkLst>
            <pc:docMk/>
            <pc:sldMk cId="3819630041" sldId="412"/>
            <ac:picMk id="22" creationId="{A8FED1D6-32BA-403C-9973-B7BF5B57CA41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992648477" sldId="413"/>
        </pc:sldMkLst>
      </pc:sldChg>
      <pc:sldChg chg="addSp delSp modSp add del mod">
        <pc:chgData name="신 주용" userId="ce306e5e72bceba6" providerId="LiveId" clId="{3051FE07-48B6-4194-B225-F96D738C98E3}" dt="2022-03-22T08:49:51.184" v="4639" actId="47"/>
        <pc:sldMkLst>
          <pc:docMk/>
          <pc:sldMk cId="3933206845" sldId="413"/>
        </pc:sldMkLst>
        <pc:spChg chg="mod">
          <ac:chgData name="신 주용" userId="ce306e5e72bceba6" providerId="LiveId" clId="{3051FE07-48B6-4194-B225-F96D738C98E3}" dt="2022-03-22T08:25:51.910" v="1504" actId="1038"/>
          <ac:spMkLst>
            <pc:docMk/>
            <pc:sldMk cId="3933206845" sldId="413"/>
            <ac:spMk id="16" creationId="{D63301EF-AEED-4DC7-8706-C74140611C88}"/>
          </ac:spMkLst>
        </pc:spChg>
        <pc:spChg chg="del">
          <ac:chgData name="신 주용" userId="ce306e5e72bceba6" providerId="LiveId" clId="{3051FE07-48B6-4194-B225-F96D738C98E3}" dt="2022-03-22T08:25:02.645" v="1267" actId="478"/>
          <ac:spMkLst>
            <pc:docMk/>
            <pc:sldMk cId="3933206845" sldId="413"/>
            <ac:spMk id="28" creationId="{A7C14EF6-DA07-4021-8DA9-B87BECF58117}"/>
          </ac:spMkLst>
        </pc:spChg>
        <pc:picChg chg="del">
          <ac:chgData name="신 주용" userId="ce306e5e72bceba6" providerId="LiveId" clId="{3051FE07-48B6-4194-B225-F96D738C98E3}" dt="2022-03-22T08:24:28.233" v="1258" actId="478"/>
          <ac:picMkLst>
            <pc:docMk/>
            <pc:sldMk cId="3933206845" sldId="413"/>
            <ac:picMk id="3" creationId="{7411A3EC-E975-4CB2-A0AB-027FA666C1B2}"/>
          </ac:picMkLst>
        </pc:picChg>
        <pc:picChg chg="add mod">
          <ac:chgData name="신 주용" userId="ce306e5e72bceba6" providerId="LiveId" clId="{3051FE07-48B6-4194-B225-F96D738C98E3}" dt="2022-03-22T08:25:51.910" v="1504" actId="1038"/>
          <ac:picMkLst>
            <pc:docMk/>
            <pc:sldMk cId="3933206845" sldId="413"/>
            <ac:picMk id="4" creationId="{8B195A7C-6452-4357-BAB6-D7FCD6C24375}"/>
          </ac:picMkLst>
        </pc:picChg>
        <pc:picChg chg="del">
          <ac:chgData name="신 주용" userId="ce306e5e72bceba6" providerId="LiveId" clId="{3051FE07-48B6-4194-B225-F96D738C98E3}" dt="2022-03-22T08:24:28.233" v="1258" actId="478"/>
          <ac:picMkLst>
            <pc:docMk/>
            <pc:sldMk cId="3933206845" sldId="413"/>
            <ac:picMk id="9" creationId="{9757D4BB-6262-4A61-815F-80663B67E58F}"/>
          </ac:picMkLst>
        </pc:picChg>
        <pc:picChg chg="add del mod">
          <ac:chgData name="신 주용" userId="ce306e5e72bceba6" providerId="LiveId" clId="{3051FE07-48B6-4194-B225-F96D738C98E3}" dt="2022-03-22T08:24:42.505" v="1263" actId="478"/>
          <ac:picMkLst>
            <pc:docMk/>
            <pc:sldMk cId="3933206845" sldId="413"/>
            <ac:picMk id="10" creationId="{47428469-D279-4280-81E1-5FEE6CE709E9}"/>
          </ac:picMkLst>
        </pc:picChg>
      </pc:sldChg>
      <pc:sldChg chg="modSp add mod">
        <pc:chgData name="신 주용" userId="ce306e5e72bceba6" providerId="LiveId" clId="{3051FE07-48B6-4194-B225-F96D738C98E3}" dt="2022-03-22T08:28:02.775" v="1521"/>
        <pc:sldMkLst>
          <pc:docMk/>
          <pc:sldMk cId="1999238883" sldId="414"/>
        </pc:sldMkLst>
        <pc:spChg chg="mod">
          <ac:chgData name="신 주용" userId="ce306e5e72bceba6" providerId="LiveId" clId="{3051FE07-48B6-4194-B225-F96D738C98E3}" dt="2022-03-22T08:28:02.775" v="1521"/>
          <ac:spMkLst>
            <pc:docMk/>
            <pc:sldMk cId="1999238883" sldId="414"/>
            <ac:spMk id="16" creationId="{D63301EF-AEED-4DC7-8706-C74140611C88}"/>
          </ac:spMkLst>
        </pc:sp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4128471928" sldId="414"/>
        </pc:sldMkLst>
      </pc:sldChg>
      <pc:sldChg chg="addSp delSp modSp add del mod">
        <pc:chgData name="신 주용" userId="ce306e5e72bceba6" providerId="LiveId" clId="{3051FE07-48B6-4194-B225-F96D738C98E3}" dt="2022-03-22T08:50:00.928" v="4640" actId="47"/>
        <pc:sldMkLst>
          <pc:docMk/>
          <pc:sldMk cId="671359600" sldId="415"/>
        </pc:sldMkLst>
        <pc:spChg chg="mod">
          <ac:chgData name="신 주용" userId="ce306e5e72bceba6" providerId="LiveId" clId="{3051FE07-48B6-4194-B225-F96D738C98E3}" dt="2022-03-22T08:29:48.628" v="1674" actId="1076"/>
          <ac:spMkLst>
            <pc:docMk/>
            <pc:sldMk cId="671359600" sldId="415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28:09.021" v="1522" actId="1076"/>
          <ac:picMkLst>
            <pc:docMk/>
            <pc:sldMk cId="671359600" sldId="415"/>
            <ac:picMk id="3" creationId="{0DB882B1-661A-4966-81C0-A1975CDA9447}"/>
          </ac:picMkLst>
        </pc:picChg>
        <pc:picChg chg="del">
          <ac:chgData name="신 주용" userId="ce306e5e72bceba6" providerId="LiveId" clId="{3051FE07-48B6-4194-B225-F96D738C98E3}" dt="2022-03-22T08:27:46.381" v="1507" actId="478"/>
          <ac:picMkLst>
            <pc:docMk/>
            <pc:sldMk cId="671359600" sldId="415"/>
            <ac:picMk id="4" creationId="{8B195A7C-6452-4357-BAB6-D7FCD6C24375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405159297" sldId="415"/>
        </pc:sldMkLst>
      </pc:sldChg>
      <pc:sldChg chg="add">
        <pc:chgData name="신 주용" userId="ce306e5e72bceba6" providerId="LiveId" clId="{3051FE07-48B6-4194-B225-F96D738C98E3}" dt="2022-03-22T08:29:55.203" v="1675" actId="2890"/>
        <pc:sldMkLst>
          <pc:docMk/>
          <pc:sldMk cId="603457839" sldId="416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964589591" sldId="416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82035254" sldId="417"/>
        </pc:sldMkLst>
      </pc:sldChg>
      <pc:sldChg chg="addSp delSp modSp add mod">
        <pc:chgData name="신 주용" userId="ce306e5e72bceba6" providerId="LiveId" clId="{3051FE07-48B6-4194-B225-F96D738C98E3}" dt="2022-03-22T08:31:09.613" v="1877" actId="1076"/>
        <pc:sldMkLst>
          <pc:docMk/>
          <pc:sldMk cId="2286145507" sldId="417"/>
        </pc:sldMkLst>
        <pc:spChg chg="mod">
          <ac:chgData name="신 주용" userId="ce306e5e72bceba6" providerId="LiveId" clId="{3051FE07-48B6-4194-B225-F96D738C98E3}" dt="2022-03-22T08:31:09.613" v="1877" actId="1076"/>
          <ac:spMkLst>
            <pc:docMk/>
            <pc:sldMk cId="2286145507" sldId="417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0:29.173" v="1682" actId="962"/>
          <ac:grpSpMkLst>
            <pc:docMk/>
            <pc:sldMk cId="2286145507" sldId="417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30:23.764" v="1677" actId="478"/>
          <ac:picMkLst>
            <pc:docMk/>
            <pc:sldMk cId="2286145507" sldId="417"/>
            <ac:picMk id="3" creationId="{0DB882B1-661A-4966-81C0-A1975CDA9447}"/>
          </ac:picMkLst>
        </pc:picChg>
        <pc:picChg chg="add mod">
          <ac:chgData name="신 주용" userId="ce306e5e72bceba6" providerId="LiveId" clId="{3051FE07-48B6-4194-B225-F96D738C98E3}" dt="2022-03-22T08:30:39.812" v="1685" actId="1076"/>
          <ac:picMkLst>
            <pc:docMk/>
            <pc:sldMk cId="2286145507" sldId="417"/>
            <ac:picMk id="4" creationId="{82550688-1C14-4D48-B253-0373DFC3A9B0}"/>
          </ac:picMkLst>
        </pc:picChg>
        <pc:picChg chg="add mod">
          <ac:chgData name="신 주용" userId="ce306e5e72bceba6" providerId="LiveId" clId="{3051FE07-48B6-4194-B225-F96D738C98E3}" dt="2022-03-22T08:30:39.812" v="1685" actId="1076"/>
          <ac:picMkLst>
            <pc:docMk/>
            <pc:sldMk cId="2286145507" sldId="417"/>
            <ac:picMk id="9" creationId="{A2FB1039-D5DE-4E6F-B0DD-87F9C2018388}"/>
          </ac:picMkLst>
        </pc:picChg>
      </pc:sldChg>
      <pc:sldChg chg="addSp delSp modSp add mod">
        <pc:chgData name="신 주용" userId="ce306e5e72bceba6" providerId="LiveId" clId="{3051FE07-48B6-4194-B225-F96D738C98E3}" dt="2022-03-22T08:50:37.870" v="4641" actId="20577"/>
        <pc:sldMkLst>
          <pc:docMk/>
          <pc:sldMk cId="2094932304" sldId="418"/>
        </pc:sldMkLst>
        <pc:spChg chg="mod">
          <ac:chgData name="신 주용" userId="ce306e5e72bceba6" providerId="LiveId" clId="{3051FE07-48B6-4194-B225-F96D738C98E3}" dt="2022-03-22T08:50:37.870" v="4641" actId="20577"/>
          <ac:spMkLst>
            <pc:docMk/>
            <pc:sldMk cId="2094932304" sldId="418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32:39.320" v="2175" actId="1076"/>
          <ac:picMkLst>
            <pc:docMk/>
            <pc:sldMk cId="2094932304" sldId="418"/>
            <ac:picMk id="3" creationId="{B7CF0510-78C8-41B4-A20F-D6339CB4881A}"/>
          </ac:picMkLst>
        </pc:picChg>
        <pc:picChg chg="del">
          <ac:chgData name="신 주용" userId="ce306e5e72bceba6" providerId="LiveId" clId="{3051FE07-48B6-4194-B225-F96D738C98E3}" dt="2022-03-22T08:31:16.321" v="1879" actId="478"/>
          <ac:picMkLst>
            <pc:docMk/>
            <pc:sldMk cId="2094932304" sldId="418"/>
            <ac:picMk id="4" creationId="{82550688-1C14-4D48-B253-0373DFC3A9B0}"/>
          </ac:picMkLst>
        </pc:picChg>
        <pc:picChg chg="del">
          <ac:chgData name="신 주용" userId="ce306e5e72bceba6" providerId="LiveId" clId="{3051FE07-48B6-4194-B225-F96D738C98E3}" dt="2022-03-22T08:31:16.321" v="1879" actId="478"/>
          <ac:picMkLst>
            <pc:docMk/>
            <pc:sldMk cId="2094932304" sldId="418"/>
            <ac:picMk id="9" creationId="{A2FB1039-D5DE-4E6F-B0DD-87F9C2018388}"/>
          </ac:picMkLst>
        </pc:picChg>
        <pc:picChg chg="add mod">
          <ac:chgData name="신 주용" userId="ce306e5e72bceba6" providerId="LiveId" clId="{3051FE07-48B6-4194-B225-F96D738C98E3}" dt="2022-03-22T08:32:30.174" v="2165" actId="14100"/>
          <ac:picMkLst>
            <pc:docMk/>
            <pc:sldMk cId="2094932304" sldId="418"/>
            <ac:picMk id="10" creationId="{68066B8B-7C41-489C-A984-B664B39B202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2545371180" sldId="418"/>
        </pc:sldMkLst>
      </pc:sldChg>
      <pc:sldChg chg="addSp delSp modSp add mod">
        <pc:chgData name="신 주용" userId="ce306e5e72bceba6" providerId="LiveId" clId="{3051FE07-48B6-4194-B225-F96D738C98E3}" dt="2022-03-22T08:34:18.148" v="2591" actId="1076"/>
        <pc:sldMkLst>
          <pc:docMk/>
          <pc:sldMk cId="1869816143" sldId="419"/>
        </pc:sldMkLst>
        <pc:spChg chg="mod">
          <ac:chgData name="신 주용" userId="ce306e5e72bceba6" providerId="LiveId" clId="{3051FE07-48B6-4194-B225-F96D738C98E3}" dt="2022-03-22T08:34:18.148" v="2591" actId="1076"/>
          <ac:spMkLst>
            <pc:docMk/>
            <pc:sldMk cId="1869816143" sldId="419"/>
            <ac:spMk id="16" creationId="{D63301EF-AEED-4DC7-8706-C74140611C88}"/>
          </ac:spMkLst>
        </pc:spChg>
        <pc:picChg chg="del">
          <ac:chgData name="신 주용" userId="ce306e5e72bceba6" providerId="LiveId" clId="{3051FE07-48B6-4194-B225-F96D738C98E3}" dt="2022-03-22T08:32:51.188" v="2181" actId="478"/>
          <ac:picMkLst>
            <pc:docMk/>
            <pc:sldMk cId="1869816143" sldId="419"/>
            <ac:picMk id="3" creationId="{B7CF0510-78C8-41B4-A20F-D6339CB4881A}"/>
          </ac:picMkLst>
        </pc:picChg>
        <pc:picChg chg="add mod">
          <ac:chgData name="신 주용" userId="ce306e5e72bceba6" providerId="LiveId" clId="{3051FE07-48B6-4194-B225-F96D738C98E3}" dt="2022-03-22T08:33:40.892" v="2440" actId="14100"/>
          <ac:picMkLst>
            <pc:docMk/>
            <pc:sldMk cId="1869816143" sldId="419"/>
            <ac:picMk id="4" creationId="{844ACFB1-C243-44FC-AB89-C3A112EDB1F3}"/>
          </ac:picMkLst>
        </pc:picChg>
        <pc:picChg chg="add mod">
          <ac:chgData name="신 주용" userId="ce306e5e72bceba6" providerId="LiveId" clId="{3051FE07-48B6-4194-B225-F96D738C98E3}" dt="2022-03-22T08:33:45.241" v="2442" actId="14100"/>
          <ac:picMkLst>
            <pc:docMk/>
            <pc:sldMk cId="1869816143" sldId="419"/>
            <ac:picMk id="9" creationId="{F177FDB6-7CFB-432C-89EB-84B88AF43D92}"/>
          </ac:picMkLst>
        </pc:picChg>
        <pc:picChg chg="del">
          <ac:chgData name="신 주용" userId="ce306e5e72bceba6" providerId="LiveId" clId="{3051FE07-48B6-4194-B225-F96D738C98E3}" dt="2022-03-22T08:32:51.556" v="2182" actId="478"/>
          <ac:picMkLst>
            <pc:docMk/>
            <pc:sldMk cId="1869816143" sldId="419"/>
            <ac:picMk id="10" creationId="{68066B8B-7C41-489C-A984-B664B39B202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2540379059" sldId="419"/>
        </pc:sldMkLst>
      </pc:sldChg>
      <pc:sldChg chg="add del">
        <pc:chgData name="신 주용" userId="ce306e5e72bceba6" providerId="LiveId" clId="{3051FE07-48B6-4194-B225-F96D738C98E3}" dt="2022-03-22T08:50:49.442" v="4642" actId="47"/>
        <pc:sldMkLst>
          <pc:docMk/>
          <pc:sldMk cId="683269496" sldId="420"/>
        </pc:sldMkLst>
      </pc:sldChg>
      <pc:sldChg chg="addSp delSp modSp add mod">
        <pc:chgData name="신 주용" userId="ce306e5e72bceba6" providerId="LiveId" clId="{3051FE07-48B6-4194-B225-F96D738C98E3}" dt="2022-03-22T08:36:42.812" v="2841" actId="1076"/>
        <pc:sldMkLst>
          <pc:docMk/>
          <pc:sldMk cId="66098808" sldId="421"/>
        </pc:sldMkLst>
        <pc:spChg chg="mod">
          <ac:chgData name="신 주용" userId="ce306e5e72bceba6" providerId="LiveId" clId="{3051FE07-48B6-4194-B225-F96D738C98E3}" dt="2022-03-22T08:35:12.293" v="2836" actId="20577"/>
          <ac:spMkLst>
            <pc:docMk/>
            <pc:sldMk cId="66098808" sldId="421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36:42.812" v="2841" actId="1076"/>
          <ac:picMkLst>
            <pc:docMk/>
            <pc:sldMk cId="66098808" sldId="421"/>
            <ac:picMk id="3" creationId="{12ED0253-8A77-4C5D-884B-5981922DA8A2}"/>
          </ac:picMkLst>
        </pc:picChg>
        <pc:picChg chg="del">
          <ac:chgData name="신 주용" userId="ce306e5e72bceba6" providerId="LiveId" clId="{3051FE07-48B6-4194-B225-F96D738C98E3}" dt="2022-03-22T08:34:38.517" v="2594" actId="478"/>
          <ac:picMkLst>
            <pc:docMk/>
            <pc:sldMk cId="66098808" sldId="421"/>
            <ac:picMk id="4" creationId="{844ACFB1-C243-44FC-AB89-C3A112EDB1F3}"/>
          </ac:picMkLst>
        </pc:picChg>
        <pc:picChg chg="del">
          <ac:chgData name="신 주용" userId="ce306e5e72bceba6" providerId="LiveId" clId="{3051FE07-48B6-4194-B225-F96D738C98E3}" dt="2022-03-22T08:34:38.517" v="2594" actId="478"/>
          <ac:picMkLst>
            <pc:docMk/>
            <pc:sldMk cId="66098808" sldId="421"/>
            <ac:picMk id="9" creationId="{F177FDB6-7CFB-432C-89EB-84B88AF43D92}"/>
          </ac:picMkLst>
        </pc:picChg>
        <pc:picChg chg="add mod">
          <ac:chgData name="신 주용" userId="ce306e5e72bceba6" providerId="LiveId" clId="{3051FE07-48B6-4194-B225-F96D738C98E3}" dt="2022-03-22T08:36:41.054" v="2840" actId="1076"/>
          <ac:picMkLst>
            <pc:docMk/>
            <pc:sldMk cId="66098808" sldId="421"/>
            <ac:picMk id="10" creationId="{A2D683FD-1914-4DB5-AE63-54B0FB4CBFA0}"/>
          </ac:picMkLst>
        </pc:picChg>
        <pc:picChg chg="add mod">
          <ac:chgData name="신 주용" userId="ce306e5e72bceba6" providerId="LiveId" clId="{3051FE07-48B6-4194-B225-F96D738C98E3}" dt="2022-03-22T08:36:41.054" v="2840" actId="1076"/>
          <ac:picMkLst>
            <pc:docMk/>
            <pc:sldMk cId="66098808" sldId="421"/>
            <ac:picMk id="17" creationId="{8406405D-2453-4035-98D2-BBF65FF238CC}"/>
          </ac:picMkLst>
        </pc:picChg>
      </pc:sldChg>
      <pc:sldChg chg="addSp delSp modSp add mod">
        <pc:chgData name="신 주용" userId="ce306e5e72bceba6" providerId="LiveId" clId="{3051FE07-48B6-4194-B225-F96D738C98E3}" dt="2022-03-22T08:37:59.537" v="3021" actId="1076"/>
        <pc:sldMkLst>
          <pc:docMk/>
          <pc:sldMk cId="139480223" sldId="422"/>
        </pc:sldMkLst>
        <pc:spChg chg="mod ord">
          <ac:chgData name="신 주용" userId="ce306e5e72bceba6" providerId="LiveId" clId="{3051FE07-48B6-4194-B225-F96D738C98E3}" dt="2022-03-22T08:37:59.537" v="3021" actId="1076"/>
          <ac:spMkLst>
            <pc:docMk/>
            <pc:sldMk cId="139480223" sldId="422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6:59.665" v="2851" actId="1076"/>
          <ac:grpSpMkLst>
            <pc:docMk/>
            <pc:sldMk cId="139480223" sldId="422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3" creationId="{12ED0253-8A77-4C5D-884B-5981922DA8A2}"/>
          </ac:picMkLst>
        </pc:picChg>
        <pc:picChg chg="add mod ord">
          <ac:chgData name="신 주용" userId="ce306e5e72bceba6" providerId="LiveId" clId="{3051FE07-48B6-4194-B225-F96D738C98E3}" dt="2022-03-22T08:37:48.855" v="3019" actId="170"/>
          <ac:picMkLst>
            <pc:docMk/>
            <pc:sldMk cId="139480223" sldId="422"/>
            <ac:picMk id="4" creationId="{0DA3A29F-CD7F-478E-9569-9E129863E0B5}"/>
          </ac:picMkLst>
        </pc:picChg>
        <pc:picChg chg="add mod">
          <ac:chgData name="신 주용" userId="ce306e5e72bceba6" providerId="LiveId" clId="{3051FE07-48B6-4194-B225-F96D738C98E3}" dt="2022-03-22T08:37:54.665" v="3020" actId="1076"/>
          <ac:picMkLst>
            <pc:docMk/>
            <pc:sldMk cId="139480223" sldId="422"/>
            <ac:picMk id="9" creationId="{39CF5E85-B19D-4F8A-8025-274507BE5A3A}"/>
          </ac:picMkLst>
        </pc:pic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10" creationId="{A2D683FD-1914-4DB5-AE63-54B0FB4CBFA0}"/>
          </ac:picMkLst>
        </pc:pic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17" creationId="{8406405D-2453-4035-98D2-BBF65FF238CC}"/>
          </ac:picMkLst>
        </pc:picChg>
      </pc:sldChg>
      <pc:sldChg chg="addSp delSp modSp add mod">
        <pc:chgData name="신 주용" userId="ce306e5e72bceba6" providerId="LiveId" clId="{3051FE07-48B6-4194-B225-F96D738C98E3}" dt="2022-03-22T08:39:32.319" v="3371" actId="1035"/>
        <pc:sldMkLst>
          <pc:docMk/>
          <pc:sldMk cId="895264470" sldId="423"/>
        </pc:sldMkLst>
        <pc:spChg chg="mod">
          <ac:chgData name="신 주용" userId="ce306e5e72bceba6" providerId="LiveId" clId="{3051FE07-48B6-4194-B225-F96D738C98E3}" dt="2022-03-22T08:39:32.319" v="3371" actId="1035"/>
          <ac:spMkLst>
            <pc:docMk/>
            <pc:sldMk cId="895264470" sldId="423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8:22.178" v="3030" actId="1076"/>
          <ac:grpSpMkLst>
            <pc:docMk/>
            <pc:sldMk cId="895264470" sldId="423"/>
            <ac:grpSpMk id="15" creationId="{00000000-0000-0000-0000-000000000000}"/>
          </ac:grpSpMkLst>
        </pc:grpChg>
        <pc:picChg chg="add mod">
          <ac:chgData name="신 주용" userId="ce306e5e72bceba6" providerId="LiveId" clId="{3051FE07-48B6-4194-B225-F96D738C98E3}" dt="2022-03-22T08:39:32.319" v="3371" actId="1035"/>
          <ac:picMkLst>
            <pc:docMk/>
            <pc:sldMk cId="895264470" sldId="423"/>
            <ac:picMk id="3" creationId="{59B34D10-6AB9-4FB4-A82B-12157D42756B}"/>
          </ac:picMkLst>
        </pc:picChg>
        <pc:picChg chg="del">
          <ac:chgData name="신 주용" userId="ce306e5e72bceba6" providerId="LiveId" clId="{3051FE07-48B6-4194-B225-F96D738C98E3}" dt="2022-03-22T08:38:10.033" v="3023" actId="478"/>
          <ac:picMkLst>
            <pc:docMk/>
            <pc:sldMk cId="895264470" sldId="423"/>
            <ac:picMk id="4" creationId="{0DA3A29F-CD7F-478E-9569-9E129863E0B5}"/>
          </ac:picMkLst>
        </pc:picChg>
        <pc:picChg chg="del">
          <ac:chgData name="신 주용" userId="ce306e5e72bceba6" providerId="LiveId" clId="{3051FE07-48B6-4194-B225-F96D738C98E3}" dt="2022-03-22T08:38:10.033" v="3023" actId="478"/>
          <ac:picMkLst>
            <pc:docMk/>
            <pc:sldMk cId="895264470" sldId="423"/>
            <ac:picMk id="9" creationId="{39CF5E85-B19D-4F8A-8025-274507BE5A3A}"/>
          </ac:picMkLst>
        </pc:picChg>
      </pc:sldChg>
      <pc:sldChg chg="addSp delSp modSp add mod">
        <pc:chgData name="신 주용" userId="ce306e5e72bceba6" providerId="LiveId" clId="{3051FE07-48B6-4194-B225-F96D738C98E3}" dt="2022-03-22T08:41:41.086" v="3736" actId="1076"/>
        <pc:sldMkLst>
          <pc:docMk/>
          <pc:sldMk cId="1890599744" sldId="424"/>
        </pc:sldMkLst>
        <pc:spChg chg="del">
          <ac:chgData name="신 주용" userId="ce306e5e72bceba6" providerId="LiveId" clId="{3051FE07-48B6-4194-B225-F96D738C98E3}" dt="2022-03-22T08:39:40.204" v="3373" actId="478"/>
          <ac:spMkLst>
            <pc:docMk/>
            <pc:sldMk cId="1890599744" sldId="424"/>
            <ac:spMk id="16" creationId="{D63301EF-AEED-4DC7-8706-C74140611C88}"/>
          </ac:spMkLst>
        </pc:spChg>
        <pc:spChg chg="add mod">
          <ac:chgData name="신 주용" userId="ce306e5e72bceba6" providerId="LiveId" clId="{3051FE07-48B6-4194-B225-F96D738C98E3}" dt="2022-03-22T08:41:41.086" v="3736" actId="1076"/>
          <ac:spMkLst>
            <pc:docMk/>
            <pc:sldMk cId="1890599744" sldId="424"/>
            <ac:spMk id="17" creationId="{1839914D-8E33-4945-8AA6-234B6359F73E}"/>
          </ac:spMkLst>
        </pc:spChg>
        <pc:picChg chg="del">
          <ac:chgData name="신 주용" userId="ce306e5e72bceba6" providerId="LiveId" clId="{3051FE07-48B6-4194-B225-F96D738C98E3}" dt="2022-03-22T08:39:40.204" v="3373" actId="478"/>
          <ac:picMkLst>
            <pc:docMk/>
            <pc:sldMk cId="1890599744" sldId="424"/>
            <ac:picMk id="3" creationId="{59B34D10-6AB9-4FB4-A82B-12157D42756B}"/>
          </ac:picMkLst>
        </pc:picChg>
        <pc:picChg chg="add mod">
          <ac:chgData name="신 주용" userId="ce306e5e72bceba6" providerId="LiveId" clId="{3051FE07-48B6-4194-B225-F96D738C98E3}" dt="2022-03-22T08:41:12.578" v="3657" actId="1076"/>
          <ac:picMkLst>
            <pc:docMk/>
            <pc:sldMk cId="1890599744" sldId="424"/>
            <ac:picMk id="4" creationId="{3BD93284-0016-45A9-B143-7482D95AE82A}"/>
          </ac:picMkLst>
        </pc:picChg>
        <pc:picChg chg="add mod">
          <ac:chgData name="신 주용" userId="ce306e5e72bceba6" providerId="LiveId" clId="{3051FE07-48B6-4194-B225-F96D738C98E3}" dt="2022-03-22T08:41:25.957" v="3661" actId="1076"/>
          <ac:picMkLst>
            <pc:docMk/>
            <pc:sldMk cId="1890599744" sldId="424"/>
            <ac:picMk id="18" creationId="{4F57B1D9-6653-4F08-BF86-695915139E33}"/>
          </ac:picMkLst>
        </pc:picChg>
      </pc:sldChg>
      <pc:sldChg chg="addSp delSp modSp add mod">
        <pc:chgData name="신 주용" userId="ce306e5e72bceba6" providerId="LiveId" clId="{3051FE07-48B6-4194-B225-F96D738C98E3}" dt="2022-03-22T08:43:30.269" v="3997"/>
        <pc:sldMkLst>
          <pc:docMk/>
          <pc:sldMk cId="108511557" sldId="425"/>
        </pc:sldMkLst>
        <pc:spChg chg="mod">
          <ac:chgData name="신 주용" userId="ce306e5e72bceba6" providerId="LiveId" clId="{3051FE07-48B6-4194-B225-F96D738C98E3}" dt="2022-03-22T08:43:30.269" v="3997"/>
          <ac:spMkLst>
            <pc:docMk/>
            <pc:sldMk cId="108511557" sldId="425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43:15.983" v="3981" actId="1076"/>
          <ac:spMkLst>
            <pc:docMk/>
            <pc:sldMk cId="108511557" sldId="425"/>
            <ac:spMk id="17" creationId="{1839914D-8E33-4945-8AA6-234B6359F73E}"/>
          </ac:spMkLst>
        </pc:spChg>
        <pc:picChg chg="add mod">
          <ac:chgData name="신 주용" userId="ce306e5e72bceba6" providerId="LiveId" clId="{3051FE07-48B6-4194-B225-F96D738C98E3}" dt="2022-03-22T08:43:17.664" v="3982" actId="1076"/>
          <ac:picMkLst>
            <pc:docMk/>
            <pc:sldMk cId="108511557" sldId="425"/>
            <ac:picMk id="3" creationId="{89C32AB9-FE85-46C3-A3FF-4747FBF05F6B}"/>
          </ac:picMkLst>
        </pc:picChg>
        <pc:picChg chg="del">
          <ac:chgData name="신 주용" userId="ce306e5e72bceba6" providerId="LiveId" clId="{3051FE07-48B6-4194-B225-F96D738C98E3}" dt="2022-03-22T08:41:51.818" v="3741" actId="478"/>
          <ac:picMkLst>
            <pc:docMk/>
            <pc:sldMk cId="108511557" sldId="425"/>
            <ac:picMk id="4" creationId="{3BD93284-0016-45A9-B143-7482D95AE82A}"/>
          </ac:picMkLst>
        </pc:picChg>
        <pc:picChg chg="add del mod">
          <ac:chgData name="신 주용" userId="ce306e5e72bceba6" providerId="LiveId" clId="{3051FE07-48B6-4194-B225-F96D738C98E3}" dt="2022-03-22T08:41:50.182" v="3740" actId="478"/>
          <ac:picMkLst>
            <pc:docMk/>
            <pc:sldMk cId="108511557" sldId="425"/>
            <ac:picMk id="16" creationId="{7EEF40E4-0B9A-436A-931B-1A360CDF4CA9}"/>
          </ac:picMkLst>
        </pc:picChg>
        <pc:picChg chg="del">
          <ac:chgData name="신 주용" userId="ce306e5e72bceba6" providerId="LiveId" clId="{3051FE07-48B6-4194-B225-F96D738C98E3}" dt="2022-03-22T08:41:51.818" v="3741" actId="478"/>
          <ac:picMkLst>
            <pc:docMk/>
            <pc:sldMk cId="108511557" sldId="425"/>
            <ac:picMk id="18" creationId="{4F57B1D9-6653-4F08-BF86-695915139E33}"/>
          </ac:picMkLst>
        </pc:picChg>
        <pc:picChg chg="add del mod">
          <ac:chgData name="신 주용" userId="ce306e5e72bceba6" providerId="LiveId" clId="{3051FE07-48B6-4194-B225-F96D738C98E3}" dt="2022-03-22T08:41:50.182" v="3740" actId="478"/>
          <ac:picMkLst>
            <pc:docMk/>
            <pc:sldMk cId="108511557" sldId="425"/>
            <ac:picMk id="19" creationId="{3C0F31F7-A207-41CC-85D3-E378EFCD32E0}"/>
          </ac:picMkLst>
        </pc:picChg>
      </pc:sldChg>
      <pc:sldChg chg="addSp delSp modSp add del mod">
        <pc:chgData name="신 주용" userId="ce306e5e72bceba6" providerId="LiveId" clId="{3051FE07-48B6-4194-B225-F96D738C98E3}" dt="2022-03-22T08:41:44.085" v="3737" actId="47"/>
        <pc:sldMkLst>
          <pc:docMk/>
          <pc:sldMk cId="957717523" sldId="425"/>
        </pc:sldMkLst>
        <pc:spChg chg="mod">
          <ac:chgData name="신 주용" userId="ce306e5e72bceba6" providerId="LiveId" clId="{3051FE07-48B6-4194-B225-F96D738C98E3}" dt="2022-03-22T08:41:06.922" v="3656" actId="20577"/>
          <ac:spMkLst>
            <pc:docMk/>
            <pc:sldMk cId="957717523" sldId="425"/>
            <ac:spMk id="17" creationId="{1839914D-8E33-4945-8AA6-234B6359F73E}"/>
          </ac:spMkLst>
        </pc:spChg>
        <pc:picChg chg="add del mod">
          <ac:chgData name="신 주용" userId="ce306e5e72bceba6" providerId="LiveId" clId="{3051FE07-48B6-4194-B225-F96D738C98E3}" dt="2022-03-22T08:41:21.163" v="3659" actId="21"/>
          <ac:picMkLst>
            <pc:docMk/>
            <pc:sldMk cId="957717523" sldId="425"/>
            <ac:picMk id="3" creationId="{B3AFFA62-1C81-4B47-AEE7-348E6A657092}"/>
          </ac:picMkLst>
        </pc:picChg>
        <pc:picChg chg="del">
          <ac:chgData name="신 주용" userId="ce306e5e72bceba6" providerId="LiveId" clId="{3051FE07-48B6-4194-B225-F96D738C98E3}" dt="2022-03-22T08:40:53.115" v="3567" actId="478"/>
          <ac:picMkLst>
            <pc:docMk/>
            <pc:sldMk cId="957717523" sldId="425"/>
            <ac:picMk id="4" creationId="{3BD93284-0016-45A9-B143-7482D95AE82A}"/>
          </ac:picMkLst>
        </pc:picChg>
      </pc:sldChg>
      <pc:sldChg chg="addSp delSp modSp add mod">
        <pc:chgData name="신 주용" userId="ce306e5e72bceba6" providerId="LiveId" clId="{3051FE07-48B6-4194-B225-F96D738C98E3}" dt="2022-03-22T08:44:42.032" v="4160" actId="1076"/>
        <pc:sldMkLst>
          <pc:docMk/>
          <pc:sldMk cId="666502693" sldId="426"/>
        </pc:sldMkLst>
        <pc:spChg chg="mod">
          <ac:chgData name="신 주용" userId="ce306e5e72bceba6" providerId="LiveId" clId="{3051FE07-48B6-4194-B225-F96D738C98E3}" dt="2022-03-22T08:44:42.032" v="4160" actId="1076"/>
          <ac:spMkLst>
            <pc:docMk/>
            <pc:sldMk cId="666502693" sldId="426"/>
            <ac:spMk id="17" creationId="{1839914D-8E33-4945-8AA6-234B6359F73E}"/>
          </ac:spMkLst>
        </pc:spChg>
        <pc:picChg chg="del">
          <ac:chgData name="신 주용" userId="ce306e5e72bceba6" providerId="LiveId" clId="{3051FE07-48B6-4194-B225-F96D738C98E3}" dt="2022-03-22T08:43:45.616" v="3999" actId="478"/>
          <ac:picMkLst>
            <pc:docMk/>
            <pc:sldMk cId="666502693" sldId="426"/>
            <ac:picMk id="3" creationId="{89C32AB9-FE85-46C3-A3FF-4747FBF05F6B}"/>
          </ac:picMkLst>
        </pc:picChg>
        <pc:picChg chg="add mod modCrop">
          <ac:chgData name="신 주용" userId="ce306e5e72bceba6" providerId="LiveId" clId="{3051FE07-48B6-4194-B225-F96D738C98E3}" dt="2022-03-22T08:44:39.170" v="4159" actId="1076"/>
          <ac:picMkLst>
            <pc:docMk/>
            <pc:sldMk cId="666502693" sldId="426"/>
            <ac:picMk id="4" creationId="{1BAB1E93-EC3E-4400-BBD9-0A2F2D37E912}"/>
          </ac:picMkLst>
        </pc:picChg>
        <pc:picChg chg="add mod">
          <ac:chgData name="신 주용" userId="ce306e5e72bceba6" providerId="LiveId" clId="{3051FE07-48B6-4194-B225-F96D738C98E3}" dt="2022-03-22T08:44:39.170" v="4159" actId="1076"/>
          <ac:picMkLst>
            <pc:docMk/>
            <pc:sldMk cId="666502693" sldId="426"/>
            <ac:picMk id="9" creationId="{98512DF5-F17B-4AD5-9431-F8AD44FC2D12}"/>
          </ac:picMkLst>
        </pc:picChg>
      </pc:sldChg>
      <pc:sldChg chg="addSp delSp modSp add mod">
        <pc:chgData name="신 주용" userId="ce306e5e72bceba6" providerId="LiveId" clId="{3051FE07-48B6-4194-B225-F96D738C98E3}" dt="2022-03-22T08:47:22.399" v="4636" actId="20577"/>
        <pc:sldMkLst>
          <pc:docMk/>
          <pc:sldMk cId="1031142444" sldId="427"/>
        </pc:sldMkLst>
        <pc:spChg chg="mod">
          <ac:chgData name="신 주용" userId="ce306e5e72bceba6" providerId="LiveId" clId="{3051FE07-48B6-4194-B225-F96D738C98E3}" dt="2022-03-22T08:47:22.399" v="4636" actId="20577"/>
          <ac:spMkLst>
            <pc:docMk/>
            <pc:sldMk cId="1031142444" sldId="427"/>
            <ac:spMk id="17" creationId="{1839914D-8E33-4945-8AA6-234B6359F73E}"/>
          </ac:spMkLst>
        </pc:spChg>
        <pc:spChg chg="mod">
          <ac:chgData name="신 주용" userId="ce306e5e72bceba6" providerId="LiveId" clId="{3051FE07-48B6-4194-B225-F96D738C98E3}" dt="2022-03-22T08:45:24.478" v="4176" actId="20578"/>
          <ac:spMkLst>
            <pc:docMk/>
            <pc:sldMk cId="1031142444" sldId="427"/>
            <ac:spMk id="52" creationId="{A632545B-A824-4B14-B7CE-62E9B53E9D5D}"/>
          </ac:spMkLst>
        </pc:spChg>
        <pc:picChg chg="add mod ord">
          <ac:chgData name="신 주용" userId="ce306e5e72bceba6" providerId="LiveId" clId="{3051FE07-48B6-4194-B225-F96D738C98E3}" dt="2022-03-22T08:45:22.758" v="4175" actId="1076"/>
          <ac:picMkLst>
            <pc:docMk/>
            <pc:sldMk cId="1031142444" sldId="427"/>
            <ac:picMk id="3" creationId="{9714E2F5-E7F2-4EB5-8973-E4EAE4D0316B}"/>
          </ac:picMkLst>
        </pc:picChg>
        <pc:picChg chg="del">
          <ac:chgData name="신 주용" userId="ce306e5e72bceba6" providerId="LiveId" clId="{3051FE07-48B6-4194-B225-F96D738C98E3}" dt="2022-03-22T08:44:48.792" v="4162" actId="478"/>
          <ac:picMkLst>
            <pc:docMk/>
            <pc:sldMk cId="1031142444" sldId="427"/>
            <ac:picMk id="4" creationId="{1BAB1E93-EC3E-4400-BBD9-0A2F2D37E912}"/>
          </ac:picMkLst>
        </pc:picChg>
        <pc:picChg chg="del">
          <ac:chgData name="신 주용" userId="ce306e5e72bceba6" providerId="LiveId" clId="{3051FE07-48B6-4194-B225-F96D738C98E3}" dt="2022-03-22T08:44:48.792" v="4162" actId="478"/>
          <ac:picMkLst>
            <pc:docMk/>
            <pc:sldMk cId="1031142444" sldId="427"/>
            <ac:picMk id="9" creationId="{98512DF5-F17B-4AD5-9431-F8AD44FC2D12}"/>
          </ac:picMkLst>
        </pc:picChg>
        <pc:picChg chg="add mod">
          <ac:chgData name="신 주용" userId="ce306e5e72bceba6" providerId="LiveId" clId="{3051FE07-48B6-4194-B225-F96D738C98E3}" dt="2022-03-22T08:45:22.758" v="4175" actId="1076"/>
          <ac:picMkLst>
            <pc:docMk/>
            <pc:sldMk cId="1031142444" sldId="427"/>
            <ac:picMk id="10" creationId="{0AF08DE2-B1CD-4CF1-BB00-B3C9AC03E0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1C39-B02F-4092-8F03-8D83AE9ADC88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A18F-5FD4-4E63-97B1-C45497BE9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12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259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422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00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824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988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521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781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913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637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31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24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11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859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938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378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001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928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560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870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doop.apache.org/docs/stable/hadoop-mapreduce-client/hadoop-mapreduce-client-core/MapReduceTutorial.html#Reducer" TargetMode="Externa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</a:t>
            </a: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</a:t>
            </a:r>
            <a:r>
              <a:rPr kumimoji="0" lang="en-US" altLang="ko-KR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lang="ko-KR" altLang="en-US" sz="40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맵리듀스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응용 구축</a:t>
            </a:r>
            <a:endParaRPr kumimoji="0" lang="en-US" altLang="ko-KR" sz="40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Receipts 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수정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278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Receipts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수정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8165C67-EA55-4443-B0B6-8B5ABF0DD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82" y="2301435"/>
            <a:ext cx="3752169" cy="1314507"/>
          </a:xfrm>
          <a:prstGeom prst="rect">
            <a:avLst/>
          </a:prstGeom>
        </p:spPr>
      </p:pic>
      <p:pic>
        <p:nvPicPr>
          <p:cNvPr id="9" name="그림 8" descr="텍스트, 명판, 스크린샷이(가) 표시된 사진&#10;&#10;자동 생성된 설명">
            <a:extLst>
              <a:ext uri="{FF2B5EF4-FFF2-40B4-BE49-F238E27FC236}">
                <a16:creationId xmlns:a16="http://schemas.microsoft.com/office/drawing/2014/main" id="{44713D7C-301A-4EE0-BA35-172D163C9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895" y="1704016"/>
            <a:ext cx="4780095" cy="24384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C627559-2534-4EA1-A833-18195D6FA323}"/>
              </a:ext>
            </a:extLst>
          </p:cNvPr>
          <p:cNvSpPr txBox="1"/>
          <p:nvPr/>
        </p:nvSpPr>
        <p:spPr>
          <a:xfrm>
            <a:off x="407202" y="4396482"/>
            <a:ext cx="112531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리듀서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실행을 생략하도록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setReducerClass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메서드를 주석처리해준 모습입니다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리듀서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클래스가 실행되지 않으니 데이터가 분할된 상태 그대로 출력되는 모습입니다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출력에 영향을 주기 위해서는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리듀서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클래스를 수정해야하는 것을 알 수 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6413DBC1-D46F-4F75-AE2C-F2CC6503F3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66" b="40029"/>
          <a:stretch/>
        </p:blipFill>
        <p:spPr>
          <a:xfrm>
            <a:off x="9165683" y="1583789"/>
            <a:ext cx="1671188" cy="270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28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Receipts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수정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627559-2534-4EA1-A833-18195D6FA323}"/>
              </a:ext>
            </a:extLst>
          </p:cNvPr>
          <p:cNvSpPr txBox="1"/>
          <p:nvPr/>
        </p:nvSpPr>
        <p:spPr>
          <a:xfrm>
            <a:off x="407202" y="5706823"/>
            <a:ext cx="112531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도출을 위해 수정한 코드입니다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합계와 카운트 변수를 선언하여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나눗셈을 통해 평균을 도출합니다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50A0281-4CD7-4B75-A7A1-08D77C11A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961" y="1026460"/>
            <a:ext cx="6822752" cy="46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2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Receipts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수정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627559-2534-4EA1-A833-18195D6FA323}"/>
              </a:ext>
            </a:extLst>
          </p:cNvPr>
          <p:cNvSpPr txBox="1"/>
          <p:nvPr/>
        </p:nvSpPr>
        <p:spPr>
          <a:xfrm>
            <a:off x="407202" y="4934362"/>
            <a:ext cx="112531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앞에서 유추한 것과 같이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리듀서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단계에서 코드를 수정해주니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출력에 변화가 있었습니다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54C8F35C-15C3-4A79-ACFE-04F8F6A8B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90" y="1354069"/>
            <a:ext cx="4957583" cy="3385666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628FAB0D-CCE5-4FB5-9C38-3DE250441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73" y="2734235"/>
            <a:ext cx="5305295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83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WordCount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0835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WordCount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627559-2534-4EA1-A833-18195D6FA323}"/>
              </a:ext>
            </a:extLst>
          </p:cNvPr>
          <p:cNvSpPr txBox="1"/>
          <p:nvPr/>
        </p:nvSpPr>
        <p:spPr>
          <a:xfrm>
            <a:off x="407202" y="5921332"/>
            <a:ext cx="112531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워드카운트의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매퍼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클래스입니다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F58BEB-9856-47C7-BF19-3E3037DC6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317" y="1101468"/>
            <a:ext cx="6968039" cy="478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79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07202" y="57284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WordCount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627559-2534-4EA1-A833-18195D6FA323}"/>
              </a:ext>
            </a:extLst>
          </p:cNvPr>
          <p:cNvSpPr txBox="1"/>
          <p:nvPr/>
        </p:nvSpPr>
        <p:spPr>
          <a:xfrm>
            <a:off x="407202" y="5805216"/>
            <a:ext cx="112531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리듀서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클래스입니다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BA2CE1-881E-4E56-AFB7-6999D0C4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418" y="1083397"/>
            <a:ext cx="8777837" cy="468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07202" y="57284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WordCount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627559-2534-4EA1-A833-18195D6FA323}"/>
              </a:ext>
            </a:extLst>
          </p:cNvPr>
          <p:cNvSpPr txBox="1"/>
          <p:nvPr/>
        </p:nvSpPr>
        <p:spPr>
          <a:xfrm>
            <a:off x="407202" y="5935842"/>
            <a:ext cx="112531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Job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앞의 드라이버와 같은 역할을 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DAE0D7-23E9-4676-B8EC-91FF116CA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8" y="1016096"/>
            <a:ext cx="7526068" cy="49191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17CDAFD-6136-47A5-9DBC-FDD9C72933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097" r="20385"/>
          <a:stretch/>
        </p:blipFill>
        <p:spPr>
          <a:xfrm>
            <a:off x="5722151" y="1015469"/>
            <a:ext cx="5786889" cy="23640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36F279-E764-488B-9FC2-52B88D4C7077}"/>
              </a:ext>
            </a:extLst>
          </p:cNvPr>
          <p:cNvSpPr txBox="1"/>
          <p:nvPr/>
        </p:nvSpPr>
        <p:spPr>
          <a:xfrm>
            <a:off x="8165487" y="3491135"/>
            <a:ext cx="36158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빌드 파일입니다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6485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07202" y="57284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WordCount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627559-2534-4EA1-A833-18195D6FA323}"/>
              </a:ext>
            </a:extLst>
          </p:cNvPr>
          <p:cNvSpPr txBox="1"/>
          <p:nvPr/>
        </p:nvSpPr>
        <p:spPr>
          <a:xfrm>
            <a:off x="566860" y="5340759"/>
            <a:ext cx="112531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classes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폴더를 생성해주고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앞서 작성한 빌드 파일을 사용하여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WordCount.jar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빌드해줍니다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하둡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환경에도 폴더를 생성해주고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위에서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빌드된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파일을 실행해줍니다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DEE7F3E-9827-42BE-B022-7BDD60C2B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52" y="1003780"/>
            <a:ext cx="4592355" cy="15280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B922455-AB24-4D60-A37F-E88347348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53" y="2531449"/>
            <a:ext cx="6486416" cy="400295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099830E3-6ADF-4BCF-AB1B-286CA2DA47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52" y="2936497"/>
            <a:ext cx="7901793" cy="236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34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07202" y="57284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WordCount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627559-2534-4EA1-A833-18195D6FA323}"/>
              </a:ext>
            </a:extLst>
          </p:cNvPr>
          <p:cNvSpPr txBox="1"/>
          <p:nvPr/>
        </p:nvSpPr>
        <p:spPr>
          <a:xfrm>
            <a:off x="566860" y="5340759"/>
            <a:ext cx="112531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classes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폴더를 생성해주고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앞서 작성한 빌드 파일을 사용하여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WordCount.jar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빌드해줍니다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하둡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환경에도 폴더를 생성해주고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위에서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빌드된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파일을 실행해줍니다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7154AB6-C871-41B5-8564-9640F5929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405" y="1056676"/>
            <a:ext cx="6805190" cy="38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1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" y="688494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6</a:t>
            </a: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</a:t>
            </a:r>
            <a:r>
              <a:rPr kumimoji="0" lang="ko-KR" altLang="en-US" sz="5400" b="1" i="0" u="none" strike="noStrike" kern="0" cap="none" spc="0" normalizeH="0" baseline="0" noProof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맵리듀스</a:t>
            </a: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응용 구축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2781301" y="2849939"/>
            <a:ext cx="67662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1.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강의 시간의 실습 내용을 정리하여 제출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임의의 </a:t>
            </a: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맵리듀스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프로그램을 작성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</a:t>
            </a: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맵리듀스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프로그램 내용 분석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>
                <a:solidFill>
                  <a:srgbClr val="E7E6E6">
                    <a:lumMod val="75000"/>
                  </a:srgb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실행 결과 분석</a:t>
            </a:r>
          </a:p>
        </p:txBody>
      </p:sp>
    </p:spTree>
    <p:extLst>
      <p:ext uri="{BB962C8B-B14F-4D97-AF65-F5344CB8AC3E}">
        <p14:creationId xmlns:p14="http://schemas.microsoft.com/office/powerpoint/2010/main" val="2782456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임의의 프로그램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571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07202" y="57284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임의의 프로그램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627559-2534-4EA1-A833-18195D6FA323}"/>
              </a:ext>
            </a:extLst>
          </p:cNvPr>
          <p:cNvSpPr txBox="1"/>
          <p:nvPr/>
        </p:nvSpPr>
        <p:spPr>
          <a:xfrm>
            <a:off x="566860" y="5645560"/>
            <a:ext cx="112531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프로그램의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매퍼입니다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7DB0FE-A0D4-4808-B47E-6BC799F43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299" y="1187724"/>
            <a:ext cx="7606252" cy="422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30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07202" y="57284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임의의 프로그램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627559-2534-4EA1-A833-18195D6FA323}"/>
              </a:ext>
            </a:extLst>
          </p:cNvPr>
          <p:cNvSpPr txBox="1"/>
          <p:nvPr/>
        </p:nvSpPr>
        <p:spPr>
          <a:xfrm>
            <a:off x="566860" y="4745676"/>
            <a:ext cx="112531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프로그램의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리듀서입니다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앞의 프로그램과 거의 같지만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리듀서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함수 내에서 최대값을 가지는 알고리즘을 구현하였고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cleanup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함수도 작성해주었습니다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이에 대해서는 뒤에서 따로 설명하도록 하겠습니다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2B7512E-DF29-4F36-A35A-2A39C9956A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691" r="23046" b="1"/>
          <a:stretch/>
        </p:blipFill>
        <p:spPr>
          <a:xfrm>
            <a:off x="6395132" y="1287091"/>
            <a:ext cx="5331727" cy="31758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7EB09D-538A-4C0B-8679-0B82736CFE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072"/>
          <a:stretch/>
        </p:blipFill>
        <p:spPr>
          <a:xfrm>
            <a:off x="673913" y="1263049"/>
            <a:ext cx="6249403" cy="321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29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07202" y="57284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임의의 프로그램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627559-2534-4EA1-A833-18195D6FA323}"/>
              </a:ext>
            </a:extLst>
          </p:cNvPr>
          <p:cNvSpPr txBox="1"/>
          <p:nvPr/>
        </p:nvSpPr>
        <p:spPr>
          <a:xfrm>
            <a:off x="566860" y="5819734"/>
            <a:ext cx="112531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프로그램의 드라이버와 빌드 파일입니다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28DB9C-F7B0-41C8-A57B-137CF273A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38" y="1001085"/>
            <a:ext cx="7061732" cy="47401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191233-4C35-4CD9-9E04-3A1509361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657" y="1005365"/>
            <a:ext cx="5690150" cy="236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36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07202" y="57284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임의의 프로그램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627559-2534-4EA1-A833-18195D6FA323}"/>
              </a:ext>
            </a:extLst>
          </p:cNvPr>
          <p:cNvSpPr txBox="1"/>
          <p:nvPr/>
        </p:nvSpPr>
        <p:spPr>
          <a:xfrm>
            <a:off x="566860" y="5340759"/>
            <a:ext cx="112531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프로그램에 사용할 데이터와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빌드과정입니다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과정은 앞선 프로그램들과 동일합니다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AEFD232-4F69-4DB7-B63F-1AFCE8F25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14" y="1054305"/>
            <a:ext cx="3484244" cy="4177627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5A2BDCF-EDB2-4D01-B71A-F6CA57DC9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92" y="1053678"/>
            <a:ext cx="4467849" cy="16290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E5B7E09-4441-408F-AB1E-9F105D06F3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742" y="2686310"/>
            <a:ext cx="6096851" cy="314369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67A15E0D-D992-4A06-82E5-F3E5631C4E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37"/>
          <a:stretch/>
        </p:blipFill>
        <p:spPr>
          <a:xfrm>
            <a:off x="4439570" y="2990325"/>
            <a:ext cx="6992326" cy="224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59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07202" y="57284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임의의 프로그램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627559-2534-4EA1-A833-18195D6FA323}"/>
              </a:ext>
            </a:extLst>
          </p:cNvPr>
          <p:cNvSpPr txBox="1"/>
          <p:nvPr/>
        </p:nvSpPr>
        <p:spPr>
          <a:xfrm>
            <a:off x="473877" y="3423951"/>
            <a:ext cx="112531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프로그램의 실행 결과입니다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들어간 시간에 비해 보이는 부분이 매우 적습니다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거의 비슷한 코드처럼 보이지만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리듀서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아래의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cleanup()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메서드를 이용해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사용한 리소스를 반환하여 주어야 하는데 이를 몰라 많은 시간을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헤메다가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하둡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공식 문서에서 해결책을 찾아 수정해주었습니다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A473EA6-D615-4DAF-A6C3-1D93489F6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49" y="1039036"/>
            <a:ext cx="8234301" cy="23361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53E3BEC-F8EB-4F42-BB56-6DE9EB232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98" y="4922515"/>
            <a:ext cx="8145012" cy="92405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2B9F16E-4BC0-479B-ABA5-48339E630E11}"/>
              </a:ext>
            </a:extLst>
          </p:cNvPr>
          <p:cNvSpPr txBox="1"/>
          <p:nvPr/>
        </p:nvSpPr>
        <p:spPr>
          <a:xfrm>
            <a:off x="1276761" y="5720770"/>
            <a:ext cx="98702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https://hadoop.apache.org/docs/stable/hadoop-mapreduce-client/hadoop-mapreduce-client-core/MapReduceTutorial.html#Reducer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50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07202" y="57284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임의의 프로그램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627559-2534-4EA1-A833-18195D6FA323}"/>
              </a:ext>
            </a:extLst>
          </p:cNvPr>
          <p:cNvSpPr txBox="1"/>
          <p:nvPr/>
        </p:nvSpPr>
        <p:spPr>
          <a:xfrm>
            <a:off x="585170" y="2418198"/>
            <a:ext cx="1125313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이것 이외에도 위와 같은 여러가지 시도를 해보았으나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생각한대로 구현되지 않았습니다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로컬 환경에서는 정상적으로 작동한 알고리즘이지만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클러스터 환경에서는 작동하지 않는 방식이 많이 보였습니다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Receipts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사용한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매퍼를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베이스로 한 프로그램에서는 정상적으로 작동하나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WordCount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베이스로 한 코드에서는 정상적으로 작동되지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않는등의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문제가 있었습니다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좌측과 같이 따옴표로 써준 문자열이 두 번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출력된다거나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우측과 같이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Max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Second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값이 같게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틀린 값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나온다거나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하는 등의 문제도 있었습니다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추정하기로는 각 노드가 분산처리를 하기에 겹치는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출력값이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있거나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동일한 값을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리턴하는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것으로 보입니다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부분도 정확한 정보를 알 수 없어 해결하지 못했습니다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이러한 부분은 차후 개인적인 공부를 통해 해결하도록 하겠습니다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586762-7545-4739-B4B9-D7616DC2A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64" y="1470526"/>
            <a:ext cx="5572903" cy="46679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9EBA20B-C3D8-4685-A11E-75DA122C3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867" y="1136812"/>
            <a:ext cx="5163271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70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Receipts</a:t>
            </a:r>
          </a:p>
        </p:txBody>
      </p:sp>
    </p:spTree>
    <p:extLst>
      <p:ext uri="{BB962C8B-B14F-4D97-AF65-F5344CB8AC3E}">
        <p14:creationId xmlns:p14="http://schemas.microsoft.com/office/powerpoint/2010/main" val="134253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Receipts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4131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C14EF6-DA07-4021-8DA9-B87BECF58117}"/>
              </a:ext>
            </a:extLst>
          </p:cNvPr>
          <p:cNvSpPr txBox="1"/>
          <p:nvPr/>
        </p:nvSpPr>
        <p:spPr>
          <a:xfrm>
            <a:off x="992025" y="4205662"/>
            <a:ext cx="26904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사용할 데이터입니다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A03582-7478-460A-80CB-22B38482E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87" y="2126907"/>
            <a:ext cx="3284292" cy="20206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030626-CFE6-4FEA-B985-060397C4B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101" y="1222409"/>
            <a:ext cx="7588853" cy="43126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AE6CD7E-CE49-4654-8F31-6DAFBCF0C85C}"/>
              </a:ext>
            </a:extLst>
          </p:cNvPr>
          <p:cNvSpPr txBox="1"/>
          <p:nvPr/>
        </p:nvSpPr>
        <p:spPr>
          <a:xfrm>
            <a:off x="5906181" y="5611166"/>
            <a:ext cx="553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Receipts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매퍼가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될 파일입니다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192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Receipts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4131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E6CD7E-CE49-4654-8F31-6DAFBCF0C85C}"/>
              </a:ext>
            </a:extLst>
          </p:cNvPr>
          <p:cNvSpPr txBox="1"/>
          <p:nvPr/>
        </p:nvSpPr>
        <p:spPr>
          <a:xfrm>
            <a:off x="7669532" y="3079244"/>
            <a:ext cx="39908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Receipts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리듀서가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될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2F83C5-180B-47A0-B3B6-7267BB9249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78"/>
          <a:stretch/>
        </p:blipFill>
        <p:spPr>
          <a:xfrm>
            <a:off x="858359" y="926760"/>
            <a:ext cx="7141373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0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Receipts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385367" y="1473000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E6CD7E-CE49-4654-8F31-6DAFBCF0C85C}"/>
              </a:ext>
            </a:extLst>
          </p:cNvPr>
          <p:cNvSpPr txBox="1"/>
          <p:nvPr/>
        </p:nvSpPr>
        <p:spPr>
          <a:xfrm>
            <a:off x="403694" y="5611166"/>
            <a:ext cx="112531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드라이버입니다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클래스들의 구동을 맡고 있습니다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CDBEB9E-EE29-4646-83D5-532050E00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48"/>
          <a:stretch/>
        </p:blipFill>
        <p:spPr>
          <a:xfrm>
            <a:off x="967534" y="1029358"/>
            <a:ext cx="10075623" cy="45024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9B2C0A8-27F1-4488-B5E3-10167135D5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152" b="67592"/>
          <a:stretch/>
        </p:blipFill>
        <p:spPr>
          <a:xfrm>
            <a:off x="7741793" y="1848682"/>
            <a:ext cx="3110789" cy="160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6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Receipts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385367" y="1473000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E6CD7E-CE49-4654-8F31-6DAFBCF0C85C}"/>
              </a:ext>
            </a:extLst>
          </p:cNvPr>
          <p:cNvSpPr txBox="1"/>
          <p:nvPr/>
        </p:nvSpPr>
        <p:spPr>
          <a:xfrm>
            <a:off x="402439" y="4148070"/>
            <a:ext cx="112531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하둡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홈의 경로 설정과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하둡의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라이브러리 경로를 설정해주고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맵리듀스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 필요한 경로에 있는 것들을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export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매퍼와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리듀서를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컴파일하고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Receipts.jar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 생성해줍니다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 그 파일을 참조하여 드라이버를 컴파일한 후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Receipts.jar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파일에 추가합니다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721ABF-E218-412F-8AA7-31F0202B7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674" y="1308861"/>
            <a:ext cx="5982535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7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Receipts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371920" y="1540235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6D3E1FD-D484-43F1-B06B-7602A0E8D0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34"/>
          <a:stretch/>
        </p:blipFill>
        <p:spPr>
          <a:xfrm>
            <a:off x="698897" y="1735912"/>
            <a:ext cx="5344271" cy="976000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16C035DC-0817-4232-A032-C610DB18E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155" y="2729569"/>
            <a:ext cx="4834608" cy="1889718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2D97DF7-32E6-4EC1-B2A3-3CE7F33D07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168" y="1077065"/>
            <a:ext cx="3916659" cy="1629505"/>
          </a:xfrm>
          <a:prstGeom prst="rect">
            <a:avLst/>
          </a:prstGeom>
        </p:spPr>
      </p:pic>
      <p:pic>
        <p:nvPicPr>
          <p:cNvPr id="12" name="그림 11" descr="텍스트, 오렌지이(가) 표시된 사진&#10;&#10;자동 생성된 설명">
            <a:extLst>
              <a:ext uri="{FF2B5EF4-FFF2-40B4-BE49-F238E27FC236}">
                <a16:creationId xmlns:a16="http://schemas.microsoft.com/office/drawing/2014/main" id="{4B65CD76-358F-445F-AA84-83FC3F8EEB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49" y="3465272"/>
            <a:ext cx="6134956" cy="4953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AE6CD7E-CE49-4654-8F31-6DAFBCF0C85C}"/>
              </a:ext>
            </a:extLst>
          </p:cNvPr>
          <p:cNvSpPr txBox="1"/>
          <p:nvPr/>
        </p:nvSpPr>
        <p:spPr>
          <a:xfrm>
            <a:off x="2353843" y="4419599"/>
            <a:ext cx="73598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MapReduce/Receipts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폴더에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classes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라는 폴더를 생성하고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build.sh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실행하여 앞장에 작성한 과정을 진행합니다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 클러스터상에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Receipts/input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라는 폴더를 만들어주고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필요한 데이터를 해당 파일로 복사해줍니다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en-US" altLang="ko-KR" sz="2400" b="1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정상적으로 파일이 복사된 모습입니다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AB4EEE-234D-4D39-A11B-ED03E6A25E1F}"/>
              </a:ext>
            </a:extLst>
          </p:cNvPr>
          <p:cNvSpPr txBox="1"/>
          <p:nvPr/>
        </p:nvSpPr>
        <p:spPr>
          <a:xfrm>
            <a:off x="5639425" y="204083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A148BE-A0F6-4123-BC44-6C4F08F9DC9F}"/>
              </a:ext>
            </a:extLst>
          </p:cNvPr>
          <p:cNvSpPr txBox="1"/>
          <p:nvPr/>
        </p:nvSpPr>
        <p:spPr>
          <a:xfrm>
            <a:off x="9596262" y="10770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F8D509-3B72-4494-AFE3-400A5A81C7AA}"/>
              </a:ext>
            </a:extLst>
          </p:cNvPr>
          <p:cNvSpPr txBox="1"/>
          <p:nvPr/>
        </p:nvSpPr>
        <p:spPr>
          <a:xfrm>
            <a:off x="6283958" y="34492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6E01C9-6567-4DAA-A526-E932F95F00E2}"/>
              </a:ext>
            </a:extLst>
          </p:cNvPr>
          <p:cNvSpPr txBox="1"/>
          <p:nvPr/>
        </p:nvSpPr>
        <p:spPr>
          <a:xfrm>
            <a:off x="10821025" y="27869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0326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Receipts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E6CD7E-CE49-4654-8F31-6DAFBCF0C85C}"/>
              </a:ext>
            </a:extLst>
          </p:cNvPr>
          <p:cNvSpPr txBox="1"/>
          <p:nvPr/>
        </p:nvSpPr>
        <p:spPr>
          <a:xfrm>
            <a:off x="5879010" y="3184879"/>
            <a:ext cx="578132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좌측의 명령어를 실행하여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receipts.jar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클러스터 상에서 실행합니다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우측의 명령어를 실행하여 </a:t>
            </a:r>
            <a:r>
              <a:rPr lang="en-US" altLang="ko-KR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outpu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결과</a:t>
            </a:r>
            <a:endParaRPr lang="en-US" altLang="ko-KR" sz="2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 읽어옵니다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min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2009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-1412688</a:t>
            </a:r>
          </a:p>
          <a:p>
            <a:pPr>
              <a:defRPr/>
            </a:pP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max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2000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236241</a:t>
            </a:r>
          </a:p>
          <a:p>
            <a:pPr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</a:t>
            </a:r>
            <a:r>
              <a:rPr lang="ko-KR" altLang="en-US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정상적인 출력을 보입니다</a:t>
            </a:r>
            <a:r>
              <a:rPr lang="en-US" altLang="ko-KR" sz="2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01E827A-1649-4B90-B7FB-9FCCE0596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11" y="2017455"/>
            <a:ext cx="5162199" cy="31383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E9FA29-30A1-4DF4-87F0-8186C3D74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010" y="2612767"/>
            <a:ext cx="5496692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590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6569</TotalTime>
  <Words>591</Words>
  <Application>Microsoft Office PowerPoint</Application>
  <PresentationFormat>와이드스크린</PresentationFormat>
  <Paragraphs>116</Paragraphs>
  <Slides>27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배달의민족 주아</vt:lpstr>
      <vt:lpstr>맑은 고딕</vt:lpstr>
      <vt:lpstr>배달의민족 한나체 Pro</vt:lpstr>
      <vt:lpstr>Arial</vt:lpstr>
      <vt:lpstr>야놀자 야체 B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신주용</cp:lastModifiedBy>
  <cp:revision>75</cp:revision>
  <dcterms:created xsi:type="dcterms:W3CDTF">2021-09-22T03:36:31Z</dcterms:created>
  <dcterms:modified xsi:type="dcterms:W3CDTF">2022-04-03T18:30:07Z</dcterms:modified>
</cp:coreProperties>
</file>