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368" r:id="rId2"/>
    <p:sldId id="376" r:id="rId3"/>
    <p:sldId id="407" r:id="rId4"/>
    <p:sldId id="408" r:id="rId5"/>
    <p:sldId id="409" r:id="rId6"/>
    <p:sldId id="410" r:id="rId7"/>
    <p:sldId id="412" r:id="rId8"/>
    <p:sldId id="411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28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배달의민족 주아" panose="02020603020101020101" pitchFamily="18" charset="-127"/>
      <p:regular r:id="rId21"/>
    </p:embeddedFont>
    <p:embeddedFont>
      <p:font typeface="배달의민족 한나체 Pro" panose="020B0600000101010101" pitchFamily="50" charset="-127"/>
      <p:regular r:id="rId22"/>
    </p:embeddedFont>
    <p:embeddedFont>
      <p:font typeface="야놀자 야체 B" panose="02020603020101020101" pitchFamily="18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A936B-4FC7-4127-9BD5-06321861A2CF}" v="298" dt="2022-04-05T17:38:38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96344" autoAdjust="0"/>
  </p:normalViewPr>
  <p:slideViewPr>
    <p:cSldViewPr snapToGrid="0">
      <p:cViewPr>
        <p:scale>
          <a:sx n="66" d="100"/>
          <a:sy n="66" d="100"/>
        </p:scale>
        <p:origin x="5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7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6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7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2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5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6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2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2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7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스파크 설치 및 테스트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RDD,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생성 예</a:t>
            </a:r>
          </a:p>
        </p:txBody>
      </p:sp>
      <p:pic>
        <p:nvPicPr>
          <p:cNvPr id="9" name="그림 8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0FD0CBA9-3BD4-4719-B93D-7906EDE4A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77" y="2420915"/>
            <a:ext cx="8107283" cy="3822470"/>
          </a:xfrm>
          <a:prstGeom prst="rect">
            <a:avLst/>
          </a:prstGeom>
        </p:spPr>
      </p:pic>
      <p:pic>
        <p:nvPicPr>
          <p:cNvPr id="4" name="그림 3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937799EF-F144-4F1E-89B2-C94296B6F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1" y="947080"/>
            <a:ext cx="6505060" cy="3516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7CC3745-3586-4C81-B905-EE034C614A42}"/>
              </a:ext>
            </a:extLst>
          </p:cNvPr>
          <p:cNvSpPr txBox="1"/>
          <p:nvPr/>
        </p:nvSpPr>
        <p:spPr>
          <a:xfrm>
            <a:off x="840507" y="4965993"/>
            <a:ext cx="3472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포털 모두에서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작동하는것을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확인할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58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RDD,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생성 예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DFA1FCB-393D-4720-9BEA-038504951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2" y="2042210"/>
            <a:ext cx="10204664" cy="18553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AE451-0815-4A40-8E84-00CAB5C76F16}"/>
              </a:ext>
            </a:extLst>
          </p:cNvPr>
          <p:cNvSpPr txBox="1"/>
          <p:nvPr/>
        </p:nvSpPr>
        <p:spPr>
          <a:xfrm>
            <a:off x="2071933" y="4033128"/>
            <a:ext cx="8114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클러스터 시작 및 종료 셀 스크립트입니다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파일 하나로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스파크를 열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97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33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10ED9-0D93-4624-A78E-93A63B4F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2" y="829388"/>
            <a:ext cx="7138344" cy="27177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AE451-0815-4A40-8E84-00CAB5C76F16}"/>
              </a:ext>
            </a:extLst>
          </p:cNvPr>
          <p:cNvSpPr txBox="1"/>
          <p:nvPr/>
        </p:nvSpPr>
        <p:spPr>
          <a:xfrm>
            <a:off x="2828532" y="2110553"/>
            <a:ext cx="8114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받아온 스파크 컨텍스트로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rdd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toDF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사용해서 데이터프레임으로 변경한 후에 출력하는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동일한 프로그램입니다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38882A-695E-4F09-907A-638FC7636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4" y="3014038"/>
            <a:ext cx="3192930" cy="31560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4B3428-C6EE-4C0B-B295-1EE6F94FF58A}"/>
              </a:ext>
            </a:extLst>
          </p:cNvPr>
          <p:cNvSpPr txBox="1"/>
          <p:nvPr/>
        </p:nvSpPr>
        <p:spPr>
          <a:xfrm>
            <a:off x="3060760" y="4427932"/>
            <a:ext cx="81148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다르게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creatDataFrame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DataFrame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바로 만드는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점으로는 작성한 데이터의 맨 밑에 각 행의 키가 될 부분을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3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AE451-0815-4A40-8E84-00CAB5C76F16}"/>
              </a:ext>
            </a:extLst>
          </p:cNvPr>
          <p:cNvSpPr txBox="1"/>
          <p:nvPr/>
        </p:nvSpPr>
        <p:spPr>
          <a:xfrm>
            <a:off x="2036842" y="4235024"/>
            <a:ext cx="81148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drop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메서드는 사용자가 특정한 행을 잘라냅니다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이것은 단순히 출력되지 않게 하는 것만이 아니라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 데이터프레임 내에서 해당 행이 지워져서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로드되지 않는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B41F28-660C-4525-895D-C6B758D0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03" y="1177951"/>
            <a:ext cx="4105451" cy="2804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7C1A2-805A-46F6-A684-A9AFB7EE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61" y="1673972"/>
            <a:ext cx="4441485" cy="20641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44CFAA-B88A-4C8D-862E-8D393C2D664F}"/>
              </a:ext>
            </a:extLst>
          </p:cNvPr>
          <p:cNvSpPr/>
          <p:nvPr/>
        </p:nvSpPr>
        <p:spPr>
          <a:xfrm>
            <a:off x="5722542" y="2953608"/>
            <a:ext cx="2057115" cy="254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4C60E4-6664-4604-B594-95FF3D9EBB0B}"/>
              </a:ext>
            </a:extLst>
          </p:cNvPr>
          <p:cNvSpPr/>
          <p:nvPr/>
        </p:nvSpPr>
        <p:spPr>
          <a:xfrm>
            <a:off x="3307850" y="1254147"/>
            <a:ext cx="567464" cy="2438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C945FA-0424-4141-9425-8EBC05E47E33}"/>
              </a:ext>
            </a:extLst>
          </p:cNvPr>
          <p:cNvSpPr/>
          <p:nvPr/>
        </p:nvSpPr>
        <p:spPr>
          <a:xfrm>
            <a:off x="6658805" y="1916445"/>
            <a:ext cx="567464" cy="2438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4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AE451-0815-4A40-8E84-00CAB5C76F16}"/>
              </a:ext>
            </a:extLst>
          </p:cNvPr>
          <p:cNvSpPr txBox="1"/>
          <p:nvPr/>
        </p:nvSpPr>
        <p:spPr>
          <a:xfrm>
            <a:off x="2036842" y="4235024"/>
            <a:ext cx="81148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앞장에서도 사용한 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select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메서드는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지정한 열을 해당 변수에 저장해줍니다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select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원하는 행의 정보를 출력하거나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가공할 수 있습니다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EB6B3-F1A0-429F-B91D-0AACEDC3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20" y="958391"/>
            <a:ext cx="4807493" cy="31843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44CFAA-B88A-4C8D-862E-8D393C2D664F}"/>
              </a:ext>
            </a:extLst>
          </p:cNvPr>
          <p:cNvSpPr/>
          <p:nvPr/>
        </p:nvSpPr>
        <p:spPr>
          <a:xfrm>
            <a:off x="5458161" y="1143762"/>
            <a:ext cx="637839" cy="235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9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7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스파크 설치 및 테스트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2864930"/>
            <a:ext cx="8649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다음 프로그램을 작성하고 실습 내용을 정리하여 제출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	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시간에 소개된 프로그램 예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		RDD,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데이터프레임 생성 예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	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배운 내용을 응용한 임의의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4131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1302663" y="5761244"/>
            <a:ext cx="965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 설치 파일을 다운로드 후 압축 해제하고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환경변수를 설정해준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A7CA4FE-522C-445F-94BF-A14D83D0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33" y="2110201"/>
            <a:ext cx="2686425" cy="61921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DF49ADB-4987-4DD9-BFA1-918827047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12" y="1477250"/>
            <a:ext cx="5172797" cy="182905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49668E4-5C99-458C-9383-02678BB5B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9" y="3264487"/>
            <a:ext cx="10707594" cy="18671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2FBCB0-D9DD-412A-88D3-857C57988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44" y="5134765"/>
            <a:ext cx="235300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1302663" y="3354311"/>
            <a:ext cx="9653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safemode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인해 설치가 원활하지 않아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시키고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스파크 설정 파일들을 복사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변경해준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A9DC6-32B6-4DC2-9C05-96B374BDA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2" y="1042411"/>
            <a:ext cx="5477639" cy="409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8C524B-AE4E-403E-BFCB-B8C9FBB70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872" y="1520786"/>
            <a:ext cx="4182059" cy="18004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ADB52B-7A1F-4A18-B3DE-D00B33467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696" y="1038661"/>
            <a:ext cx="4143953" cy="9621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291C314-71A7-42D6-8728-41A5EC2F0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96" y="2187629"/>
            <a:ext cx="3219899" cy="11336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722B9C-BE49-472E-9AE6-4FEE06B3F0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2610" y="4166108"/>
            <a:ext cx="1829055" cy="13908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47E02C-D13B-47B5-8726-DCB1972FE9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9452" y="4284681"/>
            <a:ext cx="6506483" cy="9716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02DE0E-7F8C-435D-AFE8-150FC1C70C45}"/>
              </a:ext>
            </a:extLst>
          </p:cNvPr>
          <p:cNvSpPr txBox="1"/>
          <p:nvPr/>
        </p:nvSpPr>
        <p:spPr>
          <a:xfrm>
            <a:off x="1207093" y="5563559"/>
            <a:ext cx="965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 실행과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jps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05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1232480" y="3396667"/>
            <a:ext cx="9653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주피터 상에서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파이스파크를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사용하기 위한 환경변수를 설정해주려고 하였으나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 수 없는 오류로 명령어가 작동하지 않았고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아나콘다 버전 업데이트를 통해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환경변수를 모두 입력하고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확인해준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BC54A63-8B9D-4B75-8D63-9B3B89C23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99" y="1192434"/>
            <a:ext cx="8240275" cy="504895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9E78620-72B3-4299-8B2F-60ECD39F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88" y="1754479"/>
            <a:ext cx="3267531" cy="981212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10B19DC4-E120-48A6-A274-9185D86F2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94" y="1754479"/>
            <a:ext cx="6096851" cy="1638529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ECE70DF3-0F4C-43A0-B03C-7AFDCCB39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2" y="4576777"/>
            <a:ext cx="7983064" cy="11526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60208E4-B1A2-48A5-BA2B-A8959666D4BC}"/>
              </a:ext>
            </a:extLst>
          </p:cNvPr>
          <p:cNvSpPr txBox="1"/>
          <p:nvPr/>
        </p:nvSpPr>
        <p:spPr>
          <a:xfrm>
            <a:off x="1232480" y="5738034"/>
            <a:ext cx="965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작동한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9BED7466-1692-4384-8DC9-4DD7AD43C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63" y="4581776"/>
            <a:ext cx="3188098" cy="15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RDD,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생성 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5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RDD,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생성 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208E4-B1A2-48A5-BA2B-A8959666D4BC}"/>
              </a:ext>
            </a:extLst>
          </p:cNvPr>
          <p:cNvSpPr txBox="1"/>
          <p:nvPr/>
        </p:nvSpPr>
        <p:spPr>
          <a:xfrm>
            <a:off x="1232480" y="4359177"/>
            <a:ext cx="9653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스파크의 기본 데이터 구조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 변경 불가능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생성하기 위한 클래스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SparkContext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담겨있는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parallelize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사용해 리스트 컬렉션으로부터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생성해주고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collect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RDD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모든 노드의 데이터를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 노드로 전송하고 리스트를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리턴해줍니다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052CA5-D780-41A1-B88D-110429C599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31"/>
          <a:stretch/>
        </p:blipFill>
        <p:spPr>
          <a:xfrm>
            <a:off x="1991670" y="1239956"/>
            <a:ext cx="7627078" cy="31796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568D0-D8FF-49E5-9E79-C3AE6D410910}"/>
              </a:ext>
            </a:extLst>
          </p:cNvPr>
          <p:cNvSpPr/>
          <p:nvPr/>
        </p:nvSpPr>
        <p:spPr>
          <a:xfrm>
            <a:off x="2859313" y="2641600"/>
            <a:ext cx="217715" cy="217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08B8B-3FCE-41D7-9987-73835DA94406}"/>
              </a:ext>
            </a:extLst>
          </p:cNvPr>
          <p:cNvSpPr/>
          <p:nvPr/>
        </p:nvSpPr>
        <p:spPr>
          <a:xfrm>
            <a:off x="3592284" y="3164114"/>
            <a:ext cx="1110344" cy="2648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F928E6-A5CF-47B0-BC44-5BAA252E532A}"/>
              </a:ext>
            </a:extLst>
          </p:cNvPr>
          <p:cNvSpPr/>
          <p:nvPr/>
        </p:nvSpPr>
        <p:spPr>
          <a:xfrm>
            <a:off x="3199192" y="3397605"/>
            <a:ext cx="647093" cy="26488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5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EBDFE57-B8E2-4F8A-8623-95AA650A5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9" b="32171"/>
          <a:stretch/>
        </p:blipFill>
        <p:spPr>
          <a:xfrm>
            <a:off x="2867931" y="1044286"/>
            <a:ext cx="6522812" cy="212765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1EB860-C6CE-441D-8378-103B6ACE04AF}"/>
              </a:ext>
            </a:extLst>
          </p:cNvPr>
          <p:cNvSpPr/>
          <p:nvPr/>
        </p:nvSpPr>
        <p:spPr>
          <a:xfrm>
            <a:off x="4245430" y="1346121"/>
            <a:ext cx="404587" cy="266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208E4-B1A2-48A5-BA2B-A8959666D4BC}"/>
              </a:ext>
            </a:extLst>
          </p:cNvPr>
          <p:cNvSpPr txBox="1"/>
          <p:nvPr/>
        </p:nvSpPr>
        <p:spPr>
          <a:xfrm>
            <a:off x="1232480" y="3032937"/>
            <a:ext cx="965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반환된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toDF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데이터프레임으로 변환해줍니다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3671D44-E485-46A9-809B-3DAA5BACB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7"/>
          <a:stretch/>
        </p:blipFill>
        <p:spPr>
          <a:xfrm>
            <a:off x="3122031" y="3548449"/>
            <a:ext cx="5944430" cy="20082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RDD,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생성 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93E46-AFBC-42CF-B4BA-7355D8A2706B}"/>
              </a:ext>
            </a:extLst>
          </p:cNvPr>
          <p:cNvSpPr/>
          <p:nvPr/>
        </p:nvSpPr>
        <p:spPr>
          <a:xfrm>
            <a:off x="4565470" y="3803650"/>
            <a:ext cx="1157072" cy="1752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CC26-70B4-41FB-9F0D-5F35419E9705}"/>
              </a:ext>
            </a:extLst>
          </p:cNvPr>
          <p:cNvSpPr txBox="1"/>
          <p:nvPr/>
        </p:nvSpPr>
        <p:spPr>
          <a:xfrm>
            <a:off x="1302663" y="5599562"/>
            <a:ext cx="9653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createDataFrame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사용하여 데이터프레임을 생성합니다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45166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6656</TotalTime>
  <Words>341</Words>
  <Application>Microsoft Office PowerPoint</Application>
  <PresentationFormat>와이드스크린</PresentationFormat>
  <Paragraphs>68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맑은 고딕</vt:lpstr>
      <vt:lpstr>배달의민족 주아</vt:lpstr>
      <vt:lpstr>야놀자 야체 B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2022-04-05T17:38:47Z</dcterms:modified>
</cp:coreProperties>
</file>