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7"/>
  </p:notesMasterIdLst>
  <p:sldIdLst>
    <p:sldId id="368" r:id="rId2"/>
    <p:sldId id="376" r:id="rId3"/>
    <p:sldId id="407" r:id="rId4"/>
    <p:sldId id="408" r:id="rId5"/>
    <p:sldId id="410" r:id="rId6"/>
    <p:sldId id="414" r:id="rId7"/>
    <p:sldId id="413" r:id="rId8"/>
    <p:sldId id="416" r:id="rId9"/>
    <p:sldId id="418" r:id="rId10"/>
    <p:sldId id="419" r:id="rId11"/>
    <p:sldId id="420" r:id="rId12"/>
    <p:sldId id="422" r:id="rId13"/>
    <p:sldId id="423" r:id="rId14"/>
    <p:sldId id="424" r:id="rId15"/>
    <p:sldId id="426" r:id="rId16"/>
    <p:sldId id="427" r:id="rId17"/>
    <p:sldId id="428" r:id="rId18"/>
    <p:sldId id="429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284" r:id="rId36"/>
  </p:sldIdLst>
  <p:sldSz cx="12192000" cy="6858000"/>
  <p:notesSz cx="6858000" cy="9144000"/>
  <p:embeddedFontLst>
    <p:embeddedFont>
      <p:font typeface="맑은 고딕" panose="020B0503020000020004" pitchFamily="50" charset="-127"/>
      <p:regular r:id="rId38"/>
      <p:bold r:id="rId39"/>
    </p:embeddedFont>
    <p:embeddedFont>
      <p:font typeface="배달의민족 주아" panose="02020603020101020101" pitchFamily="18" charset="-127"/>
      <p:regular r:id="rId40"/>
    </p:embeddedFont>
    <p:embeddedFont>
      <p:font typeface="배달의민족 한나체 Pro" panose="020B0600000101010101" pitchFamily="50" charset="-127"/>
      <p:regular r:id="rId41"/>
    </p:embeddedFont>
    <p:embeddedFont>
      <p:font typeface="야놀자 야체 B" panose="02020603020101020101" pitchFamily="18" charset="-127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B1C430-1797-4161-A7FF-1EB33A0573BC}" v="863" dt="2022-04-12T14:18:21.3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2" autoAdjust="0"/>
    <p:restoredTop sz="96344" autoAdjust="0"/>
  </p:normalViewPr>
  <p:slideViewPr>
    <p:cSldViewPr snapToGrid="0">
      <p:cViewPr varScale="1">
        <p:scale>
          <a:sx n="78" d="100"/>
          <a:sy n="78" d="100"/>
        </p:scale>
        <p:origin x="126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9DB5844C-FE0F-43E9-9795-A1D205B05658}"/>
    <pc:docChg chg="undo redo custSel addSld delSld modSld sldOrd">
      <pc:chgData name="신 주용" userId="ce306e5e72bceba6" providerId="LiveId" clId="{9DB5844C-FE0F-43E9-9795-A1D205B05658}" dt="2022-04-03T18:30:03.766" v="7948" actId="1035"/>
      <pc:docMkLst>
        <pc:docMk/>
      </pc:docMkLst>
      <pc:sldChg chg="addSp delSp modSp mod">
        <pc:chgData name="신 주용" userId="ce306e5e72bceba6" providerId="LiveId" clId="{9DB5844C-FE0F-43E9-9795-A1D205B05658}" dt="2022-04-02T16:21:04.509" v="19" actId="20577"/>
        <pc:sldMkLst>
          <pc:docMk/>
          <pc:sldMk cId="109162043" sldId="368"/>
        </pc:sldMkLst>
        <pc:spChg chg="add del">
          <ac:chgData name="신 주용" userId="ce306e5e72bceba6" providerId="LiveId" clId="{9DB5844C-FE0F-43E9-9795-A1D205B05658}" dt="2022-04-02T16:20:45.434" v="5"/>
          <ac:spMkLst>
            <pc:docMk/>
            <pc:sldMk cId="109162043" sldId="368"/>
            <ac:spMk id="5" creationId="{07D5C553-3CBF-40AC-9B2D-C32F74C7D283}"/>
          </ac:spMkLst>
        </pc:spChg>
        <pc:spChg chg="add del">
          <ac:chgData name="신 주용" userId="ce306e5e72bceba6" providerId="LiveId" clId="{9DB5844C-FE0F-43E9-9795-A1D205B05658}" dt="2022-04-02T16:21:02.790" v="16"/>
          <ac:spMkLst>
            <pc:docMk/>
            <pc:sldMk cId="109162043" sldId="368"/>
            <ac:spMk id="13" creationId="{89AE598A-68B1-459D-BA75-E0A1D8D7EEDD}"/>
          </ac:spMkLst>
        </pc:spChg>
        <pc:spChg chg="mod">
          <ac:chgData name="신 주용" userId="ce306e5e72bceba6" providerId="LiveId" clId="{9DB5844C-FE0F-43E9-9795-A1D205B05658}" dt="2022-04-02T16:21:04.509" v="19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addSp delSp modSp mod">
        <pc:chgData name="신 주용" userId="ce306e5e72bceba6" providerId="LiveId" clId="{9DB5844C-FE0F-43E9-9795-A1D205B05658}" dt="2022-04-02T16:22:34.733" v="141" actId="14100"/>
        <pc:sldMkLst>
          <pc:docMk/>
          <pc:sldMk cId="2782456046" sldId="376"/>
        </pc:sldMkLst>
        <pc:spChg chg="add del">
          <ac:chgData name="신 주용" userId="ce306e5e72bceba6" providerId="LiveId" clId="{9DB5844C-FE0F-43E9-9795-A1D205B05658}" dt="2022-04-02T16:21:19.801" v="23"/>
          <ac:spMkLst>
            <pc:docMk/>
            <pc:sldMk cId="2782456046" sldId="376"/>
            <ac:spMk id="2" creationId="{F4830B50-0C66-4EC7-9DBE-D9EFA1E8F86F}"/>
          </ac:spMkLst>
        </pc:spChg>
        <pc:spChg chg="mod">
          <ac:chgData name="신 주용" userId="ce306e5e72bceba6" providerId="LiveId" clId="{9DB5844C-FE0F-43E9-9795-A1D205B05658}" dt="2022-04-02T16:21:30.584" v="85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9DB5844C-FE0F-43E9-9795-A1D205B05658}" dt="2022-04-02T16:22:34.733" v="141" actId="14100"/>
          <ac:spMkLst>
            <pc:docMk/>
            <pc:sldMk cId="2782456046" sldId="376"/>
            <ac:spMk id="16" creationId="{04B2F51A-BB2E-4825-8563-7498C89C4055}"/>
          </ac:spMkLst>
        </pc:spChg>
      </pc:sldChg>
      <pc:sldChg chg="addSp delSp modSp mod">
        <pc:chgData name="신 주용" userId="ce306e5e72bceba6" providerId="LiveId" clId="{9DB5844C-FE0F-43E9-9795-A1D205B05658}" dt="2022-04-02T16:23:23.300" v="156" actId="20577"/>
        <pc:sldMkLst>
          <pc:docMk/>
          <pc:sldMk cId="1342536853" sldId="407"/>
        </pc:sldMkLst>
        <pc:spChg chg="add del mod">
          <ac:chgData name="신 주용" userId="ce306e5e72bceba6" providerId="LiveId" clId="{9DB5844C-FE0F-43E9-9795-A1D205B05658}" dt="2022-04-02T16:23:23.300" v="156" actId="20577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9DB5844C-FE0F-43E9-9795-A1D205B05658}" dt="2022-04-02T17:02:27.479" v="406" actId="22"/>
        <pc:sldMkLst>
          <pc:docMk/>
          <pc:sldMk cId="1291928749" sldId="408"/>
        </pc:sldMkLst>
        <pc:spChg chg="mod">
          <ac:chgData name="신 주용" userId="ce306e5e72bceba6" providerId="LiveId" clId="{9DB5844C-FE0F-43E9-9795-A1D205B05658}" dt="2022-04-02T16:23:27.332" v="158"/>
          <ac:spMkLst>
            <pc:docMk/>
            <pc:sldMk cId="1291928749" sldId="408"/>
            <ac:spMk id="14" creationId="{7AA523DA-F32B-4AF2-A924-947D338998C0}"/>
          </ac:spMkLst>
        </pc:spChg>
        <pc:spChg chg="add mod">
          <ac:chgData name="신 주용" userId="ce306e5e72bceba6" providerId="LiveId" clId="{9DB5844C-FE0F-43E9-9795-A1D205B05658}" dt="2022-04-02T17:00:30.093" v="401" actId="1035"/>
          <ac:spMkLst>
            <pc:docMk/>
            <pc:sldMk cId="1291928749" sldId="408"/>
            <ac:spMk id="21" creationId="{BAE6CD7E-CE49-4654-8F31-6DAFBCF0C85C}"/>
          </ac:spMkLst>
        </pc:spChg>
        <pc:spChg chg="mod">
          <ac:chgData name="신 주용" userId="ce306e5e72bceba6" providerId="LiveId" clId="{9DB5844C-FE0F-43E9-9795-A1D205B05658}" dt="2022-04-02T17:00:30.093" v="401" actId="1035"/>
          <ac:spMkLst>
            <pc:docMk/>
            <pc:sldMk cId="1291928749" sldId="408"/>
            <ac:spMk id="27" creationId="{EE6474F9-58BA-42E4-A458-FCFCC3444BAF}"/>
          </ac:spMkLst>
        </pc:spChg>
        <pc:spChg chg="mod">
          <ac:chgData name="신 주용" userId="ce306e5e72bceba6" providerId="LiveId" clId="{9DB5844C-FE0F-43E9-9795-A1D205B05658}" dt="2022-04-02T17:00:30.093" v="401" actId="1035"/>
          <ac:spMkLst>
            <pc:docMk/>
            <pc:sldMk cId="1291928749" sldId="408"/>
            <ac:spMk id="28" creationId="{A7C14EF6-DA07-4021-8DA9-B87BECF58117}"/>
          </ac:spMkLst>
        </pc:spChg>
        <pc:picChg chg="add mod">
          <ac:chgData name="신 주용" userId="ce306e5e72bceba6" providerId="LiveId" clId="{9DB5844C-FE0F-43E9-9795-A1D205B05658}" dt="2022-04-02T17:00:30.093" v="401" actId="1035"/>
          <ac:picMkLst>
            <pc:docMk/>
            <pc:sldMk cId="1291928749" sldId="408"/>
            <ac:picMk id="3" creationId="{15A03582-7478-460A-80CB-22B38482E504}"/>
          </ac:picMkLst>
        </pc:picChg>
        <pc:picChg chg="del">
          <ac:chgData name="신 주용" userId="ce306e5e72bceba6" providerId="LiveId" clId="{9DB5844C-FE0F-43E9-9795-A1D205B05658}" dt="2022-04-02T16:23:36.655" v="159" actId="478"/>
          <ac:picMkLst>
            <pc:docMk/>
            <pc:sldMk cId="1291928749" sldId="408"/>
            <ac:picMk id="4" creationId="{C28ADB00-7970-44DE-BC10-FF05FB2545E0}"/>
          </ac:picMkLst>
        </pc:picChg>
        <pc:picChg chg="add mod">
          <ac:chgData name="신 주용" userId="ce306e5e72bceba6" providerId="LiveId" clId="{9DB5844C-FE0F-43E9-9795-A1D205B05658}" dt="2022-04-02T17:00:30.093" v="401" actId="1035"/>
          <ac:picMkLst>
            <pc:docMk/>
            <pc:sldMk cId="1291928749" sldId="408"/>
            <ac:picMk id="9" creationId="{58030626-CFE6-4FEA-B985-060397C4BFBF}"/>
          </ac:picMkLst>
        </pc:picChg>
        <pc:picChg chg="del">
          <ac:chgData name="신 주용" userId="ce306e5e72bceba6" providerId="LiveId" clId="{9DB5844C-FE0F-43E9-9795-A1D205B05658}" dt="2022-04-02T16:23:36.655" v="159" actId="478"/>
          <ac:picMkLst>
            <pc:docMk/>
            <pc:sldMk cId="1291928749" sldId="408"/>
            <ac:picMk id="10" creationId="{48039D74-875F-41E7-9C3D-505FE6355044}"/>
          </ac:picMkLst>
        </pc:picChg>
        <pc:picChg chg="del">
          <ac:chgData name="신 주용" userId="ce306e5e72bceba6" providerId="LiveId" clId="{9DB5844C-FE0F-43E9-9795-A1D205B05658}" dt="2022-04-02T16:23:36.655" v="159" actId="478"/>
          <ac:picMkLst>
            <pc:docMk/>
            <pc:sldMk cId="1291928749" sldId="408"/>
            <ac:picMk id="16" creationId="{6BBB65E7-9D53-4E76-AA68-A0AAC1B9F050}"/>
          </ac:picMkLst>
        </pc:picChg>
        <pc:picChg chg="add del">
          <ac:chgData name="신 주용" userId="ce306e5e72bceba6" providerId="LiveId" clId="{9DB5844C-FE0F-43E9-9795-A1D205B05658}" dt="2022-04-02T17:02:27.479" v="406" actId="22"/>
          <ac:picMkLst>
            <pc:docMk/>
            <pc:sldMk cId="1291928749" sldId="408"/>
            <ac:picMk id="17" creationId="{03DAB00D-4F30-4DB6-9C6B-BFEDC838AFC5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872561453" sldId="409"/>
        </pc:sldMkLst>
      </pc:sldChg>
      <pc:sldChg chg="addSp delSp modSp add mod">
        <pc:chgData name="신 주용" userId="ce306e5e72bceba6" providerId="LiveId" clId="{9DB5844C-FE0F-43E9-9795-A1D205B05658}" dt="2022-04-02T17:06:00.720" v="550" actId="1037"/>
        <pc:sldMkLst>
          <pc:docMk/>
          <pc:sldMk cId="3085105041" sldId="409"/>
        </pc:sldMkLst>
        <pc:spChg chg="mod">
          <ac:chgData name="신 주용" userId="ce306e5e72bceba6" providerId="LiveId" clId="{9DB5844C-FE0F-43E9-9795-A1D205B05658}" dt="2022-04-02T17:03:15.964" v="493" actId="122"/>
          <ac:spMkLst>
            <pc:docMk/>
            <pc:sldMk cId="3085105041" sldId="409"/>
            <ac:spMk id="21" creationId="{BAE6CD7E-CE49-4654-8F31-6DAFBCF0C85C}"/>
          </ac:spMkLst>
        </pc:spChg>
        <pc:spChg chg="del">
          <ac:chgData name="신 주용" userId="ce306e5e72bceba6" providerId="LiveId" clId="{9DB5844C-FE0F-43E9-9795-A1D205B05658}" dt="2022-04-02T17:02:47.055" v="413" actId="478"/>
          <ac:spMkLst>
            <pc:docMk/>
            <pc:sldMk cId="3085105041" sldId="409"/>
            <ac:spMk id="28" creationId="{A7C14EF6-DA07-4021-8DA9-B87BECF58117}"/>
          </ac:spMkLst>
        </pc:spChg>
        <pc:graphicFrameChg chg="add del modGraphic">
          <ac:chgData name="신 주용" userId="ce306e5e72bceba6" providerId="LiveId" clId="{9DB5844C-FE0F-43E9-9795-A1D205B05658}" dt="2022-04-02T17:02:45.151" v="412" actId="27309"/>
          <ac:graphicFrameMkLst>
            <pc:docMk/>
            <pc:sldMk cId="3085105041" sldId="409"/>
            <ac:graphicFrameMk id="10" creationId="{8A0613EC-1C63-4179-86EE-2160C1FF407E}"/>
          </ac:graphicFrameMkLst>
        </pc:graphicFrameChg>
        <pc:picChg chg="del">
          <ac:chgData name="신 주용" userId="ce306e5e72bceba6" providerId="LiveId" clId="{9DB5844C-FE0F-43E9-9795-A1D205B05658}" dt="2022-04-02T17:00:38.692" v="404" actId="478"/>
          <ac:picMkLst>
            <pc:docMk/>
            <pc:sldMk cId="3085105041" sldId="409"/>
            <ac:picMk id="3" creationId="{15A03582-7478-460A-80CB-22B38482E504}"/>
          </ac:picMkLst>
        </pc:picChg>
        <pc:picChg chg="add mod modCrop">
          <ac:chgData name="신 주용" userId="ce306e5e72bceba6" providerId="LiveId" clId="{9DB5844C-FE0F-43E9-9795-A1D205B05658}" dt="2022-04-02T17:06:00.720" v="550" actId="1037"/>
          <ac:picMkLst>
            <pc:docMk/>
            <pc:sldMk cId="3085105041" sldId="409"/>
            <ac:picMk id="4" creationId="{7C2F83C5-180B-47A0-B3B6-7267BB9249BE}"/>
          </ac:picMkLst>
        </pc:picChg>
        <pc:picChg chg="del">
          <ac:chgData name="신 주용" userId="ce306e5e72bceba6" providerId="LiveId" clId="{9DB5844C-FE0F-43E9-9795-A1D205B05658}" dt="2022-04-02T17:00:38.692" v="404" actId="478"/>
          <ac:picMkLst>
            <pc:docMk/>
            <pc:sldMk cId="3085105041" sldId="409"/>
            <ac:picMk id="9" creationId="{58030626-CFE6-4FEA-B985-060397C4BFBF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507399270" sldId="410"/>
        </pc:sldMkLst>
      </pc:sldChg>
      <pc:sldChg chg="addSp delSp modSp add mod ord">
        <pc:chgData name="신 주용" userId="ce306e5e72bceba6" providerId="LiveId" clId="{9DB5844C-FE0F-43E9-9795-A1D205B05658}" dt="2022-04-02T17:06:28.522" v="672" actId="122"/>
        <pc:sldMkLst>
          <pc:docMk/>
          <pc:sldMk cId="2917766876" sldId="410"/>
        </pc:sldMkLst>
        <pc:spChg chg="mod">
          <ac:chgData name="신 주용" userId="ce306e5e72bceba6" providerId="LiveId" clId="{9DB5844C-FE0F-43E9-9795-A1D205B05658}" dt="2022-04-02T17:06:28.522" v="672" actId="122"/>
          <ac:spMkLst>
            <pc:docMk/>
            <pc:sldMk cId="2917766876" sldId="410"/>
            <ac:spMk id="21" creationId="{BAE6CD7E-CE49-4654-8F31-6DAFBCF0C85C}"/>
          </ac:spMkLst>
        </pc:spChg>
        <pc:spChg chg="mod">
          <ac:chgData name="신 주용" userId="ce306e5e72bceba6" providerId="LiveId" clId="{9DB5844C-FE0F-43E9-9795-A1D205B05658}" dt="2022-04-02T17:05:08.331" v="527" actId="1076"/>
          <ac:spMkLst>
            <pc:docMk/>
            <pc:sldMk cId="2917766876" sldId="410"/>
            <ac:spMk id="27" creationId="{EE6474F9-58BA-42E4-A458-FCFCC3444BAF}"/>
          </ac:spMkLst>
        </pc:spChg>
        <pc:spChg chg="del">
          <ac:chgData name="신 주용" userId="ce306e5e72bceba6" providerId="LiveId" clId="{9DB5844C-FE0F-43E9-9795-A1D205B05658}" dt="2022-04-02T17:03:34.156" v="498" actId="478"/>
          <ac:spMkLst>
            <pc:docMk/>
            <pc:sldMk cId="2917766876" sldId="410"/>
            <ac:spMk id="28" creationId="{A7C14EF6-DA07-4021-8DA9-B87BECF58117}"/>
          </ac:spMkLst>
        </pc:spChg>
        <pc:grpChg chg="mod">
          <ac:chgData name="신 주용" userId="ce306e5e72bceba6" providerId="LiveId" clId="{9DB5844C-FE0F-43E9-9795-A1D205B05658}" dt="2022-04-02T17:05:00.956" v="526" actId="1076"/>
          <ac:grpSpMkLst>
            <pc:docMk/>
            <pc:sldMk cId="2917766876" sldId="410"/>
            <ac:grpSpMk id="15" creationId="{00000000-0000-0000-0000-000000000000}"/>
          </ac:grpSpMkLst>
        </pc:grpChg>
        <pc:picChg chg="del">
          <ac:chgData name="신 주용" userId="ce306e5e72bceba6" providerId="LiveId" clId="{9DB5844C-FE0F-43E9-9795-A1D205B05658}" dt="2022-04-02T17:03:33.227" v="497" actId="478"/>
          <ac:picMkLst>
            <pc:docMk/>
            <pc:sldMk cId="2917766876" sldId="410"/>
            <ac:picMk id="3" creationId="{15A03582-7478-460A-80CB-22B38482E504}"/>
          </ac:picMkLst>
        </pc:picChg>
        <pc:picChg chg="add mod ord modCrop">
          <ac:chgData name="신 주용" userId="ce306e5e72bceba6" providerId="LiveId" clId="{9DB5844C-FE0F-43E9-9795-A1D205B05658}" dt="2022-04-02T17:05:11.119" v="531" actId="1035"/>
          <ac:picMkLst>
            <pc:docMk/>
            <pc:sldMk cId="2917766876" sldId="410"/>
            <ac:picMk id="4" creationId="{59B2C0A8-27F1-4488-B5E3-10167135D5C7}"/>
          </ac:picMkLst>
        </pc:picChg>
        <pc:picChg chg="del">
          <ac:chgData name="신 주용" userId="ce306e5e72bceba6" providerId="LiveId" clId="{9DB5844C-FE0F-43E9-9795-A1D205B05658}" dt="2022-04-02T17:03:33.227" v="497" actId="478"/>
          <ac:picMkLst>
            <pc:docMk/>
            <pc:sldMk cId="2917766876" sldId="410"/>
            <ac:picMk id="9" creationId="{58030626-CFE6-4FEA-B985-060397C4BFBF}"/>
          </ac:picMkLst>
        </pc:picChg>
        <pc:picChg chg="add mod modCrop">
          <ac:chgData name="신 주용" userId="ce306e5e72bceba6" providerId="LiveId" clId="{9DB5844C-FE0F-43E9-9795-A1D205B05658}" dt="2022-04-02T17:05:11.119" v="531" actId="1035"/>
          <ac:picMkLst>
            <pc:docMk/>
            <pc:sldMk cId="2917766876" sldId="410"/>
            <ac:picMk id="19" creationId="{1CDBEB9E-EE29-4646-83D5-532050E00F8C}"/>
          </ac:picMkLst>
        </pc:picChg>
      </pc:sldChg>
      <pc:sldChg chg="addSp delSp modSp add mod">
        <pc:chgData name="신 주용" userId="ce306e5e72bceba6" providerId="LiveId" clId="{9DB5844C-FE0F-43E9-9795-A1D205B05658}" dt="2022-04-02T17:10:18.333" v="1274" actId="1035"/>
        <pc:sldMkLst>
          <pc:docMk/>
          <pc:sldMk cId="1019872463" sldId="411"/>
        </pc:sldMkLst>
        <pc:spChg chg="mod">
          <ac:chgData name="신 주용" userId="ce306e5e72bceba6" providerId="LiveId" clId="{9DB5844C-FE0F-43E9-9795-A1D205B05658}" dt="2022-04-02T17:10:18.333" v="1274" actId="1035"/>
          <ac:spMkLst>
            <pc:docMk/>
            <pc:sldMk cId="1019872463" sldId="411"/>
            <ac:spMk id="21" creationId="{BAE6CD7E-CE49-4654-8F31-6DAFBCF0C85C}"/>
          </ac:spMkLst>
        </pc:spChg>
        <pc:picChg chg="add mod">
          <ac:chgData name="신 주용" userId="ce306e5e72bceba6" providerId="LiveId" clId="{9DB5844C-FE0F-43E9-9795-A1D205B05658}" dt="2022-04-02T17:10:18.333" v="1274" actId="1035"/>
          <ac:picMkLst>
            <pc:docMk/>
            <pc:sldMk cId="1019872463" sldId="411"/>
            <ac:picMk id="3" creationId="{56721ABF-E218-412F-8AA7-31F0202B7537}"/>
          </ac:picMkLst>
        </pc:picChg>
        <pc:picChg chg="del">
          <ac:chgData name="신 주용" userId="ce306e5e72bceba6" providerId="LiveId" clId="{9DB5844C-FE0F-43E9-9795-A1D205B05658}" dt="2022-04-02T17:07:11.776" v="677" actId="478"/>
          <ac:picMkLst>
            <pc:docMk/>
            <pc:sldMk cId="1019872463" sldId="411"/>
            <ac:picMk id="4" creationId="{59B2C0A8-27F1-4488-B5E3-10167135D5C7}"/>
          </ac:picMkLst>
        </pc:picChg>
        <pc:picChg chg="del">
          <ac:chgData name="신 주용" userId="ce306e5e72bceba6" providerId="LiveId" clId="{9DB5844C-FE0F-43E9-9795-A1D205B05658}" dt="2022-04-02T17:07:09.396" v="674" actId="478"/>
          <ac:picMkLst>
            <pc:docMk/>
            <pc:sldMk cId="1019872463" sldId="411"/>
            <ac:picMk id="19" creationId="{1CDBEB9E-EE29-4646-83D5-532050E00F8C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2750385654" sldId="411"/>
        </pc:sldMkLst>
      </pc:sldChg>
      <pc:sldChg chg="addSp delSp modSp add mod">
        <pc:chgData name="신 주용" userId="ce306e5e72bceba6" providerId="LiveId" clId="{9DB5844C-FE0F-43E9-9795-A1D205B05658}" dt="2022-04-02T17:17:01.253" v="1840" actId="1076"/>
        <pc:sldMkLst>
          <pc:docMk/>
          <pc:sldMk cId="2103269591" sldId="412"/>
        </pc:sldMkLst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18" creationId="{89AB4EEE-234D-4D39-A11B-ED03E6A25E1F}"/>
          </ac:spMkLst>
        </pc:spChg>
        <pc:spChg chg="mod ord">
          <ac:chgData name="신 주용" userId="ce306e5e72bceba6" providerId="LiveId" clId="{9DB5844C-FE0F-43E9-9795-A1D205B05658}" dt="2022-04-02T17:17:01.253" v="1840" actId="1076"/>
          <ac:spMkLst>
            <pc:docMk/>
            <pc:sldMk cId="2103269591" sldId="412"/>
            <ac:spMk id="21" creationId="{BAE6CD7E-CE49-4654-8F31-6DAFBCF0C85C}"/>
          </ac:spMkLst>
        </pc:spChg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5" creationId="{2DA148BE-A0F6-4123-BC44-6C4F08F9DC9F}"/>
          </ac:spMkLst>
        </pc:spChg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6" creationId="{F4F8D509-3B72-4494-AFE3-400A5A81C7AA}"/>
          </ac:spMkLst>
        </pc:spChg>
        <pc:spChg chg="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7" creationId="{EE6474F9-58BA-42E4-A458-FCFCC3444BAF}"/>
          </ac:spMkLst>
        </pc:spChg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8" creationId="{276E01C9-6567-4DAA-A526-E932F95F00E2}"/>
          </ac:spMkLst>
        </pc:spChg>
        <pc:picChg chg="del">
          <ac:chgData name="신 주용" userId="ce306e5e72bceba6" providerId="LiveId" clId="{9DB5844C-FE0F-43E9-9795-A1D205B05658}" dt="2022-04-02T17:10:26.170" v="1276" actId="478"/>
          <ac:picMkLst>
            <pc:docMk/>
            <pc:sldMk cId="2103269591" sldId="412"/>
            <ac:picMk id="3" creationId="{56721ABF-E218-412F-8AA7-31F0202B7537}"/>
          </ac:picMkLst>
        </pc:picChg>
        <pc:picChg chg="add mod modCrop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4" creationId="{56D3E1FD-D484-43F1-B06B-7602A0E8D0D6}"/>
          </ac:picMkLst>
        </pc:picChg>
        <pc:picChg chg="add mod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9" creationId="{62D97DF7-32E6-4EC1-B2A3-3CE7F33D0729}"/>
          </ac:picMkLst>
        </pc:picChg>
        <pc:picChg chg="add mod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12" creationId="{4B65CD76-358F-445F-AA84-83FC3F8EEBEF}"/>
          </ac:picMkLst>
        </pc:picChg>
        <pc:picChg chg="add mod ord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17" creationId="{16C035DC-0817-4232-A032-C610DB18E2C8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3819630041" sldId="412"/>
        </pc:sldMkLst>
      </pc:sldChg>
      <pc:sldChg chg="addSp delSp modSp add mod">
        <pc:chgData name="신 주용" userId="ce306e5e72bceba6" providerId="LiveId" clId="{9DB5844C-FE0F-43E9-9795-A1D205B05658}" dt="2022-04-02T17:20:05.004" v="2368" actId="1035"/>
        <pc:sldMkLst>
          <pc:docMk/>
          <pc:sldMk cId="333895909" sldId="413"/>
        </pc:sldMkLst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18" creationId="{89AB4EEE-234D-4D39-A11B-ED03E6A25E1F}"/>
          </ac:spMkLst>
        </pc:spChg>
        <pc:spChg chg="mod">
          <ac:chgData name="신 주용" userId="ce306e5e72bceba6" providerId="LiveId" clId="{9DB5844C-FE0F-43E9-9795-A1D205B05658}" dt="2022-04-02T17:20:05.004" v="2368" actId="1035"/>
          <ac:spMkLst>
            <pc:docMk/>
            <pc:sldMk cId="333895909" sldId="413"/>
            <ac:spMk id="21" creationId="{BAE6CD7E-CE49-4654-8F31-6DAFBCF0C85C}"/>
          </ac:spMkLst>
        </pc:spChg>
        <pc:spChg chg="del">
          <ac:chgData name="신 주용" userId="ce306e5e72bceba6" providerId="LiveId" clId="{9DB5844C-FE0F-43E9-9795-A1D205B05658}" dt="2022-04-02T17:17:22.891" v="1843" actId="478"/>
          <ac:spMkLst>
            <pc:docMk/>
            <pc:sldMk cId="333895909" sldId="413"/>
            <ac:spMk id="25" creationId="{2DA148BE-A0F6-4123-BC44-6C4F08F9DC9F}"/>
          </ac:spMkLst>
        </pc:spChg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26" creationId="{F4F8D509-3B72-4494-AFE3-400A5A81C7AA}"/>
          </ac:spMkLst>
        </pc:spChg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27" creationId="{EE6474F9-58BA-42E4-A458-FCFCC3444BAF}"/>
          </ac:spMkLst>
        </pc:spChg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28" creationId="{276E01C9-6567-4DAA-A526-E932F95F00E2}"/>
          </ac:spMkLst>
        </pc:spChg>
        <pc:picChg chg="add mod">
          <ac:chgData name="신 주용" userId="ce306e5e72bceba6" providerId="LiveId" clId="{9DB5844C-FE0F-43E9-9795-A1D205B05658}" dt="2022-04-02T17:20:05.004" v="2368" actId="1035"/>
          <ac:picMkLst>
            <pc:docMk/>
            <pc:sldMk cId="333895909" sldId="413"/>
            <ac:picMk id="3" creationId="{E01E827A-1649-4B90-B7FB-9FCCE05962CE}"/>
          </ac:picMkLst>
        </pc:picChg>
        <pc:picChg chg="del">
          <ac:chgData name="신 주용" userId="ce306e5e72bceba6" providerId="LiveId" clId="{9DB5844C-FE0F-43E9-9795-A1D205B05658}" dt="2022-04-02T17:17:17.666" v="1842" actId="478"/>
          <ac:picMkLst>
            <pc:docMk/>
            <pc:sldMk cId="333895909" sldId="413"/>
            <ac:picMk id="4" creationId="{56D3E1FD-D484-43F1-B06B-7602A0E8D0D6}"/>
          </ac:picMkLst>
        </pc:picChg>
        <pc:picChg chg="del">
          <ac:chgData name="신 주용" userId="ce306e5e72bceba6" providerId="LiveId" clId="{9DB5844C-FE0F-43E9-9795-A1D205B05658}" dt="2022-04-02T17:17:22.891" v="1843" actId="478"/>
          <ac:picMkLst>
            <pc:docMk/>
            <pc:sldMk cId="333895909" sldId="413"/>
            <ac:picMk id="9" creationId="{62D97DF7-32E6-4EC1-B2A3-3CE7F33D0729}"/>
          </ac:picMkLst>
        </pc:picChg>
        <pc:picChg chg="add mod">
          <ac:chgData name="신 주용" userId="ce306e5e72bceba6" providerId="LiveId" clId="{9DB5844C-FE0F-43E9-9795-A1D205B05658}" dt="2022-04-02T17:20:05.004" v="2368" actId="1035"/>
          <ac:picMkLst>
            <pc:docMk/>
            <pc:sldMk cId="333895909" sldId="413"/>
            <ac:picMk id="10" creationId="{83E9FA29-30A1-4DF4-87F0-8186C3D748AA}"/>
          </ac:picMkLst>
        </pc:picChg>
        <pc:picChg chg="del">
          <ac:chgData name="신 주용" userId="ce306e5e72bceba6" providerId="LiveId" clId="{9DB5844C-FE0F-43E9-9795-A1D205B05658}" dt="2022-04-02T17:17:17.666" v="1842" actId="478"/>
          <ac:picMkLst>
            <pc:docMk/>
            <pc:sldMk cId="333895909" sldId="413"/>
            <ac:picMk id="12" creationId="{4B65CD76-358F-445F-AA84-83FC3F8EEBEF}"/>
          </ac:picMkLst>
        </pc:picChg>
        <pc:picChg chg="del">
          <ac:chgData name="신 주용" userId="ce306e5e72bceba6" providerId="LiveId" clId="{9DB5844C-FE0F-43E9-9795-A1D205B05658}" dt="2022-04-02T17:17:22.891" v="1843" actId="478"/>
          <ac:picMkLst>
            <pc:docMk/>
            <pc:sldMk cId="333895909" sldId="413"/>
            <ac:picMk id="17" creationId="{16C035DC-0817-4232-A032-C610DB18E2C8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999238883" sldId="414"/>
        </pc:sldMkLst>
      </pc:sldChg>
      <pc:sldChg chg="modSp add mod ord">
        <pc:chgData name="신 주용" userId="ce306e5e72bceba6" providerId="LiveId" clId="{9DB5844C-FE0F-43E9-9795-A1D205B05658}" dt="2022-04-02T17:31:36.544" v="2408" actId="20577"/>
        <pc:sldMkLst>
          <pc:docMk/>
          <pc:sldMk cId="3272787713" sldId="414"/>
        </pc:sldMkLst>
        <pc:spChg chg="mod">
          <ac:chgData name="신 주용" userId="ce306e5e72bceba6" providerId="LiveId" clId="{9DB5844C-FE0F-43E9-9795-A1D205B05658}" dt="2022-04-02T17:31:36.544" v="2408" actId="20577"/>
          <ac:spMkLst>
            <pc:docMk/>
            <pc:sldMk cId="3272787713" sldId="414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9DB5844C-FE0F-43E9-9795-A1D205B05658}" dt="2022-04-03T07:58:31.641" v="3029" actId="1036"/>
        <pc:sldMkLst>
          <pc:docMk/>
          <pc:sldMk cId="4009028657" sldId="415"/>
        </pc:sldMkLst>
        <pc:spChg chg="mod">
          <ac:chgData name="신 주용" userId="ce306e5e72bceba6" providerId="LiveId" clId="{9DB5844C-FE0F-43E9-9795-A1D205B05658}" dt="2022-04-02T17:28:03.881" v="2396" actId="20577"/>
          <ac:spMkLst>
            <pc:docMk/>
            <pc:sldMk cId="4009028657" sldId="415"/>
            <ac:spMk id="14" creationId="{7AA523DA-F32B-4AF2-A924-947D338998C0}"/>
          </ac:spMkLst>
        </pc:spChg>
        <pc:spChg chg="add mod">
          <ac:chgData name="신 주용" userId="ce306e5e72bceba6" providerId="LiveId" clId="{9DB5844C-FE0F-43E9-9795-A1D205B05658}" dt="2022-04-03T07:58:31.641" v="3029" actId="1036"/>
          <ac:spMkLst>
            <pc:docMk/>
            <pc:sldMk cId="4009028657" sldId="415"/>
            <ac:spMk id="19" creationId="{9C627559-2534-4EA1-A833-18195D6FA323}"/>
          </ac:spMkLst>
        </pc:spChg>
        <pc:spChg chg="del">
          <ac:chgData name="신 주용" userId="ce306e5e72bceba6" providerId="LiveId" clId="{9DB5844C-FE0F-43E9-9795-A1D205B05658}" dt="2022-04-02T17:31:32.066" v="2406" actId="478"/>
          <ac:spMkLst>
            <pc:docMk/>
            <pc:sldMk cId="4009028657" sldId="415"/>
            <ac:spMk id="21" creationId="{BAE6CD7E-CE49-4654-8F31-6DAFBCF0C85C}"/>
          </ac:spMkLst>
        </pc:spChg>
        <pc:picChg chg="del">
          <ac:chgData name="신 주용" userId="ce306e5e72bceba6" providerId="LiveId" clId="{9DB5844C-FE0F-43E9-9795-A1D205B05658}" dt="2022-04-02T17:28:07.970" v="2397" actId="478"/>
          <ac:picMkLst>
            <pc:docMk/>
            <pc:sldMk cId="4009028657" sldId="415"/>
            <ac:picMk id="3" creationId="{E01E827A-1649-4B90-B7FB-9FCCE05962CE}"/>
          </ac:picMkLst>
        </pc:picChg>
        <pc:picChg chg="add mod">
          <ac:chgData name="신 주용" userId="ce306e5e72bceba6" providerId="LiveId" clId="{9DB5844C-FE0F-43E9-9795-A1D205B05658}" dt="2022-04-03T07:56:59.363" v="3015" actId="1035"/>
          <ac:picMkLst>
            <pc:docMk/>
            <pc:sldMk cId="4009028657" sldId="415"/>
            <ac:picMk id="4" creationId="{C8165C67-EA55-4443-B0B6-8B5ABF0DD05B}"/>
          </ac:picMkLst>
        </pc:picChg>
        <pc:picChg chg="add mod">
          <ac:chgData name="신 주용" userId="ce306e5e72bceba6" providerId="LiveId" clId="{9DB5844C-FE0F-43E9-9795-A1D205B05658}" dt="2022-04-03T07:56:59.363" v="3015" actId="1035"/>
          <ac:picMkLst>
            <pc:docMk/>
            <pc:sldMk cId="4009028657" sldId="415"/>
            <ac:picMk id="9" creationId="{44713D7C-301A-4EE0-BA35-172D163C9462}"/>
          </ac:picMkLst>
        </pc:picChg>
        <pc:picChg chg="del">
          <ac:chgData name="신 주용" userId="ce306e5e72bceba6" providerId="LiveId" clId="{9DB5844C-FE0F-43E9-9795-A1D205B05658}" dt="2022-04-02T17:28:07.970" v="2397" actId="478"/>
          <ac:picMkLst>
            <pc:docMk/>
            <pc:sldMk cId="4009028657" sldId="415"/>
            <ac:picMk id="10" creationId="{83E9FA29-30A1-4DF4-87F0-8186C3D748AA}"/>
          </ac:picMkLst>
        </pc:picChg>
        <pc:picChg chg="add mod modCrop">
          <ac:chgData name="신 주용" userId="ce306e5e72bceba6" providerId="LiveId" clId="{9DB5844C-FE0F-43E9-9795-A1D205B05658}" dt="2022-04-03T07:56:59.363" v="3015" actId="1035"/>
          <ac:picMkLst>
            <pc:docMk/>
            <pc:sldMk cId="4009028657" sldId="415"/>
            <ac:picMk id="16" creationId="{6413DBC1-D46F-4F75-AE2C-F2CC6503F327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603457839" sldId="416"/>
        </pc:sldMkLst>
      </pc:sldChg>
      <pc:sldChg chg="addSp delSp modSp add mod">
        <pc:chgData name="신 주용" userId="ce306e5e72bceba6" providerId="LiveId" clId="{9DB5844C-FE0F-43E9-9795-A1D205B05658}" dt="2022-04-03T08:01:25.904" v="3286" actId="20577"/>
        <pc:sldMkLst>
          <pc:docMk/>
          <pc:sldMk cId="3738122872" sldId="416"/>
        </pc:sldMkLst>
        <pc:spChg chg="mod">
          <ac:chgData name="신 주용" userId="ce306e5e72bceba6" providerId="LiveId" clId="{9DB5844C-FE0F-43E9-9795-A1D205B05658}" dt="2022-04-03T07:58:45.066" v="3032" actId="20577"/>
          <ac:spMkLst>
            <pc:docMk/>
            <pc:sldMk cId="3738122872" sldId="416"/>
            <ac:spMk id="14" creationId="{7AA523DA-F32B-4AF2-A924-947D338998C0}"/>
          </ac:spMkLst>
        </pc:spChg>
        <pc:spChg chg="mod">
          <ac:chgData name="신 주용" userId="ce306e5e72bceba6" providerId="LiveId" clId="{9DB5844C-FE0F-43E9-9795-A1D205B05658}" dt="2022-04-03T08:01:25.904" v="3286" actId="20577"/>
          <ac:spMkLst>
            <pc:docMk/>
            <pc:sldMk cId="3738122872" sldId="416"/>
            <ac:spMk id="19" creationId="{9C627559-2534-4EA1-A833-18195D6FA323}"/>
          </ac:spMkLst>
        </pc:spChg>
        <pc:picChg chg="add del mod">
          <ac:chgData name="신 주용" userId="ce306e5e72bceba6" providerId="LiveId" clId="{9DB5844C-FE0F-43E9-9795-A1D205B05658}" dt="2022-04-03T08:00:00.050" v="3065" actId="478"/>
          <ac:picMkLst>
            <pc:docMk/>
            <pc:sldMk cId="3738122872" sldId="416"/>
            <ac:picMk id="3" creationId="{7259F16A-042B-40B7-8BF0-AB45202ED48E}"/>
          </ac:picMkLst>
        </pc:picChg>
        <pc:picChg chg="del">
          <ac:chgData name="신 주용" userId="ce306e5e72bceba6" providerId="LiveId" clId="{9DB5844C-FE0F-43E9-9795-A1D205B05658}" dt="2022-04-03T07:58:57.046" v="3033" actId="478"/>
          <ac:picMkLst>
            <pc:docMk/>
            <pc:sldMk cId="3738122872" sldId="416"/>
            <ac:picMk id="4" creationId="{C8165C67-EA55-4443-B0B6-8B5ABF0DD05B}"/>
          </ac:picMkLst>
        </pc:picChg>
        <pc:picChg chg="del">
          <ac:chgData name="신 주용" userId="ce306e5e72bceba6" providerId="LiveId" clId="{9DB5844C-FE0F-43E9-9795-A1D205B05658}" dt="2022-04-03T07:58:57.046" v="3033" actId="478"/>
          <ac:picMkLst>
            <pc:docMk/>
            <pc:sldMk cId="3738122872" sldId="416"/>
            <ac:picMk id="9" creationId="{44713D7C-301A-4EE0-BA35-172D163C9462}"/>
          </ac:picMkLst>
        </pc:picChg>
        <pc:picChg chg="add del mod">
          <ac:chgData name="신 주용" userId="ce306e5e72bceba6" providerId="LiveId" clId="{9DB5844C-FE0F-43E9-9795-A1D205B05658}" dt="2022-04-03T08:00:30.883" v="3071" actId="21"/>
          <ac:picMkLst>
            <pc:docMk/>
            <pc:sldMk cId="3738122872" sldId="416"/>
            <ac:picMk id="10" creationId="{6A7E33A4-785A-4C0D-9904-1494B5612FAF}"/>
          </ac:picMkLst>
        </pc:picChg>
        <pc:picChg chg="del">
          <ac:chgData name="신 주용" userId="ce306e5e72bceba6" providerId="LiveId" clId="{9DB5844C-FE0F-43E9-9795-A1D205B05658}" dt="2022-04-03T07:58:57.046" v="3033" actId="478"/>
          <ac:picMkLst>
            <pc:docMk/>
            <pc:sldMk cId="3738122872" sldId="416"/>
            <ac:picMk id="16" creationId="{6413DBC1-D46F-4F75-AE2C-F2CC6503F327}"/>
          </ac:picMkLst>
        </pc:picChg>
        <pc:picChg chg="add del mod">
          <ac:chgData name="신 주용" userId="ce306e5e72bceba6" providerId="LiveId" clId="{9DB5844C-FE0F-43E9-9795-A1D205B05658}" dt="2022-04-03T08:00:30.883" v="3071" actId="21"/>
          <ac:picMkLst>
            <pc:docMk/>
            <pc:sldMk cId="3738122872" sldId="416"/>
            <ac:picMk id="17" creationId="{AC10A248-559A-44C0-BA65-006FF22F5BAF}"/>
          </ac:picMkLst>
        </pc:picChg>
        <pc:picChg chg="add mod">
          <ac:chgData name="신 주용" userId="ce306e5e72bceba6" providerId="LiveId" clId="{9DB5844C-FE0F-43E9-9795-A1D205B05658}" dt="2022-04-03T08:00:41.834" v="3077" actId="1076"/>
          <ac:picMkLst>
            <pc:docMk/>
            <pc:sldMk cId="3738122872" sldId="416"/>
            <ac:picMk id="20" creationId="{650A0281-4CD7-4B75-A7A1-08D77C11A940}"/>
          </ac:picMkLst>
        </pc:picChg>
      </pc:sldChg>
      <pc:sldChg chg="addSp delSp modSp add mod">
        <pc:chgData name="신 주용" userId="ce306e5e72bceba6" providerId="LiveId" clId="{9DB5844C-FE0F-43E9-9795-A1D205B05658}" dt="2022-04-03T08:03:40.113" v="3503" actId="1035"/>
        <pc:sldMkLst>
          <pc:docMk/>
          <pc:sldMk cId="1819483858" sldId="417"/>
        </pc:sldMkLst>
        <pc:spChg chg="mod">
          <ac:chgData name="신 주용" userId="ce306e5e72bceba6" providerId="LiveId" clId="{9DB5844C-FE0F-43E9-9795-A1D205B05658}" dt="2022-04-03T08:03:34.608" v="3501" actId="1036"/>
          <ac:spMkLst>
            <pc:docMk/>
            <pc:sldMk cId="1819483858" sldId="417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08:03:40.113" v="3503" actId="1035"/>
          <ac:picMkLst>
            <pc:docMk/>
            <pc:sldMk cId="1819483858" sldId="417"/>
            <ac:picMk id="16" creationId="{54C8F35C-15C3-4A79-ACFE-04F8F6A8B011}"/>
          </ac:picMkLst>
        </pc:picChg>
        <pc:picChg chg="add mod">
          <ac:chgData name="신 주용" userId="ce306e5e72bceba6" providerId="LiveId" clId="{9DB5844C-FE0F-43E9-9795-A1D205B05658}" dt="2022-04-03T08:03:40.113" v="3503" actId="1035"/>
          <ac:picMkLst>
            <pc:docMk/>
            <pc:sldMk cId="1819483858" sldId="417"/>
            <ac:picMk id="17" creationId="{628FAB0D-CCE5-4FB5-9C38-3DE2504414DE}"/>
          </ac:picMkLst>
        </pc:picChg>
        <pc:picChg chg="del">
          <ac:chgData name="신 주용" userId="ce306e5e72bceba6" providerId="LiveId" clId="{9DB5844C-FE0F-43E9-9795-A1D205B05658}" dt="2022-04-03T08:00:34.029" v="3074" actId="478"/>
          <ac:picMkLst>
            <pc:docMk/>
            <pc:sldMk cId="1819483858" sldId="417"/>
            <ac:picMk id="20" creationId="{650A0281-4CD7-4B75-A7A1-08D77C11A940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2286145507" sldId="417"/>
        </pc:sldMkLst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2094932304" sldId="418"/>
        </pc:sldMkLst>
      </pc:sldChg>
      <pc:sldChg chg="modSp add mod ord">
        <pc:chgData name="신 주용" userId="ce306e5e72bceba6" providerId="LiveId" clId="{9DB5844C-FE0F-43E9-9795-A1D205B05658}" dt="2022-04-03T08:16:30.514" v="3515" actId="20577"/>
        <pc:sldMkLst>
          <pc:docMk/>
          <pc:sldMk cId="3320835239" sldId="418"/>
        </pc:sldMkLst>
        <pc:spChg chg="mod">
          <ac:chgData name="신 주용" userId="ce306e5e72bceba6" providerId="LiveId" clId="{9DB5844C-FE0F-43E9-9795-A1D205B05658}" dt="2022-04-03T08:16:30.514" v="3515" actId="20577"/>
          <ac:spMkLst>
            <pc:docMk/>
            <pc:sldMk cId="3320835239" sldId="418"/>
            <ac:spMk id="36" creationId="{C87EE3C9-854B-49A6-99D9-2933E19EAD82}"/>
          </ac:spMkLst>
        </pc:sp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869816143" sldId="419"/>
        </pc:sldMkLst>
      </pc:sldChg>
      <pc:sldChg chg="addSp delSp modSp add mod ord">
        <pc:chgData name="신 주용" userId="ce306e5e72bceba6" providerId="LiveId" clId="{9DB5844C-FE0F-43E9-9795-A1D205B05658}" dt="2022-04-03T08:19:56.289" v="3729" actId="1036"/>
        <pc:sldMkLst>
          <pc:docMk/>
          <pc:sldMk cId="2778979147" sldId="419"/>
        </pc:sldMkLst>
        <pc:spChg chg="mod">
          <ac:chgData name="신 주용" userId="ce306e5e72bceba6" providerId="LiveId" clId="{9DB5844C-FE0F-43E9-9795-A1D205B05658}" dt="2022-04-03T08:16:51.960" v="3527" actId="20577"/>
          <ac:spMkLst>
            <pc:docMk/>
            <pc:sldMk cId="2778979147" sldId="419"/>
            <ac:spMk id="14" creationId="{7AA523DA-F32B-4AF2-A924-947D338998C0}"/>
          </ac:spMkLst>
        </pc:spChg>
        <pc:spChg chg="mod">
          <ac:chgData name="신 주용" userId="ce306e5e72bceba6" providerId="LiveId" clId="{9DB5844C-FE0F-43E9-9795-A1D205B05658}" dt="2022-04-03T08:19:56.289" v="3729" actId="1036"/>
          <ac:spMkLst>
            <pc:docMk/>
            <pc:sldMk cId="2778979147" sldId="419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08:19:53.918" v="3724" actId="1076"/>
          <ac:picMkLst>
            <pc:docMk/>
            <pc:sldMk cId="2778979147" sldId="419"/>
            <ac:picMk id="3" creationId="{D7F58BEB-9856-47C7-BF19-3E3037DC63DC}"/>
          </ac:picMkLst>
        </pc:picChg>
        <pc:picChg chg="add del mod">
          <ac:chgData name="신 주용" userId="ce306e5e72bceba6" providerId="LiveId" clId="{9DB5844C-FE0F-43E9-9795-A1D205B05658}" dt="2022-04-03T08:19:20.284" v="3599" actId="478"/>
          <ac:picMkLst>
            <pc:docMk/>
            <pc:sldMk cId="2778979147" sldId="419"/>
            <ac:picMk id="5" creationId="{9FBA2CE1-881E-4E56-AFB7-6999D0C45FD9}"/>
          </ac:picMkLst>
        </pc:picChg>
        <pc:picChg chg="del">
          <ac:chgData name="신 주용" userId="ce306e5e72bceba6" providerId="LiveId" clId="{9DB5844C-FE0F-43E9-9795-A1D205B05658}" dt="2022-04-03T08:16:54.197" v="3528" actId="478"/>
          <ac:picMkLst>
            <pc:docMk/>
            <pc:sldMk cId="2778979147" sldId="419"/>
            <ac:picMk id="16" creationId="{54C8F35C-15C3-4A79-ACFE-04F8F6A8B011}"/>
          </ac:picMkLst>
        </pc:picChg>
        <pc:picChg chg="del">
          <ac:chgData name="신 주용" userId="ce306e5e72bceba6" providerId="LiveId" clId="{9DB5844C-FE0F-43E9-9795-A1D205B05658}" dt="2022-04-03T08:16:54.197" v="3528" actId="478"/>
          <ac:picMkLst>
            <pc:docMk/>
            <pc:sldMk cId="2778979147" sldId="419"/>
            <ac:picMk id="17" creationId="{628FAB0D-CCE5-4FB5-9C38-3DE2504414DE}"/>
          </ac:picMkLst>
        </pc:picChg>
      </pc:sldChg>
      <pc:sldChg chg="delSp modSp add mod">
        <pc:chgData name="신 주용" userId="ce306e5e72bceba6" providerId="LiveId" clId="{9DB5844C-FE0F-43E9-9795-A1D205B05658}" dt="2022-04-03T08:20:28.914" v="3802" actId="1036"/>
        <pc:sldMkLst>
          <pc:docMk/>
          <pc:sldMk cId="7954131" sldId="420"/>
        </pc:sldMkLst>
        <pc:spChg chg="mod">
          <ac:chgData name="신 주용" userId="ce306e5e72bceba6" providerId="LiveId" clId="{9DB5844C-FE0F-43E9-9795-A1D205B05658}" dt="2022-04-03T08:20:28.914" v="3802" actId="1036"/>
          <ac:spMkLst>
            <pc:docMk/>
            <pc:sldMk cId="7954131" sldId="420"/>
            <ac:spMk id="19" creationId="{9C627559-2534-4EA1-A833-18195D6FA323}"/>
          </ac:spMkLst>
        </pc:spChg>
        <pc:grpChg chg="mod">
          <ac:chgData name="신 주용" userId="ce306e5e72bceba6" providerId="LiveId" clId="{9DB5844C-FE0F-43E9-9795-A1D205B05658}" dt="2022-04-03T08:20:21.156" v="3796" actId="1076"/>
          <ac:grpSpMkLst>
            <pc:docMk/>
            <pc:sldMk cId="7954131" sldId="420"/>
            <ac:grpSpMk id="15" creationId="{00000000-0000-0000-0000-000000000000}"/>
          </ac:grpSpMkLst>
        </pc:grpChg>
        <pc:picChg chg="del">
          <ac:chgData name="신 주용" userId="ce306e5e72bceba6" providerId="LiveId" clId="{9DB5844C-FE0F-43E9-9795-A1D205B05658}" dt="2022-04-03T08:19:18.250" v="3598" actId="478"/>
          <ac:picMkLst>
            <pc:docMk/>
            <pc:sldMk cId="7954131" sldId="420"/>
            <ac:picMk id="3" creationId="{D7F58BEB-9856-47C7-BF19-3E3037DC63DC}"/>
          </ac:picMkLst>
        </pc:picChg>
        <pc:picChg chg="mod">
          <ac:chgData name="신 주용" userId="ce306e5e72bceba6" providerId="LiveId" clId="{9DB5844C-FE0F-43E9-9795-A1D205B05658}" dt="2022-04-03T08:20:28.914" v="3802" actId="1036"/>
          <ac:picMkLst>
            <pc:docMk/>
            <pc:sldMk cId="7954131" sldId="420"/>
            <ac:picMk id="5" creationId="{9FBA2CE1-881E-4E56-AFB7-6999D0C45FD9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66098808" sldId="421"/>
        </pc:sldMkLst>
      </pc:sldChg>
      <pc:sldChg chg="addSp delSp modSp add mod">
        <pc:chgData name="신 주용" userId="ce306e5e72bceba6" providerId="LiveId" clId="{9DB5844C-FE0F-43E9-9795-A1D205B05658}" dt="2022-04-03T08:22:55.241" v="3987" actId="1036"/>
        <pc:sldMkLst>
          <pc:docMk/>
          <pc:sldMk cId="2036485984" sldId="421"/>
        </pc:sldMkLst>
        <pc:spChg chg="add mod">
          <ac:chgData name="신 주용" userId="ce306e5e72bceba6" providerId="LiveId" clId="{9DB5844C-FE0F-43E9-9795-A1D205B05658}" dt="2022-04-03T08:22:55.241" v="3987" actId="1036"/>
          <ac:spMkLst>
            <pc:docMk/>
            <pc:sldMk cId="2036485984" sldId="421"/>
            <ac:spMk id="17" creationId="{3536F279-E764-488B-9FC2-52B88D4C7077}"/>
          </ac:spMkLst>
        </pc:spChg>
        <pc:spChg chg="mod">
          <ac:chgData name="신 주용" userId="ce306e5e72bceba6" providerId="LiveId" clId="{9DB5844C-FE0F-43E9-9795-A1D205B05658}" dt="2022-04-03T08:22:26.785" v="3924" actId="1076"/>
          <ac:spMkLst>
            <pc:docMk/>
            <pc:sldMk cId="2036485984" sldId="421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08:22:12.473" v="3916" actId="1076"/>
          <ac:picMkLst>
            <pc:docMk/>
            <pc:sldMk cId="2036485984" sldId="421"/>
            <ac:picMk id="3" creationId="{7FDAE0D7-23E9-4676-B8EC-91FF116CAB73}"/>
          </ac:picMkLst>
        </pc:picChg>
        <pc:picChg chg="del">
          <ac:chgData name="신 주용" userId="ce306e5e72bceba6" providerId="LiveId" clId="{9DB5844C-FE0F-43E9-9795-A1D205B05658}" dt="2022-04-03T08:20:33.830" v="3804" actId="478"/>
          <ac:picMkLst>
            <pc:docMk/>
            <pc:sldMk cId="2036485984" sldId="421"/>
            <ac:picMk id="5" creationId="{9FBA2CE1-881E-4E56-AFB7-6999D0C45FD9}"/>
          </ac:picMkLst>
        </pc:picChg>
        <pc:picChg chg="add mod">
          <ac:chgData name="신 주용" userId="ce306e5e72bceba6" providerId="LiveId" clId="{9DB5844C-FE0F-43E9-9795-A1D205B05658}" dt="2022-04-03T08:22:22.937" v="3922" actId="1037"/>
          <ac:picMkLst>
            <pc:docMk/>
            <pc:sldMk cId="2036485984" sldId="421"/>
            <ac:picMk id="16" creationId="{217CDAFD-6136-47A5-9DBC-FDD9C7293306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39480223" sldId="422"/>
        </pc:sldMkLst>
      </pc:sldChg>
      <pc:sldChg chg="addSp delSp modSp add mod">
        <pc:chgData name="신 주용" userId="ce306e5e72bceba6" providerId="LiveId" clId="{9DB5844C-FE0F-43E9-9795-A1D205B05658}" dt="2022-04-03T08:25:43.442" v="4488" actId="1036"/>
        <pc:sldMkLst>
          <pc:docMk/>
          <pc:sldMk cId="2639834902" sldId="422"/>
        </pc:sldMkLst>
        <pc:spChg chg="mod">
          <ac:chgData name="신 주용" userId="ce306e5e72bceba6" providerId="LiveId" clId="{9DB5844C-FE0F-43E9-9795-A1D205B05658}" dt="2022-04-03T08:25:43.442" v="4488" actId="1036"/>
          <ac:spMkLst>
            <pc:docMk/>
            <pc:sldMk cId="2639834902" sldId="422"/>
            <ac:spMk id="19" creationId="{9C627559-2534-4EA1-A833-18195D6FA323}"/>
          </ac:spMkLst>
        </pc:spChg>
        <pc:picChg chg="del">
          <ac:chgData name="신 주용" userId="ce306e5e72bceba6" providerId="LiveId" clId="{9DB5844C-FE0F-43E9-9795-A1D205B05658}" dt="2022-04-03T08:21:33.175" v="3909" actId="478"/>
          <ac:picMkLst>
            <pc:docMk/>
            <pc:sldMk cId="2639834902" sldId="422"/>
            <ac:picMk id="3" creationId="{7FDAE0D7-23E9-4676-B8EC-91FF116CAB73}"/>
          </ac:picMkLst>
        </pc:picChg>
        <pc:picChg chg="add del mod modCrop">
          <ac:chgData name="신 주용" userId="ce306e5e72bceba6" providerId="LiveId" clId="{9DB5844C-FE0F-43E9-9795-A1D205B05658}" dt="2022-04-03T08:22:13.953" v="3917" actId="21"/>
          <ac:picMkLst>
            <pc:docMk/>
            <pc:sldMk cId="2639834902" sldId="422"/>
            <ac:picMk id="4" creationId="{A4C1AFA8-E839-4115-B2A9-EAE3CC9ABDD8}"/>
          </ac:picMkLst>
        </pc:picChg>
        <pc:picChg chg="add mod">
          <ac:chgData name="신 주용" userId="ce306e5e72bceba6" providerId="LiveId" clId="{9DB5844C-FE0F-43E9-9795-A1D205B05658}" dt="2022-04-03T08:25:36.787" v="4476" actId="1035"/>
          <ac:picMkLst>
            <pc:docMk/>
            <pc:sldMk cId="2639834902" sldId="422"/>
            <ac:picMk id="9" creationId="{1DEE7F3E-9827-42BE-B022-7BDD60C2B924}"/>
          </ac:picMkLst>
        </pc:picChg>
        <pc:picChg chg="add mod">
          <ac:chgData name="신 주용" userId="ce306e5e72bceba6" providerId="LiveId" clId="{9DB5844C-FE0F-43E9-9795-A1D205B05658}" dt="2022-04-03T08:25:36.787" v="4476" actId="1035"/>
          <ac:picMkLst>
            <pc:docMk/>
            <pc:sldMk cId="2639834902" sldId="422"/>
            <ac:picMk id="12" creationId="{EB922455-AB24-4D60-A37F-E8834734874B}"/>
          </ac:picMkLst>
        </pc:picChg>
        <pc:picChg chg="add mod">
          <ac:chgData name="신 주용" userId="ce306e5e72bceba6" providerId="LiveId" clId="{9DB5844C-FE0F-43E9-9795-A1D205B05658}" dt="2022-04-03T08:25:36.787" v="4476" actId="1035"/>
          <ac:picMkLst>
            <pc:docMk/>
            <pc:sldMk cId="2639834902" sldId="422"/>
            <ac:picMk id="17" creationId="{099830E3-6ADF-4BCF-AB1B-286CA2DA4792}"/>
          </ac:picMkLst>
        </pc:picChg>
      </pc:sldChg>
      <pc:sldChg chg="addSp delSp modSp add mod">
        <pc:chgData name="신 주용" userId="ce306e5e72bceba6" providerId="LiveId" clId="{9DB5844C-FE0F-43E9-9795-A1D205B05658}" dt="2022-04-03T08:27:11.222" v="4521" actId="1035"/>
        <pc:sldMkLst>
          <pc:docMk/>
          <pc:sldMk cId="479014028" sldId="423"/>
        </pc:sldMkLst>
        <pc:picChg chg="add mod">
          <ac:chgData name="신 주용" userId="ce306e5e72bceba6" providerId="LiveId" clId="{9DB5844C-FE0F-43E9-9795-A1D205B05658}" dt="2022-04-03T08:27:11.222" v="4521" actId="1035"/>
          <ac:picMkLst>
            <pc:docMk/>
            <pc:sldMk cId="479014028" sldId="423"/>
            <ac:picMk id="3" creationId="{17154AB6-C871-41B5-8564-9640F59298A7}"/>
          </ac:picMkLst>
        </pc:picChg>
        <pc:picChg chg="del">
          <ac:chgData name="신 주용" userId="ce306e5e72bceba6" providerId="LiveId" clId="{9DB5844C-FE0F-43E9-9795-A1D205B05658}" dt="2022-04-03T08:26:51.048" v="4490" actId="478"/>
          <ac:picMkLst>
            <pc:docMk/>
            <pc:sldMk cId="479014028" sldId="423"/>
            <ac:picMk id="9" creationId="{1DEE7F3E-9827-42BE-B022-7BDD60C2B924}"/>
          </ac:picMkLst>
        </pc:picChg>
        <pc:picChg chg="del">
          <ac:chgData name="신 주용" userId="ce306e5e72bceba6" providerId="LiveId" clId="{9DB5844C-FE0F-43E9-9795-A1D205B05658}" dt="2022-04-03T08:26:51.048" v="4490" actId="478"/>
          <ac:picMkLst>
            <pc:docMk/>
            <pc:sldMk cId="479014028" sldId="423"/>
            <ac:picMk id="12" creationId="{EB922455-AB24-4D60-A37F-E8834734874B}"/>
          </ac:picMkLst>
        </pc:picChg>
        <pc:picChg chg="del">
          <ac:chgData name="신 주용" userId="ce306e5e72bceba6" providerId="LiveId" clId="{9DB5844C-FE0F-43E9-9795-A1D205B05658}" dt="2022-04-03T08:26:51.048" v="4490" actId="478"/>
          <ac:picMkLst>
            <pc:docMk/>
            <pc:sldMk cId="479014028" sldId="423"/>
            <ac:picMk id="17" creationId="{099830E3-6ADF-4BCF-AB1B-286CA2DA4792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895264470" sldId="423"/>
        </pc:sldMkLst>
      </pc:sldChg>
      <pc:sldChg chg="modSp add mod ord">
        <pc:chgData name="신 주용" userId="ce306e5e72bceba6" providerId="LiveId" clId="{9DB5844C-FE0F-43E9-9795-A1D205B05658}" dt="2022-04-03T18:00:00.717" v="4551"/>
        <pc:sldMkLst>
          <pc:docMk/>
          <pc:sldMk cId="1032571639" sldId="424"/>
        </pc:sldMkLst>
        <pc:spChg chg="mod">
          <ac:chgData name="신 주용" userId="ce306e5e72bceba6" providerId="LiveId" clId="{9DB5844C-FE0F-43E9-9795-A1D205B05658}" dt="2022-04-03T18:00:00.717" v="4551"/>
          <ac:spMkLst>
            <pc:docMk/>
            <pc:sldMk cId="1032571639" sldId="424"/>
            <ac:spMk id="36" creationId="{C87EE3C9-854B-49A6-99D9-2933E19EAD82}"/>
          </ac:spMkLst>
        </pc:sp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890599744" sldId="424"/>
        </pc:sldMkLst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08511557" sldId="425"/>
        </pc:sldMkLst>
      </pc:sldChg>
      <pc:sldChg chg="addSp delSp modSp add mod ord">
        <pc:chgData name="신 주용" userId="ce306e5e72bceba6" providerId="LiveId" clId="{9DB5844C-FE0F-43E9-9795-A1D205B05658}" dt="2022-04-03T18:02:58.229" v="4782" actId="20577"/>
        <pc:sldMkLst>
          <pc:docMk/>
          <pc:sldMk cId="2245459346" sldId="425"/>
        </pc:sldMkLst>
        <pc:spChg chg="mod">
          <ac:chgData name="신 주용" userId="ce306e5e72bceba6" providerId="LiveId" clId="{9DB5844C-FE0F-43E9-9795-A1D205B05658}" dt="2022-04-03T18:00:12.301" v="4579"/>
          <ac:spMkLst>
            <pc:docMk/>
            <pc:sldMk cId="2245459346" sldId="425"/>
            <ac:spMk id="14" creationId="{7AA523DA-F32B-4AF2-A924-947D338998C0}"/>
          </ac:spMkLst>
        </pc:spChg>
        <pc:spChg chg="add del mod">
          <ac:chgData name="신 주용" userId="ce306e5e72bceba6" providerId="LiveId" clId="{9DB5844C-FE0F-43E9-9795-A1D205B05658}" dt="2022-04-03T18:02:58.229" v="4782" actId="20577"/>
          <ac:spMkLst>
            <pc:docMk/>
            <pc:sldMk cId="2245459346" sldId="425"/>
            <ac:spMk id="19" creationId="{9C627559-2534-4EA1-A833-18195D6FA323}"/>
          </ac:spMkLst>
        </pc:spChg>
        <pc:picChg chg="del">
          <ac:chgData name="신 주용" userId="ce306e5e72bceba6" providerId="LiveId" clId="{9DB5844C-FE0F-43E9-9795-A1D205B05658}" dt="2022-04-03T18:01:09.536" v="4580" actId="478"/>
          <ac:picMkLst>
            <pc:docMk/>
            <pc:sldMk cId="2245459346" sldId="425"/>
            <ac:picMk id="3" creationId="{17154AB6-C871-41B5-8564-9640F59298A7}"/>
          </ac:picMkLst>
        </pc:picChg>
        <pc:picChg chg="add mod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4" creationId="{CAEFD232-4F69-4DB7-B63F-1AFCE8F25F0B}"/>
          </ac:picMkLst>
        </pc:picChg>
        <pc:picChg chg="add mod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9" creationId="{C5A2BDCF-EDB2-4D01-B71A-F6CA57DC9428}"/>
          </ac:picMkLst>
        </pc:picChg>
        <pc:picChg chg="add mod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12" creationId="{3E5B7E09-4441-408F-AB1E-9F105D06F352}"/>
          </ac:picMkLst>
        </pc:picChg>
        <pc:picChg chg="add mod modCrop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17" creationId="{67A15E0D-D992-4A06-82E5-F3E5631C4E28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666502693" sldId="426"/>
        </pc:sldMkLst>
      </pc:sldChg>
      <pc:sldChg chg="addSp delSp modSp add mod ord">
        <pc:chgData name="신 주용" userId="ce306e5e72bceba6" providerId="LiveId" clId="{9DB5844C-FE0F-43E9-9795-A1D205B05658}" dt="2022-04-03T18:06:56.575" v="4848" actId="1035"/>
        <pc:sldMkLst>
          <pc:docMk/>
          <pc:sldMk cId="4172930339" sldId="426"/>
        </pc:sldMkLst>
        <pc:spChg chg="mod">
          <ac:chgData name="신 주용" userId="ce306e5e72bceba6" providerId="LiveId" clId="{9DB5844C-FE0F-43E9-9795-A1D205B05658}" dt="2022-04-03T18:06:56.575" v="4848" actId="1035"/>
          <ac:spMkLst>
            <pc:docMk/>
            <pc:sldMk cId="4172930339" sldId="426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18:06:49.282" v="4800" actId="1076"/>
          <ac:picMkLst>
            <pc:docMk/>
            <pc:sldMk cId="4172930339" sldId="426"/>
            <ac:picMk id="3" creationId="{207DB0FE-A0D4-4808-B47E-6BC799F43BDD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4" creationId="{CAEFD232-4F69-4DB7-B63F-1AFCE8F25F0B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9" creationId="{C5A2BDCF-EDB2-4D01-B71A-F6CA57DC9428}"/>
          </ac:picMkLst>
        </pc:picChg>
        <pc:picChg chg="add del mod">
          <ac:chgData name="신 주용" userId="ce306e5e72bceba6" providerId="LiveId" clId="{9DB5844C-FE0F-43E9-9795-A1D205B05658}" dt="2022-04-03T18:06:45.534" v="4797" actId="478"/>
          <ac:picMkLst>
            <pc:docMk/>
            <pc:sldMk cId="4172930339" sldId="426"/>
            <ac:picMk id="10" creationId="{907EB09D-538A-4C0B-8679-0B82736CFE40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12" creationId="{3E5B7E09-4441-408F-AB1E-9F105D06F352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17" creationId="{67A15E0D-D992-4A06-82E5-F3E5631C4E28}"/>
          </ac:picMkLst>
        </pc:picChg>
      </pc:sldChg>
      <pc:sldChg chg="addSp delSp modSp add mod">
        <pc:chgData name="신 주용" userId="ce306e5e72bceba6" providerId="LiveId" clId="{9DB5844C-FE0F-43E9-9795-A1D205B05658}" dt="2022-04-03T18:08:52.850" v="5282" actId="1036"/>
        <pc:sldMkLst>
          <pc:docMk/>
          <pc:sldMk cId="792029282" sldId="427"/>
        </pc:sldMkLst>
        <pc:spChg chg="mod">
          <ac:chgData name="신 주용" userId="ce306e5e72bceba6" providerId="LiveId" clId="{9DB5844C-FE0F-43E9-9795-A1D205B05658}" dt="2022-04-03T18:08:52.850" v="5282" actId="1036"/>
          <ac:spMkLst>
            <pc:docMk/>
            <pc:sldMk cId="792029282" sldId="427"/>
            <ac:spMk id="19" creationId="{9C627559-2534-4EA1-A833-18195D6FA323}"/>
          </ac:spMkLst>
        </pc:spChg>
        <pc:picChg chg="del">
          <ac:chgData name="신 주용" userId="ce306e5e72bceba6" providerId="LiveId" clId="{9DB5844C-FE0F-43E9-9795-A1D205B05658}" dt="2022-04-03T18:07:00.498" v="4851" actId="478"/>
          <ac:picMkLst>
            <pc:docMk/>
            <pc:sldMk cId="792029282" sldId="427"/>
            <ac:picMk id="3" creationId="{207DB0FE-A0D4-4808-B47E-6BC799F43BDD}"/>
          </ac:picMkLst>
        </pc:picChg>
        <pc:picChg chg="mod ord modCrop">
          <ac:chgData name="신 주용" userId="ce306e5e72bceba6" providerId="LiveId" clId="{9DB5844C-FE0F-43E9-9795-A1D205B05658}" dt="2022-04-03T18:08:52.850" v="5282" actId="1036"/>
          <ac:picMkLst>
            <pc:docMk/>
            <pc:sldMk cId="792029282" sldId="427"/>
            <ac:picMk id="10" creationId="{907EB09D-538A-4C0B-8679-0B82736CFE40}"/>
          </ac:picMkLst>
        </pc:picChg>
        <pc:picChg chg="add mod modCrop">
          <ac:chgData name="신 주용" userId="ce306e5e72bceba6" providerId="LiveId" clId="{9DB5844C-FE0F-43E9-9795-A1D205B05658}" dt="2022-04-03T18:08:52.850" v="5282" actId="1036"/>
          <ac:picMkLst>
            <pc:docMk/>
            <pc:sldMk cId="792029282" sldId="427"/>
            <ac:picMk id="16" creationId="{82B7512E-DF29-4F36-A35A-2A39C9956ACF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031142444" sldId="427"/>
        </pc:sldMkLst>
      </pc:sldChg>
      <pc:sldChg chg="addSp delSp modSp add mod">
        <pc:chgData name="신 주용" userId="ce306e5e72bceba6" providerId="LiveId" clId="{9DB5844C-FE0F-43E9-9795-A1D205B05658}" dt="2022-04-03T18:10:10.305" v="5491" actId="20577"/>
        <pc:sldMkLst>
          <pc:docMk/>
          <pc:sldMk cId="2181536615" sldId="428"/>
        </pc:sldMkLst>
        <pc:spChg chg="mod">
          <ac:chgData name="신 주용" userId="ce306e5e72bceba6" providerId="LiveId" clId="{9DB5844C-FE0F-43E9-9795-A1D205B05658}" dt="2022-04-03T18:10:10.305" v="5491" actId="20577"/>
          <ac:spMkLst>
            <pc:docMk/>
            <pc:sldMk cId="2181536615" sldId="428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18:10:03.686" v="5419" actId="1037"/>
          <ac:picMkLst>
            <pc:docMk/>
            <pc:sldMk cId="2181536615" sldId="428"/>
            <ac:picMk id="3" creationId="{8A28DB9C-F7B0-41C8-A57B-137CF273A5FE}"/>
          </ac:picMkLst>
        </pc:picChg>
        <pc:picChg chg="add mod">
          <ac:chgData name="신 주용" userId="ce306e5e72bceba6" providerId="LiveId" clId="{9DB5844C-FE0F-43E9-9795-A1D205B05658}" dt="2022-04-03T18:10:03.686" v="5419" actId="1037"/>
          <ac:picMkLst>
            <pc:docMk/>
            <pc:sldMk cId="2181536615" sldId="428"/>
            <ac:picMk id="5" creationId="{80191233-4C35-4CD9-9E04-3A1509361032}"/>
          </ac:picMkLst>
        </pc:picChg>
        <pc:picChg chg="del">
          <ac:chgData name="신 주용" userId="ce306e5e72bceba6" providerId="LiveId" clId="{9DB5844C-FE0F-43E9-9795-A1D205B05658}" dt="2022-04-03T18:08:57.983" v="5284" actId="478"/>
          <ac:picMkLst>
            <pc:docMk/>
            <pc:sldMk cId="2181536615" sldId="428"/>
            <ac:picMk id="10" creationId="{907EB09D-538A-4C0B-8679-0B82736CFE40}"/>
          </ac:picMkLst>
        </pc:picChg>
        <pc:picChg chg="del">
          <ac:chgData name="신 주용" userId="ce306e5e72bceba6" providerId="LiveId" clId="{9DB5844C-FE0F-43E9-9795-A1D205B05658}" dt="2022-04-03T18:08:57.983" v="5284" actId="478"/>
          <ac:picMkLst>
            <pc:docMk/>
            <pc:sldMk cId="2181536615" sldId="428"/>
            <ac:picMk id="16" creationId="{82B7512E-DF29-4F36-A35A-2A39C9956ACF}"/>
          </ac:picMkLst>
        </pc:picChg>
      </pc:sldChg>
      <pc:sldChg chg="add del">
        <pc:chgData name="신 주용" userId="ce306e5e72bceba6" providerId="LiveId" clId="{9DB5844C-FE0F-43E9-9795-A1D205B05658}" dt="2022-04-03T18:06:58.607" v="4850" actId="2890"/>
        <pc:sldMkLst>
          <pc:docMk/>
          <pc:sldMk cId="3970574584" sldId="428"/>
        </pc:sldMkLst>
      </pc:sldChg>
      <pc:sldChg chg="addSp delSp modSp add mod">
        <pc:chgData name="신 주용" userId="ce306e5e72bceba6" providerId="LiveId" clId="{9DB5844C-FE0F-43E9-9795-A1D205B05658}" dt="2022-04-03T18:30:03.766" v="7948" actId="1035"/>
        <pc:sldMkLst>
          <pc:docMk/>
          <pc:sldMk cId="269050667" sldId="429"/>
        </pc:sldMkLst>
        <pc:spChg chg="mod">
          <ac:chgData name="신 주용" userId="ce306e5e72bceba6" providerId="LiveId" clId="{9DB5844C-FE0F-43E9-9795-A1D205B05658}" dt="2022-04-03T18:30:03.766" v="7948" actId="1035"/>
          <ac:spMkLst>
            <pc:docMk/>
            <pc:sldMk cId="269050667" sldId="429"/>
            <ac:spMk id="19" creationId="{9C627559-2534-4EA1-A833-18195D6FA323}"/>
          </ac:spMkLst>
        </pc:spChg>
        <pc:spChg chg="add mod">
          <ac:chgData name="신 주용" userId="ce306e5e72bceba6" providerId="LiveId" clId="{9DB5844C-FE0F-43E9-9795-A1D205B05658}" dt="2022-04-03T18:30:03.766" v="7948" actId="1035"/>
          <ac:spMkLst>
            <pc:docMk/>
            <pc:sldMk cId="269050667" sldId="429"/>
            <ac:spMk id="22" creationId="{72B9F16E-4BC0-479B-ABA5-48339E630E11}"/>
          </ac:spMkLst>
        </pc:spChg>
        <pc:picChg chg="add mod">
          <ac:chgData name="신 주용" userId="ce306e5e72bceba6" providerId="LiveId" clId="{9DB5844C-FE0F-43E9-9795-A1D205B05658}" dt="2022-04-03T18:30:03.766" v="7948" actId="1035"/>
          <ac:picMkLst>
            <pc:docMk/>
            <pc:sldMk cId="269050667" sldId="429"/>
            <ac:picMk id="3" creationId="{4A473EA6-D615-4DAF-A6C3-1D93489F6088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4" creationId="{CAEFD232-4F69-4DB7-B63F-1AFCE8F25F0B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9" creationId="{C5A2BDCF-EDB2-4D01-B71A-F6CA57DC9428}"/>
          </ac:picMkLst>
        </pc:picChg>
        <pc:picChg chg="add mod">
          <ac:chgData name="신 주용" userId="ce306e5e72bceba6" providerId="LiveId" clId="{9DB5844C-FE0F-43E9-9795-A1D205B05658}" dt="2022-04-03T18:30:03.766" v="7948" actId="1035"/>
          <ac:picMkLst>
            <pc:docMk/>
            <pc:sldMk cId="269050667" sldId="429"/>
            <ac:picMk id="10" creationId="{B53E3BEC-F8EB-4F42-BB56-6DE9EB232664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12" creationId="{3E5B7E09-4441-408F-AB1E-9F105D06F352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17" creationId="{67A15E0D-D992-4A06-82E5-F3E5631C4E28}"/>
          </ac:picMkLst>
        </pc:picChg>
      </pc:sldChg>
      <pc:sldChg chg="delSp add del mod">
        <pc:chgData name="신 주용" userId="ce306e5e72bceba6" providerId="LiveId" clId="{9DB5844C-FE0F-43E9-9795-A1D205B05658}" dt="2022-04-03T18:10:13.059" v="5492" actId="47"/>
        <pc:sldMkLst>
          <pc:docMk/>
          <pc:sldMk cId="341005946" sldId="429"/>
        </pc:sldMkLst>
        <pc:picChg chg="del">
          <ac:chgData name="신 주용" userId="ce306e5e72bceba6" providerId="LiveId" clId="{9DB5844C-FE0F-43E9-9795-A1D205B05658}" dt="2022-04-03T18:09:31.451" v="5357" actId="478"/>
          <ac:picMkLst>
            <pc:docMk/>
            <pc:sldMk cId="341005946" sldId="429"/>
            <ac:picMk id="3" creationId="{8A28DB9C-F7B0-41C8-A57B-137CF273A5FE}"/>
          </ac:picMkLst>
        </pc:picChg>
      </pc:sldChg>
      <pc:sldChg chg="addSp delSp modSp add mod">
        <pc:chgData name="신 주용" userId="ce306e5e72bceba6" providerId="LiveId" clId="{9DB5844C-FE0F-43E9-9795-A1D205B05658}" dt="2022-04-03T18:26:48.976" v="7944" actId="1036"/>
        <pc:sldMkLst>
          <pc:docMk/>
          <pc:sldMk cId="862670545" sldId="430"/>
        </pc:sldMkLst>
        <pc:spChg chg="mod">
          <ac:chgData name="신 주용" userId="ce306e5e72bceba6" providerId="LiveId" clId="{9DB5844C-FE0F-43E9-9795-A1D205B05658}" dt="2022-04-03T18:26:48.976" v="7944" actId="1036"/>
          <ac:spMkLst>
            <pc:docMk/>
            <pc:sldMk cId="862670545" sldId="430"/>
            <ac:spMk id="19" creationId="{9C627559-2534-4EA1-A833-18195D6FA323}"/>
          </ac:spMkLst>
        </pc:spChg>
        <pc:spChg chg="del">
          <ac:chgData name="신 주용" userId="ce306e5e72bceba6" providerId="LiveId" clId="{9DB5844C-FE0F-43E9-9795-A1D205B05658}" dt="2022-04-03T18:19:37.720" v="6791" actId="478"/>
          <ac:spMkLst>
            <pc:docMk/>
            <pc:sldMk cId="862670545" sldId="430"/>
            <ac:spMk id="22" creationId="{72B9F16E-4BC0-479B-ABA5-48339E630E11}"/>
          </ac:spMkLst>
        </pc:spChg>
        <pc:picChg chg="del">
          <ac:chgData name="신 주용" userId="ce306e5e72bceba6" providerId="LiveId" clId="{9DB5844C-FE0F-43E9-9795-A1D205B05658}" dt="2022-04-03T18:17:36.638" v="6231" actId="478"/>
          <ac:picMkLst>
            <pc:docMk/>
            <pc:sldMk cId="862670545" sldId="430"/>
            <ac:picMk id="3" creationId="{4A473EA6-D615-4DAF-A6C3-1D93489F6088}"/>
          </ac:picMkLst>
        </pc:picChg>
        <pc:picChg chg="add mod">
          <ac:chgData name="신 주용" userId="ce306e5e72bceba6" providerId="LiveId" clId="{9DB5844C-FE0F-43E9-9795-A1D205B05658}" dt="2022-04-03T18:26:48.976" v="7944" actId="1036"/>
          <ac:picMkLst>
            <pc:docMk/>
            <pc:sldMk cId="862670545" sldId="430"/>
            <ac:picMk id="4" creationId="{13586762-7545-4739-B4B9-D7616DC2ADAB}"/>
          </ac:picMkLst>
        </pc:picChg>
        <pc:picChg chg="add mod">
          <ac:chgData name="신 주용" userId="ce306e5e72bceba6" providerId="LiveId" clId="{9DB5844C-FE0F-43E9-9795-A1D205B05658}" dt="2022-04-03T18:26:48.976" v="7944" actId="1036"/>
          <ac:picMkLst>
            <pc:docMk/>
            <pc:sldMk cId="862670545" sldId="430"/>
            <ac:picMk id="9" creationId="{69EBA20B-C3D8-4685-A11E-75DA122C3826}"/>
          </ac:picMkLst>
        </pc:picChg>
        <pc:picChg chg="del">
          <ac:chgData name="신 주용" userId="ce306e5e72bceba6" providerId="LiveId" clId="{9DB5844C-FE0F-43E9-9795-A1D205B05658}" dt="2022-04-03T18:19:37.720" v="6791" actId="478"/>
          <ac:picMkLst>
            <pc:docMk/>
            <pc:sldMk cId="862670545" sldId="430"/>
            <ac:picMk id="10" creationId="{B53E3BEC-F8EB-4F42-BB56-6DE9EB232664}"/>
          </ac:picMkLst>
        </pc:picChg>
      </pc:sldChg>
    </pc:docChg>
  </pc:docChgLst>
  <pc:docChgLst>
    <pc:chgData name="신 주용" userId="ce306e5e72bceba6" providerId="LiveId" clId="{7AFA936B-4FC7-4127-9BD5-06321861A2CF}"/>
    <pc:docChg chg="undo redo custSel addSld delSld modSld sldOrd">
      <pc:chgData name="신 주용" userId="ce306e5e72bceba6" providerId="LiveId" clId="{7AFA936B-4FC7-4127-9BD5-06321861A2CF}" dt="2022-04-05T17:38:44.362" v="4186" actId="1037"/>
      <pc:docMkLst>
        <pc:docMk/>
      </pc:docMkLst>
      <pc:sldChg chg="modSp mod">
        <pc:chgData name="신 주용" userId="ce306e5e72bceba6" providerId="LiveId" clId="{7AFA936B-4FC7-4127-9BD5-06321861A2CF}" dt="2022-04-05T15:56:50.610" v="60"/>
        <pc:sldMkLst>
          <pc:docMk/>
          <pc:sldMk cId="109162043" sldId="368"/>
        </pc:sldMkLst>
        <pc:spChg chg="mod">
          <ac:chgData name="신 주용" userId="ce306e5e72bceba6" providerId="LiveId" clId="{7AFA936B-4FC7-4127-9BD5-06321861A2CF}" dt="2022-04-05T15:56:50.610" v="60"/>
          <ac:spMkLst>
            <pc:docMk/>
            <pc:sldMk cId="109162043" sldId="368"/>
            <ac:spMk id="42" creationId="{00000000-0000-0000-0000-000000000000}"/>
          </ac:spMkLst>
        </pc:spChg>
      </pc:sldChg>
      <pc:sldChg chg="addSp delSp modSp mod">
        <pc:chgData name="신 주용" userId="ce306e5e72bceba6" providerId="LiveId" clId="{7AFA936B-4FC7-4127-9BD5-06321861A2CF}" dt="2022-04-05T16:31:58.509" v="1279" actId="1076"/>
        <pc:sldMkLst>
          <pc:docMk/>
          <pc:sldMk cId="2782456046" sldId="376"/>
        </pc:sldMkLst>
        <pc:spChg chg="add del">
          <ac:chgData name="신 주용" userId="ce306e5e72bceba6" providerId="LiveId" clId="{7AFA936B-4FC7-4127-9BD5-06321861A2CF}" dt="2022-04-05T15:56:55.571" v="62"/>
          <ac:spMkLst>
            <pc:docMk/>
            <pc:sldMk cId="2782456046" sldId="376"/>
            <ac:spMk id="2" creationId="{F7E8B314-0ECD-483E-8382-AE0C2CBEF969}"/>
          </ac:spMkLst>
        </pc:spChg>
        <pc:spChg chg="add del">
          <ac:chgData name="신 주용" userId="ce306e5e72bceba6" providerId="LiveId" clId="{7AFA936B-4FC7-4127-9BD5-06321861A2CF}" dt="2022-04-05T15:57:00.538" v="69"/>
          <ac:spMkLst>
            <pc:docMk/>
            <pc:sldMk cId="2782456046" sldId="376"/>
            <ac:spMk id="3" creationId="{81F268AB-626B-47C6-BCA5-CA5927F301B6}"/>
          </ac:spMkLst>
        </pc:spChg>
        <pc:spChg chg="mod">
          <ac:chgData name="신 주용" userId="ce306e5e72bceba6" providerId="LiveId" clId="{7AFA936B-4FC7-4127-9BD5-06321861A2CF}" dt="2022-04-05T15:57:04.241" v="76" actId="20577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14:58.031" v="107" actId="20578"/>
          <ac:spMkLst>
            <pc:docMk/>
            <pc:sldMk cId="2782456046" sldId="376"/>
            <ac:spMk id="16" creationId="{04B2F51A-BB2E-4825-8563-7498C89C4055}"/>
          </ac:spMkLst>
        </pc:spChg>
        <pc:grpChg chg="mod">
          <ac:chgData name="신 주용" userId="ce306e5e72bceba6" providerId="LiveId" clId="{7AFA936B-4FC7-4127-9BD5-06321861A2CF}" dt="2022-04-05T16:31:58.509" v="1279" actId="1076"/>
          <ac:grpSpMkLst>
            <pc:docMk/>
            <pc:sldMk cId="2782456046" sldId="376"/>
            <ac:grpSpMk id="15" creationId="{00000000-0000-0000-0000-000000000000}"/>
          </ac:grpSpMkLst>
        </pc:grpChg>
      </pc:sldChg>
      <pc:sldChg chg="modSp mod">
        <pc:chgData name="신 주용" userId="ce306e5e72bceba6" providerId="LiveId" clId="{7AFA936B-4FC7-4127-9BD5-06321861A2CF}" dt="2022-04-05T16:15:13.512" v="113"/>
        <pc:sldMkLst>
          <pc:docMk/>
          <pc:sldMk cId="1342536853" sldId="407"/>
        </pc:sldMkLst>
        <pc:spChg chg="mod">
          <ac:chgData name="신 주용" userId="ce306e5e72bceba6" providerId="LiveId" clId="{7AFA936B-4FC7-4127-9BD5-06321861A2CF}" dt="2022-04-05T16:15:13.512" v="113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7AFA936B-4FC7-4127-9BD5-06321861A2CF}" dt="2022-04-05T16:32:28.791" v="1295"/>
        <pc:sldMkLst>
          <pc:docMk/>
          <pc:sldMk cId="1291928749" sldId="408"/>
        </pc:sldMkLst>
        <pc:spChg chg="mod">
          <ac:chgData name="신 주용" userId="ce306e5e72bceba6" providerId="LiveId" clId="{7AFA936B-4FC7-4127-9BD5-06321861A2CF}" dt="2022-04-05T16:32:28.791" v="1295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20:19.661" v="611" actId="122"/>
          <ac:spMkLst>
            <pc:docMk/>
            <pc:sldMk cId="1291928749" sldId="408"/>
            <ac:spMk id="21" creationId="{BAE6CD7E-CE49-4654-8F31-6DAFBCF0C85C}"/>
          </ac:spMkLst>
        </pc:spChg>
        <pc:spChg chg="del">
          <ac:chgData name="신 주용" userId="ce306e5e72bceba6" providerId="LiveId" clId="{7AFA936B-4FC7-4127-9BD5-06321861A2CF}" dt="2022-04-05T16:15:18.603" v="114" actId="478"/>
          <ac:spMkLst>
            <pc:docMk/>
            <pc:sldMk cId="1291928749" sldId="408"/>
            <ac:spMk id="28" creationId="{A7C14EF6-DA07-4021-8DA9-B87BECF58117}"/>
          </ac:spMkLst>
        </pc:spChg>
        <pc:picChg chg="del">
          <ac:chgData name="신 주용" userId="ce306e5e72bceba6" providerId="LiveId" clId="{7AFA936B-4FC7-4127-9BD5-06321861A2CF}" dt="2022-04-05T16:15:18.603" v="114" actId="478"/>
          <ac:picMkLst>
            <pc:docMk/>
            <pc:sldMk cId="1291928749" sldId="408"/>
            <ac:picMk id="3" creationId="{15A03582-7478-460A-80CB-22B38482E504}"/>
          </ac:picMkLst>
        </pc:picChg>
        <pc:picChg chg="add mod">
          <ac:chgData name="신 주용" userId="ce306e5e72bceba6" providerId="LiveId" clId="{7AFA936B-4FC7-4127-9BD5-06321861A2CF}" dt="2022-04-05T16:16:17.711" v="133" actId="1076"/>
          <ac:picMkLst>
            <pc:docMk/>
            <pc:sldMk cId="1291928749" sldId="408"/>
            <ac:picMk id="4" creationId="{AA7CA4FE-522C-445F-94BF-A14D83D09160}"/>
          </ac:picMkLst>
        </pc:picChg>
        <pc:picChg chg="del">
          <ac:chgData name="신 주용" userId="ce306e5e72bceba6" providerId="LiveId" clId="{7AFA936B-4FC7-4127-9BD5-06321861A2CF}" dt="2022-04-05T16:15:18.603" v="114" actId="478"/>
          <ac:picMkLst>
            <pc:docMk/>
            <pc:sldMk cId="1291928749" sldId="408"/>
            <ac:picMk id="9" creationId="{58030626-CFE6-4FEA-B985-060397C4BFBF}"/>
          </ac:picMkLst>
        </pc:picChg>
        <pc:picChg chg="add mod">
          <ac:chgData name="신 주용" userId="ce306e5e72bceba6" providerId="LiveId" clId="{7AFA936B-4FC7-4127-9BD5-06321861A2CF}" dt="2022-04-05T16:16:17.711" v="133" actId="1076"/>
          <ac:picMkLst>
            <pc:docMk/>
            <pc:sldMk cId="1291928749" sldId="408"/>
            <ac:picMk id="10" creationId="{4DF49ADB-4987-4DD9-BFA1-918827047DD6}"/>
          </ac:picMkLst>
        </pc:picChg>
        <pc:picChg chg="add mod">
          <ac:chgData name="신 주용" userId="ce306e5e72bceba6" providerId="LiveId" clId="{7AFA936B-4FC7-4127-9BD5-06321861A2CF}" dt="2022-04-05T16:16:08.094" v="127" actId="1076"/>
          <ac:picMkLst>
            <pc:docMk/>
            <pc:sldMk cId="1291928749" sldId="408"/>
            <ac:picMk id="16" creationId="{E49668E4-5C99-458C-9383-02678BB5BB2F}"/>
          </ac:picMkLst>
        </pc:picChg>
        <pc:picChg chg="add mod">
          <ac:chgData name="신 주용" userId="ce306e5e72bceba6" providerId="LiveId" clId="{7AFA936B-4FC7-4127-9BD5-06321861A2CF}" dt="2022-04-05T16:16:49.744" v="329" actId="1076"/>
          <ac:picMkLst>
            <pc:docMk/>
            <pc:sldMk cId="1291928749" sldId="408"/>
            <ac:picMk id="18" creationId="{9D2FBCB0-D9DD-412A-88D3-857C57988E84}"/>
          </ac:picMkLst>
        </pc:picChg>
      </pc:sldChg>
      <pc:sldChg chg="addSp delSp modSp add mod">
        <pc:chgData name="신 주용" userId="ce306e5e72bceba6" providerId="LiveId" clId="{7AFA936B-4FC7-4127-9BD5-06321861A2CF}" dt="2022-04-05T16:32:30.860" v="1296"/>
        <pc:sldMkLst>
          <pc:docMk/>
          <pc:sldMk cId="1735056761" sldId="409"/>
        </pc:sldMkLst>
        <pc:spChg chg="mod">
          <ac:chgData name="신 주용" userId="ce306e5e72bceba6" providerId="LiveId" clId="{7AFA936B-4FC7-4127-9BD5-06321861A2CF}" dt="2022-04-05T16:32:30.860" v="1296"/>
          <ac:spMkLst>
            <pc:docMk/>
            <pc:sldMk cId="1735056761" sldId="409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25:23.025" v="695" actId="1035"/>
          <ac:spMkLst>
            <pc:docMk/>
            <pc:sldMk cId="1735056761" sldId="409"/>
            <ac:spMk id="21" creationId="{BAE6CD7E-CE49-4654-8F31-6DAFBCF0C85C}"/>
          </ac:spMkLst>
        </pc:spChg>
        <pc:spChg chg="del">
          <ac:chgData name="신 주용" userId="ce306e5e72bceba6" providerId="LiveId" clId="{7AFA936B-4FC7-4127-9BD5-06321861A2CF}" dt="2022-04-05T16:17:06.535" v="338" actId="478"/>
          <ac:spMkLst>
            <pc:docMk/>
            <pc:sldMk cId="1735056761" sldId="409"/>
            <ac:spMk id="27" creationId="{EE6474F9-58BA-42E4-A458-FCFCC3444BAF}"/>
          </ac:spMkLst>
        </pc:spChg>
        <pc:spChg chg="add mod">
          <ac:chgData name="신 주용" userId="ce306e5e72bceba6" providerId="LiveId" clId="{7AFA936B-4FC7-4127-9BD5-06321861A2CF}" dt="2022-04-05T16:25:47.764" v="767" actId="20577"/>
          <ac:spMkLst>
            <pc:docMk/>
            <pc:sldMk cId="1735056761" sldId="409"/>
            <ac:spMk id="29" creationId="{4602DE0E-7F8C-435D-AFE8-150FC1C70C45}"/>
          </ac:spMkLst>
        </pc:spChg>
        <pc:grpChg chg="mod">
          <ac:chgData name="신 주용" userId="ce306e5e72bceba6" providerId="LiveId" clId="{7AFA936B-4FC7-4127-9BD5-06321861A2CF}" dt="2022-04-05T16:25:03.012" v="676" actId="1076"/>
          <ac:grpSpMkLst>
            <pc:docMk/>
            <pc:sldMk cId="1735056761" sldId="409"/>
            <ac:grpSpMk id="15" creationId="{00000000-0000-0000-0000-000000000000}"/>
          </ac:grpSpMkLst>
        </pc:grp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3" creationId="{5A5A9DC6-32B6-4DC2-9C05-96B374BDA1C0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4" creationId="{AA7CA4FE-522C-445F-94BF-A14D83D09160}"/>
          </ac:picMkLst>
        </pc:pic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9" creationId="{568C524B-AE4E-403E-BFCB-B8C9FBB708B6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10" creationId="{4DF49ADB-4987-4DD9-BFA1-918827047DD6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16" creationId="{E49668E4-5C99-458C-9383-02678BB5BB2F}"/>
          </ac:picMkLst>
        </pc:pic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17" creationId="{45ADB52B-7A1F-4A18-B3DE-D00B3346708F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18" creationId="{9D2FBCB0-D9DD-412A-88D3-857C57988E84}"/>
          </ac:picMkLst>
        </pc:pic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20" creationId="{C291C314-71A7-42D6-8728-41A5EC2F0949}"/>
          </ac:picMkLst>
        </pc:picChg>
        <pc:picChg chg="add mod">
          <ac:chgData name="신 주용" userId="ce306e5e72bceba6" providerId="LiveId" clId="{7AFA936B-4FC7-4127-9BD5-06321861A2CF}" dt="2022-04-05T16:25:21.156" v="693" actId="1036"/>
          <ac:picMkLst>
            <pc:docMk/>
            <pc:sldMk cId="1735056761" sldId="409"/>
            <ac:picMk id="23" creationId="{3047E02C-D13B-47B5-8726-DCB1972FE92F}"/>
          </ac:picMkLst>
        </pc:picChg>
        <pc:picChg chg="add mod">
          <ac:chgData name="신 주용" userId="ce306e5e72bceba6" providerId="LiveId" clId="{7AFA936B-4FC7-4127-9BD5-06321861A2CF}" dt="2022-04-05T16:25:21.156" v="693" actId="1036"/>
          <ac:picMkLst>
            <pc:docMk/>
            <pc:sldMk cId="1735056761" sldId="409"/>
            <ac:picMk id="26" creationId="{9B722B9C-BE49-472E-9AE6-4FEE06B3F0B6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085105041" sldId="409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917766876" sldId="410"/>
        </pc:sldMkLst>
      </pc:sldChg>
      <pc:sldChg chg="addSp delSp modSp add mod">
        <pc:chgData name="신 주용" userId="ce306e5e72bceba6" providerId="LiveId" clId="{7AFA936B-4FC7-4127-9BD5-06321861A2CF}" dt="2022-04-05T16:32:33.248" v="1297"/>
        <pc:sldMkLst>
          <pc:docMk/>
          <pc:sldMk cId="3838676945" sldId="410"/>
        </pc:sldMkLst>
        <pc:spChg chg="mod">
          <ac:chgData name="신 주용" userId="ce306e5e72bceba6" providerId="LiveId" clId="{7AFA936B-4FC7-4127-9BD5-06321861A2CF}" dt="2022-04-05T16:32:33.248" v="1297"/>
          <ac:spMkLst>
            <pc:docMk/>
            <pc:sldMk cId="3838676945" sldId="410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28:04.174" v="1160" actId="1036"/>
          <ac:spMkLst>
            <pc:docMk/>
            <pc:sldMk cId="3838676945" sldId="410"/>
            <ac:spMk id="21" creationId="{BAE6CD7E-CE49-4654-8F31-6DAFBCF0C85C}"/>
          </ac:spMkLst>
        </pc:spChg>
        <pc:spChg chg="add mod">
          <ac:chgData name="신 주용" userId="ce306e5e72bceba6" providerId="LiveId" clId="{7AFA936B-4FC7-4127-9BD5-06321861A2CF}" dt="2022-04-05T16:28:27.387" v="1230" actId="1036"/>
          <ac:spMkLst>
            <pc:docMk/>
            <pc:sldMk cId="3838676945" sldId="410"/>
            <ac:spMk id="33" creationId="{D60208E4-B1A2-48A5-BA2B-A8959666D4BC}"/>
          </ac:spMkLst>
        </pc:sp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3" creationId="{5A5A9DC6-32B6-4DC2-9C05-96B374BDA1C0}"/>
          </ac:picMkLst>
        </pc:picChg>
        <pc:picChg chg="add del mod">
          <ac:chgData name="신 주용" userId="ce306e5e72bceba6" providerId="LiveId" clId="{7AFA936B-4FC7-4127-9BD5-06321861A2CF}" dt="2022-04-05T16:20:47.463" v="616" actId="478"/>
          <ac:picMkLst>
            <pc:docMk/>
            <pc:sldMk cId="3838676945" sldId="410"/>
            <ac:picMk id="4" creationId="{697D39DD-5756-48CF-85C5-20F23D86957E}"/>
          </ac:picMkLst>
        </pc:pic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9" creationId="{568C524B-AE4E-403E-BFCB-B8C9FBB708B6}"/>
          </ac:picMkLst>
        </pc:picChg>
        <pc:picChg chg="add del mod">
          <ac:chgData name="신 주용" userId="ce306e5e72bceba6" providerId="LiveId" clId="{7AFA936B-4FC7-4127-9BD5-06321861A2CF}" dt="2022-04-05T16:21:25.993" v="621" actId="478"/>
          <ac:picMkLst>
            <pc:docMk/>
            <pc:sldMk cId="3838676945" sldId="410"/>
            <ac:picMk id="10" creationId="{F0D7B81B-0F25-43E1-A231-935111EE69B4}"/>
          </ac:picMkLst>
        </pc:picChg>
        <pc:picChg chg="add del mod">
          <ac:chgData name="신 주용" userId="ce306e5e72bceba6" providerId="LiveId" clId="{7AFA936B-4FC7-4127-9BD5-06321861A2CF}" dt="2022-04-05T16:23:52.370" v="645" actId="21"/>
          <ac:picMkLst>
            <pc:docMk/>
            <pc:sldMk cId="3838676945" sldId="410"/>
            <ac:picMk id="16" creationId="{8EFFB110-2B46-4358-961F-071BDD7642F6}"/>
          </ac:picMkLst>
        </pc:pic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17" creationId="{45ADB52B-7A1F-4A18-B3DE-D00B3346708F}"/>
          </ac:picMkLst>
        </pc:picChg>
        <pc:picChg chg="add del">
          <ac:chgData name="신 주용" userId="ce306e5e72bceba6" providerId="LiveId" clId="{7AFA936B-4FC7-4127-9BD5-06321861A2CF}" dt="2022-04-05T16:24:50.495" v="649" actId="22"/>
          <ac:picMkLst>
            <pc:docMk/>
            <pc:sldMk cId="3838676945" sldId="410"/>
            <ac:picMk id="19" creationId="{C9F8A6AF-9304-4509-AAC2-0D389BBE7BA1}"/>
          </ac:picMkLst>
        </pc:pic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20" creationId="{C291C314-71A7-42D6-8728-41A5EC2F0949}"/>
          </ac:picMkLst>
        </pc:picChg>
        <pc:picChg chg="add mod">
          <ac:chgData name="신 주용" userId="ce306e5e72bceba6" providerId="LiveId" clId="{7AFA936B-4FC7-4127-9BD5-06321861A2CF}" dt="2022-04-05T16:26:57.618" v="777" actId="1076"/>
          <ac:picMkLst>
            <pc:docMk/>
            <pc:sldMk cId="3838676945" sldId="410"/>
            <ac:picMk id="23" creationId="{EBC54A63-8B9D-4B75-8D63-9B3B89C23E3D}"/>
          </ac:picMkLst>
        </pc:picChg>
        <pc:picChg chg="add mod">
          <ac:chgData name="신 주용" userId="ce306e5e72bceba6" providerId="LiveId" clId="{7AFA936B-4FC7-4127-9BD5-06321861A2CF}" dt="2022-04-05T16:27:03.091" v="780" actId="1076"/>
          <ac:picMkLst>
            <pc:docMk/>
            <pc:sldMk cId="3838676945" sldId="410"/>
            <ac:picMk id="26" creationId="{99E78620-72B3-4299-8B2F-60ECD39F6CA4}"/>
          </ac:picMkLst>
        </pc:picChg>
        <pc:picChg chg="add mod">
          <ac:chgData name="신 주용" userId="ce306e5e72bceba6" providerId="LiveId" clId="{7AFA936B-4FC7-4127-9BD5-06321861A2CF}" dt="2022-04-05T16:27:00.631" v="779" actId="1076"/>
          <ac:picMkLst>
            <pc:docMk/>
            <pc:sldMk cId="3838676945" sldId="410"/>
            <ac:picMk id="28" creationId="{10B19DC4-E120-48A6-A274-9185D86F2146}"/>
          </ac:picMkLst>
        </pc:picChg>
        <pc:picChg chg="add mod">
          <ac:chgData name="신 주용" userId="ce306e5e72bceba6" providerId="LiveId" clId="{7AFA936B-4FC7-4127-9BD5-06321861A2CF}" dt="2022-04-05T16:29:02.475" v="1264" actId="1037"/>
          <ac:picMkLst>
            <pc:docMk/>
            <pc:sldMk cId="3838676945" sldId="410"/>
            <ac:picMk id="30" creationId="{ECE70DF3-0F4C-43A0-B03C-7AFDCCB39BF6}"/>
          </ac:picMkLst>
        </pc:picChg>
        <pc:picChg chg="add mod">
          <ac:chgData name="신 주용" userId="ce306e5e72bceba6" providerId="LiveId" clId="{7AFA936B-4FC7-4127-9BD5-06321861A2CF}" dt="2022-04-05T16:29:16.754" v="1274" actId="1037"/>
          <ac:picMkLst>
            <pc:docMk/>
            <pc:sldMk cId="3838676945" sldId="410"/>
            <ac:picMk id="34" creationId="{9BED7466-1692-4384-8DC9-4DD7AD43C869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1019872463" sldId="411"/>
        </pc:sldMkLst>
      </pc:sldChg>
      <pc:sldChg chg="addSp delSp modSp add mod">
        <pc:chgData name="신 주용" userId="ce306e5e72bceba6" providerId="LiveId" clId="{7AFA936B-4FC7-4127-9BD5-06321861A2CF}" dt="2022-04-05T16:41:10.236" v="1975" actId="1038"/>
        <pc:sldMkLst>
          <pc:docMk/>
          <pc:sldMk cId="3073551359" sldId="411"/>
        </pc:sldMkLst>
        <pc:spChg chg="add mod">
          <ac:chgData name="신 주용" userId="ce306e5e72bceba6" providerId="LiveId" clId="{7AFA936B-4FC7-4127-9BD5-06321861A2CF}" dt="2022-04-05T16:41:10.236" v="1975" actId="1038"/>
          <ac:spMkLst>
            <pc:docMk/>
            <pc:sldMk cId="3073551359" sldId="411"/>
            <ac:spMk id="9" creationId="{CE9568D0-D8FF-49E5-9E79-C3AE6D410910}"/>
          </ac:spMkLst>
        </pc:spChg>
        <pc:spChg chg="mod">
          <ac:chgData name="신 주용" userId="ce306e5e72bceba6" providerId="LiveId" clId="{7AFA936B-4FC7-4127-9BD5-06321861A2CF}" dt="2022-04-05T16:33:36.049" v="1304" actId="20577"/>
          <ac:spMkLst>
            <pc:docMk/>
            <pc:sldMk cId="3073551359" sldId="411"/>
            <ac:spMk id="14" creationId="{7AA523DA-F32B-4AF2-A924-947D338998C0}"/>
          </ac:spMkLst>
        </pc:spChg>
        <pc:spChg chg="del">
          <ac:chgData name="신 주용" userId="ce306e5e72bceba6" providerId="LiveId" clId="{7AFA936B-4FC7-4127-9BD5-06321861A2CF}" dt="2022-04-05T16:28:47.067" v="1234" actId="478"/>
          <ac:spMkLst>
            <pc:docMk/>
            <pc:sldMk cId="3073551359" sldId="411"/>
            <ac:spMk id="21" creationId="{BAE6CD7E-CE49-4654-8F31-6DAFBCF0C85C}"/>
          </ac:spMkLst>
        </pc:spChg>
        <pc:spChg chg="add mod">
          <ac:chgData name="신 주용" userId="ce306e5e72bceba6" providerId="LiveId" clId="{7AFA936B-4FC7-4127-9BD5-06321861A2CF}" dt="2022-04-05T16:41:10.236" v="1975" actId="1038"/>
          <ac:spMkLst>
            <pc:docMk/>
            <pc:sldMk cId="3073551359" sldId="411"/>
            <ac:spMk id="25" creationId="{31D08B8B-3FCE-41D7-9987-73835DA94406}"/>
          </ac:spMkLst>
        </pc:spChg>
        <pc:spChg chg="add mod">
          <ac:chgData name="신 주용" userId="ce306e5e72bceba6" providerId="LiveId" clId="{7AFA936B-4FC7-4127-9BD5-06321861A2CF}" dt="2022-04-05T16:41:10.236" v="1975" actId="1038"/>
          <ac:spMkLst>
            <pc:docMk/>
            <pc:sldMk cId="3073551359" sldId="411"/>
            <ac:spMk id="27" creationId="{E1F928E6-A5CF-47B0-BC44-5BAA252E532A}"/>
          </ac:spMkLst>
        </pc:spChg>
        <pc:spChg chg="mod">
          <ac:chgData name="신 주용" userId="ce306e5e72bceba6" providerId="LiveId" clId="{7AFA936B-4FC7-4127-9BD5-06321861A2CF}" dt="2022-04-05T16:40:26.500" v="1943" actId="20577"/>
          <ac:spMkLst>
            <pc:docMk/>
            <pc:sldMk cId="3073551359" sldId="411"/>
            <ac:spMk id="33" creationId="{D60208E4-B1A2-48A5-BA2B-A8959666D4BC}"/>
          </ac:spMkLst>
        </pc:spChg>
        <pc:picChg chg="add del mod">
          <ac:chgData name="신 주용" userId="ce306e5e72bceba6" providerId="LiveId" clId="{7AFA936B-4FC7-4127-9BD5-06321861A2CF}" dt="2022-04-05T16:28:59.592" v="1241" actId="21"/>
          <ac:picMkLst>
            <pc:docMk/>
            <pc:sldMk cId="3073551359" sldId="411"/>
            <ac:picMk id="3" creationId="{929FE184-26F9-49D3-9702-873E0F2C390F}"/>
          </ac:picMkLst>
        </pc:picChg>
        <pc:picChg chg="add mod modCrop">
          <ac:chgData name="신 주용" userId="ce306e5e72bceba6" providerId="LiveId" clId="{7AFA936B-4FC7-4127-9BD5-06321861A2CF}" dt="2022-04-05T16:41:10.236" v="1975" actId="1038"/>
          <ac:picMkLst>
            <pc:docMk/>
            <pc:sldMk cId="3073551359" sldId="411"/>
            <ac:picMk id="5" creationId="{35052CA5-D780-41A1-B88D-110429C599BB}"/>
          </ac:picMkLst>
        </pc:picChg>
        <pc:picChg chg="del">
          <ac:chgData name="신 주용" userId="ce306e5e72bceba6" providerId="LiveId" clId="{7AFA936B-4FC7-4127-9BD5-06321861A2CF}" dt="2022-04-05T16:28:47.586" v="1235" actId="478"/>
          <ac:picMkLst>
            <pc:docMk/>
            <pc:sldMk cId="3073551359" sldId="411"/>
            <ac:picMk id="23" creationId="{EBC54A63-8B9D-4B75-8D63-9B3B89C23E3D}"/>
          </ac:picMkLst>
        </pc:picChg>
        <pc:picChg chg="del">
          <ac:chgData name="신 주용" userId="ce306e5e72bceba6" providerId="LiveId" clId="{7AFA936B-4FC7-4127-9BD5-06321861A2CF}" dt="2022-04-05T16:28:47.067" v="1234" actId="478"/>
          <ac:picMkLst>
            <pc:docMk/>
            <pc:sldMk cId="3073551359" sldId="411"/>
            <ac:picMk id="26" creationId="{99E78620-72B3-4299-8B2F-60ECD39F6CA4}"/>
          </ac:picMkLst>
        </pc:picChg>
        <pc:picChg chg="del">
          <ac:chgData name="신 주용" userId="ce306e5e72bceba6" providerId="LiveId" clId="{7AFA936B-4FC7-4127-9BD5-06321861A2CF}" dt="2022-04-05T16:28:47.067" v="1234" actId="478"/>
          <ac:picMkLst>
            <pc:docMk/>
            <pc:sldMk cId="3073551359" sldId="411"/>
            <ac:picMk id="28" creationId="{10B19DC4-E120-48A6-A274-9185D86F2146}"/>
          </ac:picMkLst>
        </pc:picChg>
        <pc:picChg chg="del">
          <ac:chgData name="신 주용" userId="ce306e5e72bceba6" providerId="LiveId" clId="{7AFA936B-4FC7-4127-9BD5-06321861A2CF}" dt="2022-04-05T16:28:48.088" v="1236" actId="478"/>
          <ac:picMkLst>
            <pc:docMk/>
            <pc:sldMk cId="3073551359" sldId="411"/>
            <ac:picMk id="30" creationId="{ECE70DF3-0F4C-43A0-B03C-7AFDCCB39BF6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103269591" sldId="412"/>
        </pc:sldMkLst>
      </pc:sldChg>
      <pc:sldChg chg="modSp add mod ord">
        <pc:chgData name="신 주용" userId="ce306e5e72bceba6" providerId="LiveId" clId="{7AFA936B-4FC7-4127-9BD5-06321861A2CF}" dt="2022-04-05T16:32:20.307" v="1289" actId="20577"/>
        <pc:sldMkLst>
          <pc:docMk/>
          <pc:sldMk cId="2163547980" sldId="412"/>
        </pc:sldMkLst>
        <pc:spChg chg="mod">
          <ac:chgData name="신 주용" userId="ce306e5e72bceba6" providerId="LiveId" clId="{7AFA936B-4FC7-4127-9BD5-06321861A2CF}" dt="2022-04-05T16:32:20.307" v="1289" actId="20577"/>
          <ac:spMkLst>
            <pc:docMk/>
            <pc:sldMk cId="2163547980" sldId="412"/>
            <ac:spMk id="36" creationId="{C87EE3C9-854B-49A6-99D9-2933E19EAD82}"/>
          </ac:spMkLst>
        </pc:sp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33895909" sldId="413"/>
        </pc:sldMkLst>
      </pc:sldChg>
      <pc:sldChg chg="addSp delSp modSp add mod">
        <pc:chgData name="신 주용" userId="ce306e5e72bceba6" providerId="LiveId" clId="{7AFA936B-4FC7-4127-9BD5-06321861A2CF}" dt="2022-04-05T16:53:43.125" v="2386"/>
        <pc:sldMkLst>
          <pc:docMk/>
          <pc:sldMk cId="1946451660" sldId="413"/>
        </pc:sldMkLst>
        <pc:spChg chg="del">
          <ac:chgData name="신 주용" userId="ce306e5e72bceba6" providerId="LiveId" clId="{7AFA936B-4FC7-4127-9BD5-06321861A2CF}" dt="2022-04-05T16:48:38.122" v="1977" actId="478"/>
          <ac:spMkLst>
            <pc:docMk/>
            <pc:sldMk cId="1946451660" sldId="413"/>
            <ac:spMk id="9" creationId="{CE9568D0-D8FF-49E5-9E79-C3AE6D410910}"/>
          </ac:spMkLst>
        </pc:spChg>
        <pc:spChg chg="ord">
          <ac:chgData name="신 주용" userId="ce306e5e72bceba6" providerId="LiveId" clId="{7AFA936B-4FC7-4127-9BD5-06321861A2CF}" dt="2022-04-05T16:51:36.037" v="2199" actId="166"/>
          <ac:spMkLst>
            <pc:docMk/>
            <pc:sldMk cId="1946451660" sldId="413"/>
            <ac:spMk id="14" creationId="{7AA523DA-F32B-4AF2-A924-947D338998C0}"/>
          </ac:spMkLst>
        </pc:spChg>
        <pc:spChg chg="add mo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19" creationId="{671EB860-C6CE-441D-8378-103B6ACE04AF}"/>
          </ac:spMkLst>
        </pc:spChg>
        <pc:spChg chg="add mo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22" creationId="{8DC93E46-AFBC-42CF-B4BA-7355D8A2706B}"/>
          </ac:spMkLst>
        </pc:spChg>
        <pc:spChg chg="del">
          <ac:chgData name="신 주용" userId="ce306e5e72bceba6" providerId="LiveId" clId="{7AFA936B-4FC7-4127-9BD5-06321861A2CF}" dt="2022-04-05T16:48:38.122" v="1977" actId="478"/>
          <ac:spMkLst>
            <pc:docMk/>
            <pc:sldMk cId="1946451660" sldId="413"/>
            <ac:spMk id="25" creationId="{31D08B8B-3FCE-41D7-9987-73835DA94406}"/>
          </ac:spMkLst>
        </pc:spChg>
        <pc:spChg chg="add del">
          <ac:chgData name="신 주용" userId="ce306e5e72bceba6" providerId="LiveId" clId="{7AFA936B-4FC7-4127-9BD5-06321861A2CF}" dt="2022-04-05T16:52:15.506" v="2254" actId="22"/>
          <ac:spMkLst>
            <pc:docMk/>
            <pc:sldMk cId="1946451660" sldId="413"/>
            <ac:spMk id="26" creationId="{3938F9D2-8C56-4F31-AAB8-B33CFAEA4AB0}"/>
          </ac:spMkLst>
        </pc:spChg>
        <pc:spChg chg="del">
          <ac:chgData name="신 주용" userId="ce306e5e72bceba6" providerId="LiveId" clId="{7AFA936B-4FC7-4127-9BD5-06321861A2CF}" dt="2022-04-05T16:48:38.122" v="1977" actId="478"/>
          <ac:spMkLst>
            <pc:docMk/>
            <pc:sldMk cId="1946451660" sldId="413"/>
            <ac:spMk id="27" creationId="{E1F928E6-A5CF-47B0-BC44-5BAA252E532A}"/>
          </ac:spMkLst>
        </pc:spChg>
        <pc:spChg chg="add del">
          <ac:chgData name="신 주용" userId="ce306e5e72bceba6" providerId="LiveId" clId="{7AFA936B-4FC7-4127-9BD5-06321861A2CF}" dt="2022-04-05T16:52:16.995" v="2256" actId="22"/>
          <ac:spMkLst>
            <pc:docMk/>
            <pc:sldMk cId="1946451660" sldId="413"/>
            <ac:spMk id="28" creationId="{9EA7B039-B640-4673-8E59-51CA907D56A9}"/>
          </ac:spMkLst>
        </pc:spChg>
        <pc:spChg chg="add mo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29" creationId="{8051CC26-70B4-41FB-9F0D-5F35419E9705}"/>
          </ac:spMkLst>
        </pc:spChg>
        <pc:spChg chg="add del mod">
          <ac:chgData name="신 주용" userId="ce306e5e72bceba6" providerId="LiveId" clId="{7AFA936B-4FC7-4127-9BD5-06321861A2CF}" dt="2022-04-05T16:53:43.125" v="2386"/>
          <ac:spMkLst>
            <pc:docMk/>
            <pc:sldMk cId="1946451660" sldId="413"/>
            <ac:spMk id="30" creationId="{B06C60D6-DA70-4013-B2C7-103874D6329D}"/>
          </ac:spMkLst>
        </pc:spChg>
        <pc:spChg chg="mod or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33" creationId="{D60208E4-B1A2-48A5-BA2B-A8959666D4BC}"/>
          </ac:spMkLst>
        </pc:spChg>
        <pc:picChg chg="add mod modCrop">
          <ac:chgData name="신 주용" userId="ce306e5e72bceba6" providerId="LiveId" clId="{7AFA936B-4FC7-4127-9BD5-06321861A2CF}" dt="2022-04-05T16:53:11.124" v="2357" actId="1036"/>
          <ac:picMkLst>
            <pc:docMk/>
            <pc:sldMk cId="1946451660" sldId="413"/>
            <ac:picMk id="3" creationId="{AEBDFE57-B8E2-4F8A-8623-95AA650A5DE0}"/>
          </ac:picMkLst>
        </pc:picChg>
        <pc:picChg chg="del">
          <ac:chgData name="신 주용" userId="ce306e5e72bceba6" providerId="LiveId" clId="{7AFA936B-4FC7-4127-9BD5-06321861A2CF}" dt="2022-04-05T16:48:38.122" v="1977" actId="478"/>
          <ac:picMkLst>
            <pc:docMk/>
            <pc:sldMk cId="1946451660" sldId="413"/>
            <ac:picMk id="5" creationId="{35052CA5-D780-41A1-B88D-110429C599BB}"/>
          </ac:picMkLst>
        </pc:picChg>
        <pc:picChg chg="add mod modCrop">
          <ac:chgData name="신 주용" userId="ce306e5e72bceba6" providerId="LiveId" clId="{7AFA936B-4FC7-4127-9BD5-06321861A2CF}" dt="2022-04-05T16:53:11.124" v="2357" actId="1036"/>
          <ac:picMkLst>
            <pc:docMk/>
            <pc:sldMk cId="1946451660" sldId="413"/>
            <ac:picMk id="10" creationId="{23671D44-E485-46A9-809B-3DAA5BACB99F}"/>
          </ac:picMkLst>
        </pc:picChg>
      </pc:sldChg>
      <pc:sldChg chg="addSp delSp modSp add mod">
        <pc:chgData name="신 주용" userId="ce306e5e72bceba6" providerId="LiveId" clId="{7AFA936B-4FC7-4127-9BD5-06321861A2CF}" dt="2022-04-05T16:54:02.876" v="2522" actId="1076"/>
        <pc:sldMkLst>
          <pc:docMk/>
          <pc:sldMk cId="3222584118" sldId="414"/>
        </pc:sldMkLst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19" creationId="{671EB860-C6CE-441D-8378-103B6ACE04AF}"/>
          </ac:spMkLst>
        </pc:spChg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22" creationId="{8DC93E46-AFBC-42CF-B4BA-7355D8A2706B}"/>
          </ac:spMkLst>
        </pc:spChg>
        <pc:spChg chg="add mod">
          <ac:chgData name="신 주용" userId="ce306e5e72bceba6" providerId="LiveId" clId="{7AFA936B-4FC7-4127-9BD5-06321861A2CF}" dt="2022-04-05T16:54:02.876" v="2522" actId="1076"/>
          <ac:spMkLst>
            <pc:docMk/>
            <pc:sldMk cId="3222584118" sldId="414"/>
            <ac:spMk id="23" creationId="{17CC3745-3586-4C81-B905-EE034C614A42}"/>
          </ac:spMkLst>
        </pc:spChg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29" creationId="{8051CC26-70B4-41FB-9F0D-5F35419E9705}"/>
          </ac:spMkLst>
        </pc:spChg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33" creationId="{D60208E4-B1A2-48A5-BA2B-A8959666D4BC}"/>
          </ac:spMkLst>
        </pc:spChg>
        <pc:picChg chg="del">
          <ac:chgData name="신 주용" userId="ce306e5e72bceba6" providerId="LiveId" clId="{7AFA936B-4FC7-4127-9BD5-06321861A2CF}" dt="2022-04-05T16:53:18.667" v="2359" actId="478"/>
          <ac:picMkLst>
            <pc:docMk/>
            <pc:sldMk cId="3222584118" sldId="414"/>
            <ac:picMk id="3" creationId="{AEBDFE57-B8E2-4F8A-8623-95AA650A5DE0}"/>
          </ac:picMkLst>
        </pc:picChg>
        <pc:picChg chg="add mod ord">
          <ac:chgData name="신 주용" userId="ce306e5e72bceba6" providerId="LiveId" clId="{7AFA936B-4FC7-4127-9BD5-06321861A2CF}" dt="2022-04-05T16:53:38.811" v="2384" actId="1037"/>
          <ac:picMkLst>
            <pc:docMk/>
            <pc:sldMk cId="3222584118" sldId="414"/>
            <ac:picMk id="4" creationId="{937799EF-F144-4F1E-89B2-C94296B6F15E}"/>
          </ac:picMkLst>
        </pc:picChg>
        <pc:picChg chg="add mod">
          <ac:chgData name="신 주용" userId="ce306e5e72bceba6" providerId="LiveId" clId="{7AFA936B-4FC7-4127-9BD5-06321861A2CF}" dt="2022-04-05T16:53:35.359" v="2370" actId="1076"/>
          <ac:picMkLst>
            <pc:docMk/>
            <pc:sldMk cId="3222584118" sldId="414"/>
            <ac:picMk id="9" creationId="{0FD0CBA9-3BD4-4719-B93D-7906EDE4A4A5}"/>
          </ac:picMkLst>
        </pc:picChg>
        <pc:picChg chg="del">
          <ac:chgData name="신 주용" userId="ce306e5e72bceba6" providerId="LiveId" clId="{7AFA936B-4FC7-4127-9BD5-06321861A2CF}" dt="2022-04-05T16:53:18.667" v="2359" actId="478"/>
          <ac:picMkLst>
            <pc:docMk/>
            <pc:sldMk cId="3222584118" sldId="414"/>
            <ac:picMk id="10" creationId="{23671D44-E485-46A9-809B-3DAA5BACB99F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272787713" sldId="414"/>
        </pc:sldMkLst>
      </pc:sldChg>
      <pc:sldChg chg="addSp delSp modSp add mod">
        <pc:chgData name="신 주용" userId="ce306e5e72bceba6" providerId="LiveId" clId="{7AFA936B-4FC7-4127-9BD5-06321861A2CF}" dt="2022-04-05T16:55:02.609" v="2722" actId="1035"/>
        <pc:sldMkLst>
          <pc:docMk/>
          <pc:sldMk cId="909977561" sldId="415"/>
        </pc:sldMkLst>
        <pc:spChg chg="add mod">
          <ac:chgData name="신 주용" userId="ce306e5e72bceba6" providerId="LiveId" clId="{7AFA936B-4FC7-4127-9BD5-06321861A2CF}" dt="2022-04-05T16:55:02.609" v="2722" actId="1035"/>
          <ac:spMkLst>
            <pc:docMk/>
            <pc:sldMk cId="909977561" sldId="415"/>
            <ac:spMk id="17" creationId="{413AE451-0815-4A40-8E84-00CAB5C76F16}"/>
          </ac:spMkLst>
        </pc:spChg>
        <pc:spChg chg="del">
          <ac:chgData name="신 주용" userId="ce306e5e72bceba6" providerId="LiveId" clId="{7AFA936B-4FC7-4127-9BD5-06321861A2CF}" dt="2022-04-05T16:54:13.156" v="2524" actId="478"/>
          <ac:spMkLst>
            <pc:docMk/>
            <pc:sldMk cId="909977561" sldId="415"/>
            <ac:spMk id="23" creationId="{17CC3745-3586-4C81-B905-EE034C614A42}"/>
          </ac:spMkLst>
        </pc:spChg>
        <pc:picChg chg="add mod">
          <ac:chgData name="신 주용" userId="ce306e5e72bceba6" providerId="LiveId" clId="{7AFA936B-4FC7-4127-9BD5-06321861A2CF}" dt="2022-04-05T16:55:02.609" v="2722" actId="1035"/>
          <ac:picMkLst>
            <pc:docMk/>
            <pc:sldMk cId="909977561" sldId="415"/>
            <ac:picMk id="3" creationId="{8DFA1FCB-393D-4720-9BEA-038504951CBD}"/>
          </ac:picMkLst>
        </pc:picChg>
        <pc:picChg chg="del">
          <ac:chgData name="신 주용" userId="ce306e5e72bceba6" providerId="LiveId" clId="{7AFA936B-4FC7-4127-9BD5-06321861A2CF}" dt="2022-04-05T16:54:13.156" v="2524" actId="478"/>
          <ac:picMkLst>
            <pc:docMk/>
            <pc:sldMk cId="909977561" sldId="415"/>
            <ac:picMk id="4" creationId="{937799EF-F144-4F1E-89B2-C94296B6F15E}"/>
          </ac:picMkLst>
        </pc:picChg>
        <pc:picChg chg="del">
          <ac:chgData name="신 주용" userId="ce306e5e72bceba6" providerId="LiveId" clId="{7AFA936B-4FC7-4127-9BD5-06321861A2CF}" dt="2022-04-05T16:54:13.156" v="2524" actId="478"/>
          <ac:picMkLst>
            <pc:docMk/>
            <pc:sldMk cId="909977561" sldId="415"/>
            <ac:picMk id="9" creationId="{0FD0CBA9-3BD4-4719-B93D-7906EDE4A4A5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4009028657" sldId="415"/>
        </pc:sldMkLst>
      </pc:sldChg>
      <pc:sldChg chg="modSp add mod ord">
        <pc:chgData name="신 주용" userId="ce306e5e72bceba6" providerId="LiveId" clId="{7AFA936B-4FC7-4127-9BD5-06321861A2CF}" dt="2022-04-05T16:55:49.057" v="2750"/>
        <pc:sldMkLst>
          <pc:docMk/>
          <pc:sldMk cId="3113330402" sldId="416"/>
        </pc:sldMkLst>
        <pc:spChg chg="mod">
          <ac:chgData name="신 주용" userId="ce306e5e72bceba6" providerId="LiveId" clId="{7AFA936B-4FC7-4127-9BD5-06321861A2CF}" dt="2022-04-05T16:55:49.057" v="2750"/>
          <ac:spMkLst>
            <pc:docMk/>
            <pc:sldMk cId="3113330402" sldId="416"/>
            <ac:spMk id="36" creationId="{C87EE3C9-854B-49A6-99D9-2933E19EAD82}"/>
          </ac:spMkLst>
        </pc:sp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738122872" sldId="416"/>
        </pc:sldMkLst>
      </pc:sldChg>
      <pc:sldChg chg="addSp delSp modSp add mod ord">
        <pc:chgData name="신 주용" userId="ce306e5e72bceba6" providerId="LiveId" clId="{7AFA936B-4FC7-4127-9BD5-06321861A2CF}" dt="2022-04-05T17:38:44.362" v="4186" actId="1037"/>
        <pc:sldMkLst>
          <pc:docMk/>
          <pc:sldMk cId="215536083" sldId="417"/>
        </pc:sldMkLst>
        <pc:spChg chg="mod">
          <ac:chgData name="신 주용" userId="ce306e5e72bceba6" providerId="LiveId" clId="{7AFA936B-4FC7-4127-9BD5-06321861A2CF}" dt="2022-04-05T16:55:54.658" v="2778"/>
          <ac:spMkLst>
            <pc:docMk/>
            <pc:sldMk cId="215536083" sldId="417"/>
            <ac:spMk id="14" creationId="{7AA523DA-F32B-4AF2-A924-947D338998C0}"/>
          </ac:spMkLst>
        </pc:spChg>
        <pc:spChg chg="mod ord">
          <ac:chgData name="신 주용" userId="ce306e5e72bceba6" providerId="LiveId" clId="{7AFA936B-4FC7-4127-9BD5-06321861A2CF}" dt="2022-04-05T17:36:34.036" v="3842" actId="1035"/>
          <ac:spMkLst>
            <pc:docMk/>
            <pc:sldMk cId="215536083" sldId="417"/>
            <ac:spMk id="17" creationId="{413AE451-0815-4A40-8E84-00CAB5C76F16}"/>
          </ac:spMkLst>
        </pc:spChg>
        <pc:spChg chg="add mod">
          <ac:chgData name="신 주용" userId="ce306e5e72bceba6" providerId="LiveId" clId="{7AFA936B-4FC7-4127-9BD5-06321861A2CF}" dt="2022-04-05T17:38:44.362" v="4186" actId="1037"/>
          <ac:spMkLst>
            <pc:docMk/>
            <pc:sldMk cId="215536083" sldId="417"/>
            <ac:spMk id="22" creationId="{934B3428-C6EE-4C0B-B295-1EE6F94FF58A}"/>
          </ac:spMkLst>
        </pc:spChg>
        <pc:picChg chg="del">
          <ac:chgData name="신 주용" userId="ce306e5e72bceba6" providerId="LiveId" clId="{7AFA936B-4FC7-4127-9BD5-06321861A2CF}" dt="2022-04-05T16:55:55.461" v="2779" actId="478"/>
          <ac:picMkLst>
            <pc:docMk/>
            <pc:sldMk cId="215536083" sldId="417"/>
            <ac:picMk id="3" creationId="{8DFA1FCB-393D-4720-9BEA-038504951CBD}"/>
          </ac:picMkLst>
        </pc:picChg>
        <pc:picChg chg="add mod">
          <ac:chgData name="신 주용" userId="ce306e5e72bceba6" providerId="LiveId" clId="{7AFA936B-4FC7-4127-9BD5-06321861A2CF}" dt="2022-04-05T17:37:28.869" v="3855" actId="14100"/>
          <ac:picMkLst>
            <pc:docMk/>
            <pc:sldMk cId="215536083" sldId="417"/>
            <ac:picMk id="4" creationId="{0F410ED9-0D93-4624-A78E-93A63B4F2B84}"/>
          </ac:picMkLst>
        </pc:picChg>
        <pc:picChg chg="add del mod">
          <ac:chgData name="신 주용" userId="ce306e5e72bceba6" providerId="LiveId" clId="{7AFA936B-4FC7-4127-9BD5-06321861A2CF}" dt="2022-04-05T17:37:09.523" v="3845" actId="478"/>
          <ac:picMkLst>
            <pc:docMk/>
            <pc:sldMk cId="215536083" sldId="417"/>
            <ac:picMk id="9" creationId="{A1845A0A-27DA-4FF2-B74A-4DCB7990AAD9}"/>
          </ac:picMkLst>
        </pc:picChg>
        <pc:picChg chg="add del mod">
          <ac:chgData name="신 주용" userId="ce306e5e72bceba6" providerId="LiveId" clId="{7AFA936B-4FC7-4127-9BD5-06321861A2CF}" dt="2022-04-05T17:37:20.314" v="3851" actId="478"/>
          <ac:picMkLst>
            <pc:docMk/>
            <pc:sldMk cId="215536083" sldId="417"/>
            <ac:picMk id="12" creationId="{42FF8D7B-DA11-49BF-8FFE-56679965C75B}"/>
          </ac:picMkLst>
        </pc:picChg>
        <pc:picChg chg="add mod">
          <ac:chgData name="신 주용" userId="ce306e5e72bceba6" providerId="LiveId" clId="{7AFA936B-4FC7-4127-9BD5-06321861A2CF}" dt="2022-04-05T17:37:36.614" v="3858" actId="1076"/>
          <ac:picMkLst>
            <pc:docMk/>
            <pc:sldMk cId="215536083" sldId="417"/>
            <ac:picMk id="18" creationId="{BE38882A-695E-4F09-907A-638FC76364F2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1819483858" sldId="417"/>
        </pc:sldMkLst>
      </pc:sldChg>
      <pc:sldChg chg="addSp delSp modSp add mod">
        <pc:chgData name="신 주용" userId="ce306e5e72bceba6" providerId="LiveId" clId="{7AFA936B-4FC7-4127-9BD5-06321861A2CF}" dt="2022-04-05T17:33:03.602" v="3530" actId="207"/>
        <pc:sldMkLst>
          <pc:docMk/>
          <pc:sldMk cId="2514242444" sldId="418"/>
        </pc:sldMkLst>
        <pc:spChg chg="add mod">
          <ac:chgData name="신 주용" userId="ce306e5e72bceba6" providerId="LiveId" clId="{7AFA936B-4FC7-4127-9BD5-06321861A2CF}" dt="2022-04-05T17:31:57.768" v="3486" actId="208"/>
          <ac:spMkLst>
            <pc:docMk/>
            <pc:sldMk cId="2514242444" sldId="418"/>
            <ac:spMk id="10" creationId="{8544CFAA-B88A-4C8D-862E-8D393C2D664F}"/>
          </ac:spMkLst>
        </pc:spChg>
        <pc:spChg chg="add mod">
          <ac:chgData name="신 주용" userId="ce306e5e72bceba6" providerId="LiveId" clId="{7AFA936B-4FC7-4127-9BD5-06321861A2CF}" dt="2022-04-05T17:32:53.174" v="3527" actId="14100"/>
          <ac:spMkLst>
            <pc:docMk/>
            <pc:sldMk cId="2514242444" sldId="418"/>
            <ac:spMk id="12" creationId="{564C60E4-6664-4604-B594-95FF3D9EBB0B}"/>
          </ac:spMkLst>
        </pc:spChg>
        <pc:spChg chg="mod">
          <ac:chgData name="신 주용" userId="ce306e5e72bceba6" providerId="LiveId" clId="{7AFA936B-4FC7-4127-9BD5-06321861A2CF}" dt="2022-04-05T17:33:03.602" v="3530" actId="207"/>
          <ac:spMkLst>
            <pc:docMk/>
            <pc:sldMk cId="2514242444" sldId="418"/>
            <ac:spMk id="17" creationId="{413AE451-0815-4A40-8E84-00CAB5C76F16}"/>
          </ac:spMkLst>
        </pc:spChg>
        <pc:spChg chg="add mod">
          <ac:chgData name="신 주용" userId="ce306e5e72bceba6" providerId="LiveId" clId="{7AFA936B-4FC7-4127-9BD5-06321861A2CF}" dt="2022-04-05T17:32:57.990" v="3529" actId="1076"/>
          <ac:spMkLst>
            <pc:docMk/>
            <pc:sldMk cId="2514242444" sldId="418"/>
            <ac:spMk id="20" creationId="{0BC945FA-0424-4141-9425-8EBC05E47E33}"/>
          </ac:spMkLst>
        </pc:spChg>
        <pc:picChg chg="add mod">
          <ac:chgData name="신 주용" userId="ce306e5e72bceba6" providerId="LiveId" clId="{7AFA936B-4FC7-4127-9BD5-06321861A2CF}" dt="2022-04-05T17:31:30.907" v="3479" actId="1076"/>
          <ac:picMkLst>
            <pc:docMk/>
            <pc:sldMk cId="2514242444" sldId="418"/>
            <ac:picMk id="3" creationId="{8EB41F28-660C-4525-895D-C6B758D0D0B6}"/>
          </ac:picMkLst>
        </pc:picChg>
        <pc:picChg chg="del">
          <ac:chgData name="신 주용" userId="ce306e5e72bceba6" providerId="LiveId" clId="{7AFA936B-4FC7-4127-9BD5-06321861A2CF}" dt="2022-04-05T17:28:39.814" v="3104" actId="478"/>
          <ac:picMkLst>
            <pc:docMk/>
            <pc:sldMk cId="2514242444" sldId="418"/>
            <ac:picMk id="4" creationId="{0F410ED9-0D93-4624-A78E-93A63B4F2B84}"/>
          </ac:picMkLst>
        </pc:picChg>
        <pc:picChg chg="add mod">
          <ac:chgData name="신 주용" userId="ce306e5e72bceba6" providerId="LiveId" clId="{7AFA936B-4FC7-4127-9BD5-06321861A2CF}" dt="2022-04-05T17:31:32.498" v="3480" actId="1076"/>
          <ac:picMkLst>
            <pc:docMk/>
            <pc:sldMk cId="2514242444" sldId="418"/>
            <ac:picMk id="9" creationId="{1AC7C1A2-805A-46F6-A684-A9AFB7EE94CF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320835239" sldId="418"/>
        </pc:sldMkLst>
      </pc:sldChg>
      <pc:sldChg chg="addSp delSp modSp add mod">
        <pc:chgData name="신 주용" userId="ce306e5e72bceba6" providerId="LiveId" clId="{7AFA936B-4FC7-4127-9BD5-06321861A2CF}" dt="2022-04-05T17:35:21.032" v="3815" actId="207"/>
        <pc:sldMkLst>
          <pc:docMk/>
          <pc:sldMk cId="1326099218" sldId="419"/>
        </pc:sldMkLst>
        <pc:spChg chg="mod ord">
          <ac:chgData name="신 주용" userId="ce306e5e72bceba6" providerId="LiveId" clId="{7AFA936B-4FC7-4127-9BD5-06321861A2CF}" dt="2022-04-05T17:34:45.547" v="3542" actId="14100"/>
          <ac:spMkLst>
            <pc:docMk/>
            <pc:sldMk cId="1326099218" sldId="419"/>
            <ac:spMk id="10" creationId="{8544CFAA-B88A-4C8D-862E-8D393C2D664F}"/>
          </ac:spMkLst>
        </pc:spChg>
        <pc:spChg chg="del">
          <ac:chgData name="신 주용" userId="ce306e5e72bceba6" providerId="LiveId" clId="{7AFA936B-4FC7-4127-9BD5-06321861A2CF}" dt="2022-04-05T17:34:28.527" v="3533" actId="478"/>
          <ac:spMkLst>
            <pc:docMk/>
            <pc:sldMk cId="1326099218" sldId="419"/>
            <ac:spMk id="12" creationId="{564C60E4-6664-4604-B594-95FF3D9EBB0B}"/>
          </ac:spMkLst>
        </pc:spChg>
        <pc:spChg chg="mod">
          <ac:chgData name="신 주용" userId="ce306e5e72bceba6" providerId="LiveId" clId="{7AFA936B-4FC7-4127-9BD5-06321861A2CF}" dt="2022-04-05T17:35:21.032" v="3815" actId="207"/>
          <ac:spMkLst>
            <pc:docMk/>
            <pc:sldMk cId="1326099218" sldId="419"/>
            <ac:spMk id="17" creationId="{413AE451-0815-4A40-8E84-00CAB5C76F16}"/>
          </ac:spMkLst>
        </pc:spChg>
        <pc:spChg chg="del">
          <ac:chgData name="신 주용" userId="ce306e5e72bceba6" providerId="LiveId" clId="{7AFA936B-4FC7-4127-9BD5-06321861A2CF}" dt="2022-04-05T17:34:28.527" v="3533" actId="478"/>
          <ac:spMkLst>
            <pc:docMk/>
            <pc:sldMk cId="1326099218" sldId="419"/>
            <ac:spMk id="20" creationId="{0BC945FA-0424-4141-9425-8EBC05E47E33}"/>
          </ac:spMkLst>
        </pc:spChg>
        <pc:picChg chg="del">
          <ac:chgData name="신 주용" userId="ce306e5e72bceba6" providerId="LiveId" clId="{7AFA936B-4FC7-4127-9BD5-06321861A2CF}" dt="2022-04-05T17:34:25.420" v="3532" actId="478"/>
          <ac:picMkLst>
            <pc:docMk/>
            <pc:sldMk cId="1326099218" sldId="419"/>
            <ac:picMk id="3" creationId="{8EB41F28-660C-4525-895D-C6B758D0D0B6}"/>
          </ac:picMkLst>
        </pc:picChg>
        <pc:picChg chg="add mod">
          <ac:chgData name="신 주용" userId="ce306e5e72bceba6" providerId="LiveId" clId="{7AFA936B-4FC7-4127-9BD5-06321861A2CF}" dt="2022-04-05T17:34:40.254" v="3540" actId="1076"/>
          <ac:picMkLst>
            <pc:docMk/>
            <pc:sldMk cId="1326099218" sldId="419"/>
            <ac:picMk id="4" creationId="{34EEB6B3-F1A0-429F-B91D-0AACEDC3B1B2}"/>
          </ac:picMkLst>
        </pc:picChg>
        <pc:picChg chg="del">
          <ac:chgData name="신 주용" userId="ce306e5e72bceba6" providerId="LiveId" clId="{7AFA936B-4FC7-4127-9BD5-06321861A2CF}" dt="2022-04-05T17:34:28.897" v="3534" actId="478"/>
          <ac:picMkLst>
            <pc:docMk/>
            <pc:sldMk cId="1326099218" sldId="419"/>
            <ac:picMk id="9" creationId="{1AC7C1A2-805A-46F6-A684-A9AFB7EE94CF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778979147" sldId="419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7954131" sldId="420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036485984" sldId="421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639834902" sldId="422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479014028" sldId="423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1032571639" sldId="424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245459346" sldId="425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4172930339" sldId="426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792029282" sldId="427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181536615" sldId="428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69050667" sldId="429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862670545" sldId="430"/>
        </pc:sldMkLst>
      </pc:sldChg>
    </pc:docChg>
  </pc:docChgLst>
  <pc:docChgLst>
    <pc:chgData name="신 주용" userId="ce306e5e72bceba6" providerId="LiveId" clId="{EFB1C430-1797-4161-A7FF-1EB33A0573BC}"/>
    <pc:docChg chg="undo redo custSel addSld delSld modSld sldOrd">
      <pc:chgData name="신 주용" userId="ce306e5e72bceba6" providerId="LiveId" clId="{EFB1C430-1797-4161-A7FF-1EB33A0573BC}" dt="2022-04-12T14:18:36.172" v="13363" actId="1036"/>
      <pc:docMkLst>
        <pc:docMk/>
      </pc:docMkLst>
      <pc:sldChg chg="modSp mod">
        <pc:chgData name="신 주용" userId="ce306e5e72bceba6" providerId="LiveId" clId="{EFB1C430-1797-4161-A7FF-1EB33A0573BC}" dt="2022-04-12T07:35:05.866" v="42"/>
        <pc:sldMkLst>
          <pc:docMk/>
          <pc:sldMk cId="109162043" sldId="368"/>
        </pc:sldMkLst>
        <pc:spChg chg="mod">
          <ac:chgData name="신 주용" userId="ce306e5e72bceba6" providerId="LiveId" clId="{EFB1C430-1797-4161-A7FF-1EB33A0573BC}" dt="2022-04-12T07:35:05.866" v="42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EFB1C430-1797-4161-A7FF-1EB33A0573BC}" dt="2022-04-12T07:35:40.559" v="51" actId="1076"/>
        <pc:sldMkLst>
          <pc:docMk/>
          <pc:sldMk cId="2782456046" sldId="376"/>
        </pc:sldMkLst>
        <pc:spChg chg="mod">
          <ac:chgData name="신 주용" userId="ce306e5e72bceba6" providerId="LiveId" clId="{EFB1C430-1797-4161-A7FF-1EB33A0573BC}" dt="2022-04-12T07:35:22.162" v="47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07:35:40.559" v="51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EFB1C430-1797-4161-A7FF-1EB33A0573BC}" dt="2022-04-12T12:08:50.650" v="8438"/>
        <pc:sldMkLst>
          <pc:docMk/>
          <pc:sldMk cId="1342536853" sldId="407"/>
        </pc:sldMkLst>
        <pc:spChg chg="mod">
          <ac:chgData name="신 주용" userId="ce306e5e72bceba6" providerId="LiveId" clId="{EFB1C430-1797-4161-A7FF-1EB33A0573BC}" dt="2022-04-12T12:08:50.650" v="8438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add del mod">
        <pc:chgData name="신 주용" userId="ce306e5e72bceba6" providerId="LiveId" clId="{EFB1C430-1797-4161-A7FF-1EB33A0573BC}" dt="2022-04-12T09:54:59.206" v="921"/>
        <pc:sldMkLst>
          <pc:docMk/>
          <pc:sldMk cId="1291928749" sldId="408"/>
        </pc:sldMkLst>
        <pc:spChg chg="mod">
          <ac:chgData name="신 주용" userId="ce306e5e72bceba6" providerId="LiveId" clId="{EFB1C430-1797-4161-A7FF-1EB33A0573BC}" dt="2022-04-12T09:54:59.206" v="921"/>
          <ac:spMkLst>
            <pc:docMk/>
            <pc:sldMk cId="1291928749" sldId="408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09:46:47.127" v="79" actId="478"/>
          <ac:spMkLst>
            <pc:docMk/>
            <pc:sldMk cId="1291928749" sldId="408"/>
            <ac:spMk id="21" creationId="{BAE6CD7E-CE49-4654-8F31-6DAFBCF0C85C}"/>
          </ac:spMkLst>
        </pc:spChg>
        <pc:spChg chg="add mod">
          <ac:chgData name="신 주용" userId="ce306e5e72bceba6" providerId="LiveId" clId="{EFB1C430-1797-4161-A7FF-1EB33A0573BC}" dt="2022-04-12T09:49:11.941" v="435" actId="1037"/>
          <ac:spMkLst>
            <pc:docMk/>
            <pc:sldMk cId="1291928749" sldId="408"/>
            <ac:spMk id="22" creationId="{7DECE097-150E-43D5-89D5-9F61AE2C04C5}"/>
          </ac:spMkLst>
        </pc:spChg>
        <pc:spChg chg="add mod">
          <ac:chgData name="신 주용" userId="ce306e5e72bceba6" providerId="LiveId" clId="{EFB1C430-1797-4161-A7FF-1EB33A0573BC}" dt="2022-04-12T09:49:11.941" v="435" actId="1037"/>
          <ac:spMkLst>
            <pc:docMk/>
            <pc:sldMk cId="1291928749" sldId="408"/>
            <ac:spMk id="23" creationId="{D7BC307F-209C-47F5-81D2-65322FD85313}"/>
          </ac:spMkLst>
        </pc:spChg>
        <pc:spChg chg="del">
          <ac:chgData name="신 주용" userId="ce306e5e72bceba6" providerId="LiveId" clId="{EFB1C430-1797-4161-A7FF-1EB33A0573BC}" dt="2022-04-12T08:16:46.585" v="52" actId="478"/>
          <ac:spMkLst>
            <pc:docMk/>
            <pc:sldMk cId="1291928749" sldId="408"/>
            <ac:spMk id="27" creationId="{EE6474F9-58BA-42E4-A458-FCFCC3444BAF}"/>
          </ac:spMkLst>
        </pc:spChg>
        <pc:picChg chg="add del mod">
          <ac:chgData name="신 주용" userId="ce306e5e72bceba6" providerId="LiveId" clId="{EFB1C430-1797-4161-A7FF-1EB33A0573BC}" dt="2022-04-12T09:47:16.822" v="81" actId="478"/>
          <ac:picMkLst>
            <pc:docMk/>
            <pc:sldMk cId="1291928749" sldId="408"/>
            <ac:picMk id="3" creationId="{73C8BCFB-40B0-4904-8106-D717184CEDD8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4" creationId="{AA7CA4FE-522C-445F-94BF-A14D83D09160}"/>
          </ac:picMkLst>
        </pc:picChg>
        <pc:picChg chg="add mod">
          <ac:chgData name="신 주용" userId="ce306e5e72bceba6" providerId="LiveId" clId="{EFB1C430-1797-4161-A7FF-1EB33A0573BC}" dt="2022-04-12T09:49:11.941" v="435" actId="1037"/>
          <ac:picMkLst>
            <pc:docMk/>
            <pc:sldMk cId="1291928749" sldId="408"/>
            <ac:picMk id="9" creationId="{2273E2C1-0B65-4D8A-9CFE-A3051C748758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10" creationId="{4DF49ADB-4987-4DD9-BFA1-918827047DD6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16" creationId="{E49668E4-5C99-458C-9383-02678BB5BB2F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18" creationId="{9D2FBCB0-D9DD-412A-88D3-857C57988E84}"/>
          </ac:picMkLst>
        </pc:picChg>
      </pc:sldChg>
      <pc:sldChg chg="addSp delSp modSp add del mod">
        <pc:chgData name="신 주용" userId="ce306e5e72bceba6" providerId="LiveId" clId="{EFB1C430-1797-4161-A7FF-1EB33A0573BC}" dt="2022-04-12T09:55:35.060" v="927" actId="47"/>
        <pc:sldMkLst>
          <pc:docMk/>
          <pc:sldMk cId="397222214" sldId="409"/>
        </pc:sldMkLst>
        <pc:spChg chg="mod">
          <ac:chgData name="신 주용" userId="ce306e5e72bceba6" providerId="LiveId" clId="{EFB1C430-1797-4161-A7FF-1EB33A0573BC}" dt="2022-04-12T09:55:01.068" v="922"/>
          <ac:spMkLst>
            <pc:docMk/>
            <pc:sldMk cId="397222214" sldId="409"/>
            <ac:spMk id="14" creationId="{7AA523DA-F32B-4AF2-A924-947D338998C0}"/>
          </ac:spMkLst>
        </pc:spChg>
        <pc:spChg chg="mod or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2" creationId="{7DECE097-150E-43D5-89D5-9F61AE2C04C5}"/>
          </ac:spMkLst>
        </pc:spChg>
        <pc:spChg chg="del ord">
          <ac:chgData name="신 주용" userId="ce306e5e72bceba6" providerId="LiveId" clId="{EFB1C430-1797-4161-A7FF-1EB33A0573BC}" dt="2022-04-12T09:52:19.533" v="628" actId="478"/>
          <ac:spMkLst>
            <pc:docMk/>
            <pc:sldMk cId="397222214" sldId="409"/>
            <ac:spMk id="23" creationId="{D7BC307F-209C-47F5-81D2-65322FD85313}"/>
          </ac:spMkLst>
        </pc:spChg>
        <pc:spChg chg="add mo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5" creationId="{E9234164-1CE9-4BC6-8E67-1460076A4C73}"/>
          </ac:spMkLst>
        </pc:spChg>
        <pc:spChg chg="add mo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6" creationId="{A847ECDC-E326-46BA-8760-BA32A1E17FE5}"/>
          </ac:spMkLst>
        </pc:spChg>
        <pc:spChg chg="add mo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7" creationId="{CB2B7CC0-5E1C-44E9-8E91-9B926E4973D6}"/>
          </ac:spMkLst>
        </pc:spChg>
        <pc:picChg chg="add del mod modCrop">
          <ac:chgData name="신 주용" userId="ce306e5e72bceba6" providerId="LiveId" clId="{EFB1C430-1797-4161-A7FF-1EB33A0573BC}" dt="2022-04-12T09:50:44.702" v="449" actId="478"/>
          <ac:picMkLst>
            <pc:docMk/>
            <pc:sldMk cId="397222214" sldId="409"/>
            <ac:picMk id="3" creationId="{F6E5D539-0D50-4F4D-903C-6A1F19D062E5}"/>
          </ac:picMkLst>
        </pc:picChg>
        <pc:picChg chg="add del mod modCrop">
          <ac:chgData name="신 주용" userId="ce306e5e72bceba6" providerId="LiveId" clId="{EFB1C430-1797-4161-A7FF-1EB33A0573BC}" dt="2022-04-12T09:50:47.144" v="452" actId="478"/>
          <ac:picMkLst>
            <pc:docMk/>
            <pc:sldMk cId="397222214" sldId="409"/>
            <ac:picMk id="5" creationId="{B66F720C-A1B8-4C79-86A2-C133CDB48262}"/>
          </ac:picMkLst>
        </pc:picChg>
        <pc:picChg chg="del">
          <ac:chgData name="신 주용" userId="ce306e5e72bceba6" providerId="LiveId" clId="{EFB1C430-1797-4161-A7FF-1EB33A0573BC}" dt="2022-04-12T09:49:41.317" v="437" actId="478"/>
          <ac:picMkLst>
            <pc:docMk/>
            <pc:sldMk cId="397222214" sldId="409"/>
            <ac:picMk id="9" creationId="{2273E2C1-0B65-4D8A-9CFE-A3051C748758}"/>
          </ac:picMkLst>
        </pc:picChg>
        <pc:picChg chg="add mod modCrop">
          <ac:chgData name="신 주용" userId="ce306e5e72bceba6" providerId="LiveId" clId="{EFB1C430-1797-4161-A7FF-1EB33A0573BC}" dt="2022-04-12T09:53:23.206" v="824" actId="1038"/>
          <ac:picMkLst>
            <pc:docMk/>
            <pc:sldMk cId="397222214" sldId="409"/>
            <ac:picMk id="12" creationId="{AB7B0135-CA41-4758-B2CA-B4300FB35597}"/>
          </ac:picMkLst>
        </pc:picChg>
        <pc:picChg chg="add mod modCrop">
          <ac:chgData name="신 주용" userId="ce306e5e72bceba6" providerId="LiveId" clId="{EFB1C430-1797-4161-A7FF-1EB33A0573BC}" dt="2022-04-12T09:53:23.206" v="824" actId="1038"/>
          <ac:picMkLst>
            <pc:docMk/>
            <pc:sldMk cId="397222214" sldId="409"/>
            <ac:picMk id="17" creationId="{4719DE5A-6F5B-418B-89C0-A793548FA978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1735056761" sldId="409"/>
        </pc:sldMkLst>
      </pc:sldChg>
      <pc:sldChg chg="addSp modSp add mod">
        <pc:chgData name="신 주용" userId="ce306e5e72bceba6" providerId="LiveId" clId="{EFB1C430-1797-4161-A7FF-1EB33A0573BC}" dt="2022-04-12T09:55:02.567" v="923"/>
        <pc:sldMkLst>
          <pc:docMk/>
          <pc:sldMk cId="782387135" sldId="410"/>
        </pc:sldMkLst>
        <pc:spChg chg="mod">
          <ac:chgData name="신 주용" userId="ce306e5e72bceba6" providerId="LiveId" clId="{EFB1C430-1797-4161-A7FF-1EB33A0573BC}" dt="2022-04-12T09:55:02.567" v="923"/>
          <ac:spMkLst>
            <pc:docMk/>
            <pc:sldMk cId="782387135" sldId="410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09:54:23.240" v="877" actId="1076"/>
          <ac:spMkLst>
            <pc:docMk/>
            <pc:sldMk cId="782387135" sldId="410"/>
            <ac:spMk id="20" creationId="{A82A0243-9845-47B5-8359-FFDF361012C2}"/>
          </ac:spMkLst>
        </pc:spChg>
        <pc:spChg chg="mod">
          <ac:chgData name="신 주용" userId="ce306e5e72bceba6" providerId="LiveId" clId="{EFB1C430-1797-4161-A7FF-1EB33A0573BC}" dt="2022-04-12T09:53:47.326" v="826" actId="1076"/>
          <ac:spMkLst>
            <pc:docMk/>
            <pc:sldMk cId="782387135" sldId="410"/>
            <ac:spMk id="22" creationId="{7DECE097-150E-43D5-89D5-9F61AE2C04C5}"/>
          </ac:spMkLst>
        </pc:spChg>
        <pc:spChg chg="mod">
          <ac:chgData name="신 주용" userId="ce306e5e72bceba6" providerId="LiveId" clId="{EFB1C430-1797-4161-A7FF-1EB33A0573BC}" dt="2022-04-12T09:53:47.326" v="826" actId="1076"/>
          <ac:spMkLst>
            <pc:docMk/>
            <pc:sldMk cId="782387135" sldId="410"/>
            <ac:spMk id="25" creationId="{E9234164-1CE9-4BC6-8E67-1460076A4C73}"/>
          </ac:spMkLst>
        </pc:spChg>
        <pc:spChg chg="mod">
          <ac:chgData name="신 주용" userId="ce306e5e72bceba6" providerId="LiveId" clId="{EFB1C430-1797-4161-A7FF-1EB33A0573BC}" dt="2022-04-12T09:53:51.993" v="827" actId="1076"/>
          <ac:spMkLst>
            <pc:docMk/>
            <pc:sldMk cId="782387135" sldId="410"/>
            <ac:spMk id="26" creationId="{A847ECDC-E326-46BA-8760-BA32A1E17FE5}"/>
          </ac:spMkLst>
        </pc:spChg>
        <pc:spChg chg="mod">
          <ac:chgData name="신 주용" userId="ce306e5e72bceba6" providerId="LiveId" clId="{EFB1C430-1797-4161-A7FF-1EB33A0573BC}" dt="2022-04-12T09:53:51.993" v="827" actId="1076"/>
          <ac:spMkLst>
            <pc:docMk/>
            <pc:sldMk cId="782387135" sldId="410"/>
            <ac:spMk id="27" creationId="{CB2B7CC0-5E1C-44E9-8E91-9B926E4973D6}"/>
          </ac:spMkLst>
        </pc:spChg>
        <pc:picChg chg="add mod modCrop">
          <ac:chgData name="신 주용" userId="ce306e5e72bceba6" providerId="LiveId" clId="{EFB1C430-1797-4161-A7FF-1EB33A0573BC}" dt="2022-04-12T09:54:11.397" v="834" actId="1076"/>
          <ac:picMkLst>
            <pc:docMk/>
            <pc:sldMk cId="782387135" sldId="410"/>
            <ac:picMk id="3" creationId="{780B82C4-4B90-4A48-9EBB-1CD6CA8C6B46}"/>
          </ac:picMkLst>
        </pc:picChg>
        <pc:picChg chg="mod">
          <ac:chgData name="신 주용" userId="ce306e5e72bceba6" providerId="LiveId" clId="{EFB1C430-1797-4161-A7FF-1EB33A0573BC}" dt="2022-04-12T09:53:47.326" v="826" actId="1076"/>
          <ac:picMkLst>
            <pc:docMk/>
            <pc:sldMk cId="782387135" sldId="410"/>
            <ac:picMk id="12" creationId="{AB7B0135-CA41-4758-B2CA-B4300FB35597}"/>
          </ac:picMkLst>
        </pc:picChg>
        <pc:picChg chg="mod">
          <ac:chgData name="신 주용" userId="ce306e5e72bceba6" providerId="LiveId" clId="{EFB1C430-1797-4161-A7FF-1EB33A0573BC}" dt="2022-04-12T09:53:51.993" v="827" actId="1076"/>
          <ac:picMkLst>
            <pc:docMk/>
            <pc:sldMk cId="782387135" sldId="410"/>
            <ac:picMk id="17" creationId="{4719DE5A-6F5B-418B-89C0-A793548FA978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838676945" sldId="410"/>
        </pc:sldMkLst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073551359" sldId="411"/>
        </pc:sldMkLst>
      </pc:sldChg>
      <pc:sldChg chg="addSp delSp modSp add del mod">
        <pc:chgData name="신 주용" userId="ce306e5e72bceba6" providerId="LiveId" clId="{EFB1C430-1797-4161-A7FF-1EB33A0573BC}" dt="2022-04-12T10:03:34.991" v="1778" actId="47"/>
        <pc:sldMkLst>
          <pc:docMk/>
          <pc:sldMk cId="3382237438" sldId="411"/>
        </pc:sldMkLst>
        <pc:spChg chg="mod">
          <ac:chgData name="신 주용" userId="ce306e5e72bceba6" providerId="LiveId" clId="{EFB1C430-1797-4161-A7FF-1EB33A0573BC}" dt="2022-04-12T09:56:02.793" v="945"/>
          <ac:spMkLst>
            <pc:docMk/>
            <pc:sldMk cId="3382237438" sldId="411"/>
            <ac:spMk id="14" creationId="{7AA523DA-F32B-4AF2-A924-947D338998C0}"/>
          </ac:spMkLst>
        </pc:spChg>
        <pc:spChg chg="mod ord">
          <ac:chgData name="신 주용" userId="ce306e5e72bceba6" providerId="LiveId" clId="{EFB1C430-1797-4161-A7FF-1EB33A0573BC}" dt="2022-04-12T09:57:53.307" v="1155" actId="1076"/>
          <ac:spMkLst>
            <pc:docMk/>
            <pc:sldMk cId="3382237438" sldId="411"/>
            <ac:spMk id="20" creationId="{A82A0243-9845-47B5-8359-FFDF361012C2}"/>
          </ac:spMkLst>
        </pc:spChg>
        <pc:spChg chg="del">
          <ac:chgData name="신 주용" userId="ce306e5e72bceba6" providerId="LiveId" clId="{EFB1C430-1797-4161-A7FF-1EB33A0573BC}" dt="2022-04-12T09:56:32.722" v="946" actId="478"/>
          <ac:spMkLst>
            <pc:docMk/>
            <pc:sldMk cId="3382237438" sldId="411"/>
            <ac:spMk id="22" creationId="{7DECE097-150E-43D5-89D5-9F61AE2C04C5}"/>
          </ac:spMkLst>
        </pc:spChg>
        <pc:spChg chg="add mod ord">
          <ac:chgData name="신 주용" userId="ce306e5e72bceba6" providerId="LiveId" clId="{EFB1C430-1797-4161-A7FF-1EB33A0573BC}" dt="2022-04-12T10:00:39.870" v="1454" actId="1035"/>
          <ac:spMkLst>
            <pc:docMk/>
            <pc:sldMk cId="3382237438" sldId="411"/>
            <ac:spMk id="23" creationId="{B0D32FCA-F28F-4378-8B10-4342DCE196EB}"/>
          </ac:spMkLst>
        </pc:spChg>
        <pc:spChg chg="del">
          <ac:chgData name="신 주용" userId="ce306e5e72bceba6" providerId="LiveId" clId="{EFB1C430-1797-4161-A7FF-1EB33A0573BC}" dt="2022-04-12T09:56:32.722" v="946" actId="478"/>
          <ac:spMkLst>
            <pc:docMk/>
            <pc:sldMk cId="3382237438" sldId="411"/>
            <ac:spMk id="25" creationId="{E9234164-1CE9-4BC6-8E67-1460076A4C73}"/>
          </ac:spMkLst>
        </pc:spChg>
        <pc:spChg chg="del">
          <ac:chgData name="신 주용" userId="ce306e5e72bceba6" providerId="LiveId" clId="{EFB1C430-1797-4161-A7FF-1EB33A0573BC}" dt="2022-04-12T09:56:37.529" v="947" actId="478"/>
          <ac:spMkLst>
            <pc:docMk/>
            <pc:sldMk cId="3382237438" sldId="411"/>
            <ac:spMk id="26" creationId="{A847ECDC-E326-46BA-8760-BA32A1E17FE5}"/>
          </ac:spMkLst>
        </pc:spChg>
        <pc:spChg chg="del">
          <ac:chgData name="신 주용" userId="ce306e5e72bceba6" providerId="LiveId" clId="{EFB1C430-1797-4161-A7FF-1EB33A0573BC}" dt="2022-04-12T09:56:37.529" v="947" actId="478"/>
          <ac:spMkLst>
            <pc:docMk/>
            <pc:sldMk cId="3382237438" sldId="411"/>
            <ac:spMk id="27" creationId="{CB2B7CC0-5E1C-44E9-8E91-9B926E4973D6}"/>
          </ac:spMkLst>
        </pc:spChg>
        <pc:spChg chg="add mod">
          <ac:chgData name="신 주용" userId="ce306e5e72bceba6" providerId="LiveId" clId="{EFB1C430-1797-4161-A7FF-1EB33A0573BC}" dt="2022-04-12T10:01:59.438" v="1735" actId="1076"/>
          <ac:spMkLst>
            <pc:docMk/>
            <pc:sldMk cId="3382237438" sldId="411"/>
            <ac:spMk id="28" creationId="{26D46CC6-DDBF-4339-B245-0A965B59CD7D}"/>
          </ac:spMkLst>
        </pc:spChg>
        <pc:picChg chg="del mod ord">
          <ac:chgData name="신 주용" userId="ce306e5e72bceba6" providerId="LiveId" clId="{EFB1C430-1797-4161-A7FF-1EB33A0573BC}" dt="2022-04-12T09:58:23.261" v="1212" actId="478"/>
          <ac:picMkLst>
            <pc:docMk/>
            <pc:sldMk cId="3382237438" sldId="411"/>
            <ac:picMk id="3" creationId="{780B82C4-4B90-4A48-9EBB-1CD6CA8C6B46}"/>
          </ac:picMkLst>
        </pc:picChg>
        <pc:picChg chg="add mod">
          <ac:chgData name="신 주용" userId="ce306e5e72bceba6" providerId="LiveId" clId="{EFB1C430-1797-4161-A7FF-1EB33A0573BC}" dt="2022-04-12T09:56:56.340" v="957" actId="1076"/>
          <ac:picMkLst>
            <pc:docMk/>
            <pc:sldMk cId="3382237438" sldId="411"/>
            <ac:picMk id="4" creationId="{C01EA789-3D0F-4BBB-9C3B-325A1636DB33}"/>
          </ac:picMkLst>
        </pc:picChg>
        <pc:picChg chg="add mod">
          <ac:chgData name="신 주용" userId="ce306e5e72bceba6" providerId="LiveId" clId="{EFB1C430-1797-4161-A7FF-1EB33A0573BC}" dt="2022-04-12T10:00:20.973" v="1436" actId="1076"/>
          <ac:picMkLst>
            <pc:docMk/>
            <pc:sldMk cId="3382237438" sldId="411"/>
            <ac:picMk id="9" creationId="{D2C45D69-3594-4809-B69D-33F17BC7BDA1}"/>
          </ac:picMkLst>
        </pc:picChg>
        <pc:picChg chg="del">
          <ac:chgData name="신 주용" userId="ce306e5e72bceba6" providerId="LiveId" clId="{EFB1C430-1797-4161-A7FF-1EB33A0573BC}" dt="2022-04-12T09:56:32.722" v="946" actId="478"/>
          <ac:picMkLst>
            <pc:docMk/>
            <pc:sldMk cId="3382237438" sldId="411"/>
            <ac:picMk id="12" creationId="{AB7B0135-CA41-4758-B2CA-B4300FB35597}"/>
          </ac:picMkLst>
        </pc:picChg>
        <pc:picChg chg="add mod">
          <ac:chgData name="신 주용" userId="ce306e5e72bceba6" providerId="LiveId" clId="{EFB1C430-1797-4161-A7FF-1EB33A0573BC}" dt="2022-04-12T10:00:53.453" v="1472" actId="1036"/>
          <ac:picMkLst>
            <pc:docMk/>
            <pc:sldMk cId="3382237438" sldId="411"/>
            <ac:picMk id="16" creationId="{A8363E2A-8AAD-446E-9AF8-3C89414964FF}"/>
          </ac:picMkLst>
        </pc:picChg>
        <pc:picChg chg="del">
          <ac:chgData name="신 주용" userId="ce306e5e72bceba6" providerId="LiveId" clId="{EFB1C430-1797-4161-A7FF-1EB33A0573BC}" dt="2022-04-12T09:56:32.722" v="946" actId="478"/>
          <ac:picMkLst>
            <pc:docMk/>
            <pc:sldMk cId="3382237438" sldId="411"/>
            <ac:picMk id="17" creationId="{4719DE5A-6F5B-418B-89C0-A793548FA978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2163547980" sldId="412"/>
        </pc:sldMkLst>
      </pc:sldChg>
      <pc:sldChg chg="modSp add del mod ord">
        <pc:chgData name="신 주용" userId="ce306e5e72bceba6" providerId="LiveId" clId="{EFB1C430-1797-4161-A7FF-1EB33A0573BC}" dt="2022-04-12T12:08:40.692" v="8404" actId="47"/>
        <pc:sldMkLst>
          <pc:docMk/>
          <pc:sldMk cId="3149321831" sldId="412"/>
        </pc:sldMkLst>
        <pc:spChg chg="mod">
          <ac:chgData name="신 주용" userId="ce306e5e72bceba6" providerId="LiveId" clId="{EFB1C430-1797-4161-A7FF-1EB33A0573BC}" dt="2022-04-12T12:07:52.599" v="8336"/>
          <ac:spMkLst>
            <pc:docMk/>
            <pc:sldMk cId="3149321831" sldId="412"/>
            <ac:spMk id="36" creationId="{C87EE3C9-854B-49A6-99D9-2933E19EAD82}"/>
          </ac:spMkLst>
        </pc:spChg>
      </pc:sldChg>
      <pc:sldChg chg="addSp delSp modSp add mod">
        <pc:chgData name="신 주용" userId="ce306e5e72bceba6" providerId="LiveId" clId="{EFB1C430-1797-4161-A7FF-1EB33A0573BC}" dt="2022-04-12T12:08:32.841" v="8382"/>
        <pc:sldMkLst>
          <pc:docMk/>
          <pc:sldMk cId="1039359693" sldId="413"/>
        </pc:sldMkLst>
        <pc:spChg chg="mod">
          <ac:chgData name="신 주용" userId="ce306e5e72bceba6" providerId="LiveId" clId="{EFB1C430-1797-4161-A7FF-1EB33A0573BC}" dt="2022-04-12T12:08:32.841" v="8382"/>
          <ac:spMkLst>
            <pc:docMk/>
            <pc:sldMk cId="1039359693" sldId="413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10:05:47.276" v="2187" actId="478"/>
          <ac:spMkLst>
            <pc:docMk/>
            <pc:sldMk cId="1039359693" sldId="413"/>
            <ac:spMk id="20" creationId="{A82A0243-9845-47B5-8359-FFDF361012C2}"/>
          </ac:spMkLst>
        </pc:spChg>
        <pc:spChg chg="add mod">
          <ac:chgData name="신 주용" userId="ce306e5e72bceba6" providerId="LiveId" clId="{EFB1C430-1797-4161-A7FF-1EB33A0573BC}" dt="2022-04-12T10:06:21.660" v="2201" actId="1076"/>
          <ac:spMkLst>
            <pc:docMk/>
            <pc:sldMk cId="1039359693" sldId="413"/>
            <ac:spMk id="21" creationId="{DAE3D2F7-BBDB-4D05-9D08-B3AA4948CB25}"/>
          </ac:spMkLst>
        </pc:spChg>
        <pc:spChg chg="del">
          <ac:chgData name="신 주용" userId="ce306e5e72bceba6" providerId="LiveId" clId="{EFB1C430-1797-4161-A7FF-1EB33A0573BC}" dt="2022-04-12T10:05:47.276" v="2187" actId="478"/>
          <ac:spMkLst>
            <pc:docMk/>
            <pc:sldMk cId="1039359693" sldId="413"/>
            <ac:spMk id="23" creationId="{B0D32FCA-F28F-4378-8B10-4342DCE196EB}"/>
          </ac:spMkLst>
        </pc:spChg>
        <pc:spChg chg="mod ord">
          <ac:chgData name="신 주용" userId="ce306e5e72bceba6" providerId="LiveId" clId="{EFB1C430-1797-4161-A7FF-1EB33A0573BC}" dt="2022-04-12T10:06:21.660" v="2201" actId="1076"/>
          <ac:spMkLst>
            <pc:docMk/>
            <pc:sldMk cId="1039359693" sldId="413"/>
            <ac:spMk id="28" creationId="{26D46CC6-DDBF-4339-B245-0A965B59CD7D}"/>
          </ac:spMkLst>
        </pc:spChg>
        <pc:grpChg chg="mod">
          <ac:chgData name="신 주용" userId="ce306e5e72bceba6" providerId="LiveId" clId="{EFB1C430-1797-4161-A7FF-1EB33A0573BC}" dt="2022-04-12T10:02:18.422" v="1740" actId="1076"/>
          <ac:grpSpMkLst>
            <pc:docMk/>
            <pc:sldMk cId="1039359693" sldId="413"/>
            <ac:grpSpMk id="15" creationId="{00000000-0000-0000-0000-000000000000}"/>
          </ac:grpSpMkLst>
        </pc:grpChg>
        <pc:picChg chg="add mod">
          <ac:chgData name="신 주용" userId="ce306e5e72bceba6" providerId="LiveId" clId="{EFB1C430-1797-4161-A7FF-1EB33A0573BC}" dt="2022-04-12T10:06:21.660" v="2201" actId="1076"/>
          <ac:picMkLst>
            <pc:docMk/>
            <pc:sldMk cId="1039359693" sldId="413"/>
            <ac:picMk id="3" creationId="{EE41E151-1938-417F-B9B9-41E419FFBFAC}"/>
          </ac:picMkLst>
        </pc:picChg>
        <pc:picChg chg="del">
          <ac:chgData name="신 주용" userId="ce306e5e72bceba6" providerId="LiveId" clId="{EFB1C430-1797-4161-A7FF-1EB33A0573BC}" dt="2022-04-12T10:05:47.276" v="2187" actId="478"/>
          <ac:picMkLst>
            <pc:docMk/>
            <pc:sldMk cId="1039359693" sldId="413"/>
            <ac:picMk id="4" creationId="{C01EA789-3D0F-4BBB-9C3B-325A1636DB33}"/>
          </ac:picMkLst>
        </pc:picChg>
        <pc:picChg chg="del">
          <ac:chgData name="신 주용" userId="ce306e5e72bceba6" providerId="LiveId" clId="{EFB1C430-1797-4161-A7FF-1EB33A0573BC}" dt="2022-04-12T10:05:47.276" v="2187" actId="478"/>
          <ac:picMkLst>
            <pc:docMk/>
            <pc:sldMk cId="1039359693" sldId="413"/>
            <ac:picMk id="9" creationId="{D2C45D69-3594-4809-B69D-33F17BC7BDA1}"/>
          </ac:picMkLst>
        </pc:picChg>
        <pc:picChg chg="mod ord">
          <ac:chgData name="신 주용" userId="ce306e5e72bceba6" providerId="LiveId" clId="{EFB1C430-1797-4161-A7FF-1EB33A0573BC}" dt="2022-04-12T10:06:21.660" v="2201" actId="1076"/>
          <ac:picMkLst>
            <pc:docMk/>
            <pc:sldMk cId="1039359693" sldId="413"/>
            <ac:picMk id="16" creationId="{A8363E2A-8AAD-446E-9AF8-3C89414964FF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1946451660" sldId="413"/>
        </pc:sldMkLst>
      </pc:sldChg>
      <pc:sldChg chg="addSp delSp modSp add mod ord">
        <pc:chgData name="신 주용" userId="ce306e5e72bceba6" providerId="LiveId" clId="{EFB1C430-1797-4161-A7FF-1EB33A0573BC}" dt="2022-04-12T12:08:57.684" v="8439"/>
        <pc:sldMkLst>
          <pc:docMk/>
          <pc:sldMk cId="1671493490" sldId="414"/>
        </pc:sldMkLst>
        <pc:spChg chg="mod">
          <ac:chgData name="신 주용" userId="ce306e5e72bceba6" providerId="LiveId" clId="{EFB1C430-1797-4161-A7FF-1EB33A0573BC}" dt="2022-04-12T12:08:57.684" v="8439"/>
          <ac:spMkLst>
            <pc:docMk/>
            <pc:sldMk cId="1671493490" sldId="414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0:05:38.330" v="2184" actId="1076"/>
          <ac:spMkLst>
            <pc:docMk/>
            <pc:sldMk cId="1671493490" sldId="414"/>
            <ac:spMk id="20" creationId="{A82A0243-9845-47B5-8359-FFDF361012C2}"/>
          </ac:spMkLst>
        </pc:spChg>
        <pc:spChg chg="del">
          <ac:chgData name="신 주용" userId="ce306e5e72bceba6" providerId="LiveId" clId="{EFB1C430-1797-4161-A7FF-1EB33A0573BC}" dt="2022-04-12T10:04:56.951" v="2172" actId="478"/>
          <ac:spMkLst>
            <pc:docMk/>
            <pc:sldMk cId="1671493490" sldId="414"/>
            <ac:spMk id="21" creationId="{DAE3D2F7-BBDB-4D05-9D08-B3AA4948CB25}"/>
          </ac:spMkLst>
        </pc:spChg>
        <pc:spChg chg="mod">
          <ac:chgData name="신 주용" userId="ce306e5e72bceba6" providerId="LiveId" clId="{EFB1C430-1797-4161-A7FF-1EB33A0573BC}" dt="2022-04-12T10:05:38.330" v="2184" actId="1076"/>
          <ac:spMkLst>
            <pc:docMk/>
            <pc:sldMk cId="1671493490" sldId="414"/>
            <ac:spMk id="23" creationId="{B0D32FCA-F28F-4378-8B10-4342DCE196EB}"/>
          </ac:spMkLst>
        </pc:spChg>
        <pc:spChg chg="del">
          <ac:chgData name="신 주용" userId="ce306e5e72bceba6" providerId="LiveId" clId="{EFB1C430-1797-4161-A7FF-1EB33A0573BC}" dt="2022-04-12T10:04:56.951" v="2172" actId="478"/>
          <ac:spMkLst>
            <pc:docMk/>
            <pc:sldMk cId="1671493490" sldId="414"/>
            <ac:spMk id="28" creationId="{26D46CC6-DDBF-4339-B245-0A965B59CD7D}"/>
          </ac:spMkLst>
        </pc:spChg>
        <pc:picChg chg="del">
          <ac:chgData name="신 주용" userId="ce306e5e72bceba6" providerId="LiveId" clId="{EFB1C430-1797-4161-A7FF-1EB33A0573BC}" dt="2022-04-12T10:04:56.951" v="2172" actId="478"/>
          <ac:picMkLst>
            <pc:docMk/>
            <pc:sldMk cId="1671493490" sldId="414"/>
            <ac:picMk id="3" creationId="{EE41E151-1938-417F-B9B9-41E419FFBFAC}"/>
          </ac:picMkLst>
        </pc:picChg>
        <pc:picChg chg="mod modCrop">
          <ac:chgData name="신 주용" userId="ce306e5e72bceba6" providerId="LiveId" clId="{EFB1C430-1797-4161-A7FF-1EB33A0573BC}" dt="2022-04-12T10:05:38.330" v="2184" actId="1076"/>
          <ac:picMkLst>
            <pc:docMk/>
            <pc:sldMk cId="1671493490" sldId="414"/>
            <ac:picMk id="4" creationId="{C01EA789-3D0F-4BBB-9C3B-325A1636DB33}"/>
          </ac:picMkLst>
        </pc:picChg>
        <pc:picChg chg="mod">
          <ac:chgData name="신 주용" userId="ce306e5e72bceba6" providerId="LiveId" clId="{EFB1C430-1797-4161-A7FF-1EB33A0573BC}" dt="2022-04-12T10:05:38.330" v="2184" actId="1076"/>
          <ac:picMkLst>
            <pc:docMk/>
            <pc:sldMk cId="1671493490" sldId="414"/>
            <ac:picMk id="9" creationId="{D2C45D69-3594-4809-B69D-33F17BC7BDA1}"/>
          </ac:picMkLst>
        </pc:picChg>
        <pc:picChg chg="del">
          <ac:chgData name="신 주용" userId="ce306e5e72bceba6" providerId="LiveId" clId="{EFB1C430-1797-4161-A7FF-1EB33A0573BC}" dt="2022-04-12T10:04:56.951" v="2172" actId="478"/>
          <ac:picMkLst>
            <pc:docMk/>
            <pc:sldMk cId="1671493490" sldId="414"/>
            <ac:picMk id="16" creationId="{A8363E2A-8AAD-446E-9AF8-3C89414964FF}"/>
          </ac:picMkLst>
        </pc:picChg>
        <pc:picChg chg="add mod modCrop">
          <ac:chgData name="신 주용" userId="ce306e5e72bceba6" providerId="LiveId" clId="{EFB1C430-1797-4161-A7FF-1EB33A0573BC}" dt="2022-04-12T10:05:38.330" v="2184" actId="1076"/>
          <ac:picMkLst>
            <pc:docMk/>
            <pc:sldMk cId="1671493490" sldId="414"/>
            <ac:picMk id="22" creationId="{36EB0B47-AF25-4221-9019-EF2AB258A90B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222584118" sldId="414"/>
        </pc:sldMkLst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909977561" sldId="415"/>
        </pc:sldMkLst>
      </pc:sldChg>
      <pc:sldChg chg="modSp add del mod ord">
        <pc:chgData name="신 주용" userId="ce306e5e72bceba6" providerId="LiveId" clId="{EFB1C430-1797-4161-A7FF-1EB33A0573BC}" dt="2022-04-12T12:07:53.485" v="8337" actId="47"/>
        <pc:sldMkLst>
          <pc:docMk/>
          <pc:sldMk cId="2265056394" sldId="415"/>
        </pc:sldMkLst>
        <pc:spChg chg="mod">
          <ac:chgData name="신 주용" userId="ce306e5e72bceba6" providerId="LiveId" clId="{EFB1C430-1797-4161-A7FF-1EB33A0573BC}" dt="2022-04-12T10:06:34.141" v="2215" actId="20577"/>
          <ac:spMkLst>
            <pc:docMk/>
            <pc:sldMk cId="2265056394" sldId="415"/>
            <ac:spMk id="36" creationId="{C87EE3C9-854B-49A6-99D9-2933E19EAD82}"/>
          </ac:spMkLst>
        </pc:sp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113330402" sldId="416"/>
        </pc:sldMkLst>
      </pc:sldChg>
      <pc:sldChg chg="addSp delSp modSp add mod ord">
        <pc:chgData name="신 주용" userId="ce306e5e72bceba6" providerId="LiveId" clId="{EFB1C430-1797-4161-A7FF-1EB33A0573BC}" dt="2022-04-12T11:09:54.618" v="2727" actId="20577"/>
        <pc:sldMkLst>
          <pc:docMk/>
          <pc:sldMk cId="3628842612" sldId="416"/>
        </pc:sldMkLst>
        <pc:spChg chg="mod">
          <ac:chgData name="신 주용" userId="ce306e5e72bceba6" providerId="LiveId" clId="{EFB1C430-1797-4161-A7FF-1EB33A0573BC}" dt="2022-04-12T10:07:02.536" v="2233"/>
          <ac:spMkLst>
            <pc:docMk/>
            <pc:sldMk cId="3628842612" sldId="416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1:09:41.151" v="2726" actId="20577"/>
          <ac:spMkLst>
            <pc:docMk/>
            <pc:sldMk cId="3628842612" sldId="416"/>
            <ac:spMk id="20" creationId="{821F6973-2B17-4170-BA40-D75A57DD60F1}"/>
          </ac:spMkLst>
        </pc:spChg>
        <pc:spChg chg="mod ord">
          <ac:chgData name="신 주용" userId="ce306e5e72bceba6" providerId="LiveId" clId="{EFB1C430-1797-4161-A7FF-1EB33A0573BC}" dt="2022-04-12T11:09:54.618" v="2727" actId="20577"/>
          <ac:spMkLst>
            <pc:docMk/>
            <pc:sldMk cId="3628842612" sldId="416"/>
            <ac:spMk id="21" creationId="{DAE3D2F7-BBDB-4D05-9D08-B3AA4948CB25}"/>
          </ac:spMkLst>
        </pc:spChg>
        <pc:spChg chg="del">
          <ac:chgData name="신 주용" userId="ce306e5e72bceba6" providerId="LiveId" clId="{EFB1C430-1797-4161-A7FF-1EB33A0573BC}" dt="2022-04-12T10:07:21.356" v="2237" actId="478"/>
          <ac:spMkLst>
            <pc:docMk/>
            <pc:sldMk cId="3628842612" sldId="416"/>
            <ac:spMk id="28" creationId="{26D46CC6-DDBF-4339-B245-0A965B59CD7D}"/>
          </ac:spMkLst>
        </pc:spChg>
        <pc:picChg chg="del">
          <ac:chgData name="신 주용" userId="ce306e5e72bceba6" providerId="LiveId" clId="{EFB1C430-1797-4161-A7FF-1EB33A0573BC}" dt="2022-04-12T10:07:22.024" v="2238" actId="478"/>
          <ac:picMkLst>
            <pc:docMk/>
            <pc:sldMk cId="3628842612" sldId="416"/>
            <ac:picMk id="3" creationId="{EE41E151-1938-417F-B9B9-41E419FFBFAC}"/>
          </ac:picMkLst>
        </pc:picChg>
        <pc:picChg chg="add mod">
          <ac:chgData name="신 주용" userId="ce306e5e72bceba6" providerId="LiveId" clId="{EFB1C430-1797-4161-A7FF-1EB33A0573BC}" dt="2022-04-12T10:07:20.393" v="2236" actId="1076"/>
          <ac:picMkLst>
            <pc:docMk/>
            <pc:sldMk cId="3628842612" sldId="416"/>
            <ac:picMk id="4" creationId="{C6E67035-F634-42E2-A413-F19138BF336B}"/>
          </ac:picMkLst>
        </pc:picChg>
        <pc:picChg chg="add mod">
          <ac:chgData name="신 주용" userId="ce306e5e72bceba6" providerId="LiveId" clId="{EFB1C430-1797-4161-A7FF-1EB33A0573BC}" dt="2022-04-12T10:07:37.383" v="2242" actId="1076"/>
          <ac:picMkLst>
            <pc:docMk/>
            <pc:sldMk cId="3628842612" sldId="416"/>
            <ac:picMk id="9" creationId="{522A9C3D-C1AE-4863-9969-E4FBA920B2A7}"/>
          </ac:picMkLst>
        </pc:picChg>
        <pc:picChg chg="del">
          <ac:chgData name="신 주용" userId="ce306e5e72bceba6" providerId="LiveId" clId="{EFB1C430-1797-4161-A7FF-1EB33A0573BC}" dt="2022-04-12T10:07:19.179" v="2234" actId="478"/>
          <ac:picMkLst>
            <pc:docMk/>
            <pc:sldMk cId="3628842612" sldId="416"/>
            <ac:picMk id="16" creationId="{A8363E2A-8AAD-446E-9AF8-3C89414964FF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215536083" sldId="417"/>
        </pc:sldMkLst>
      </pc:sldChg>
      <pc:sldChg chg="modSp add del mod ord">
        <pc:chgData name="신 주용" userId="ce306e5e72bceba6" providerId="LiveId" clId="{EFB1C430-1797-4161-A7FF-1EB33A0573BC}" dt="2022-04-12T12:07:54.989" v="8338" actId="47"/>
        <pc:sldMkLst>
          <pc:docMk/>
          <pc:sldMk cId="2256285090" sldId="417"/>
        </pc:sldMkLst>
        <pc:spChg chg="mod">
          <ac:chgData name="신 주용" userId="ce306e5e72bceba6" providerId="LiveId" clId="{EFB1C430-1797-4161-A7FF-1EB33A0573BC}" dt="2022-04-12T11:11:10.099" v="2748"/>
          <ac:spMkLst>
            <pc:docMk/>
            <pc:sldMk cId="2256285090" sldId="417"/>
            <ac:spMk id="36" creationId="{C87EE3C9-854B-49A6-99D9-2933E19EAD82}"/>
          </ac:spMkLst>
        </pc:sp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2514242444" sldId="418"/>
        </pc:sldMkLst>
      </pc:sldChg>
      <pc:sldChg chg="addSp delSp modSp add mod ord">
        <pc:chgData name="신 주용" userId="ce306e5e72bceba6" providerId="LiveId" clId="{EFB1C430-1797-4161-A7FF-1EB33A0573BC}" dt="2022-04-12T11:17:22.936" v="3206" actId="1038"/>
        <pc:sldMkLst>
          <pc:docMk/>
          <pc:sldMk cId="2625818693" sldId="418"/>
        </pc:sldMkLst>
        <pc:spChg chg="mod">
          <ac:chgData name="신 주용" userId="ce306e5e72bceba6" providerId="LiveId" clId="{EFB1C430-1797-4161-A7FF-1EB33A0573BC}" dt="2022-04-12T11:11:18.469" v="2754"/>
          <ac:spMkLst>
            <pc:docMk/>
            <pc:sldMk cId="2625818693" sldId="418"/>
            <ac:spMk id="14" creationId="{7AA523DA-F32B-4AF2-A924-947D338998C0}"/>
          </ac:spMkLst>
        </pc:spChg>
        <pc:spChg chg="del ord">
          <ac:chgData name="신 주용" userId="ce306e5e72bceba6" providerId="LiveId" clId="{EFB1C430-1797-4161-A7FF-1EB33A0573BC}" dt="2022-04-12T11:12:19.967" v="2761" actId="478"/>
          <ac:spMkLst>
            <pc:docMk/>
            <pc:sldMk cId="2625818693" sldId="418"/>
            <ac:spMk id="20" creationId="{821F6973-2B17-4170-BA40-D75A57DD60F1}"/>
          </ac:spMkLst>
        </pc:spChg>
        <pc:spChg chg="mod ord">
          <ac:chgData name="신 주용" userId="ce306e5e72bceba6" providerId="LiveId" clId="{EFB1C430-1797-4161-A7FF-1EB33A0573BC}" dt="2022-04-12T11:17:22.936" v="3206" actId="1038"/>
          <ac:spMkLst>
            <pc:docMk/>
            <pc:sldMk cId="2625818693" sldId="418"/>
            <ac:spMk id="21" creationId="{DAE3D2F7-BBDB-4D05-9D08-B3AA4948CB25}"/>
          </ac:spMkLst>
        </pc:spChg>
        <pc:picChg chg="add del">
          <ac:chgData name="신 주용" userId="ce306e5e72bceba6" providerId="LiveId" clId="{EFB1C430-1797-4161-A7FF-1EB33A0573BC}" dt="2022-04-12T11:11:15.577" v="2753" actId="22"/>
          <ac:picMkLst>
            <pc:docMk/>
            <pc:sldMk cId="2625818693" sldId="418"/>
            <ac:picMk id="3" creationId="{D2343CA1-F901-4AA7-8024-2D73690F8944}"/>
          </ac:picMkLst>
        </pc:picChg>
        <pc:picChg chg="del">
          <ac:chgData name="신 주용" userId="ce306e5e72bceba6" providerId="LiveId" clId="{EFB1C430-1797-4161-A7FF-1EB33A0573BC}" dt="2022-04-12T11:12:03.567" v="2755" actId="478"/>
          <ac:picMkLst>
            <pc:docMk/>
            <pc:sldMk cId="2625818693" sldId="418"/>
            <ac:picMk id="4" creationId="{C6E67035-F634-42E2-A413-F19138BF336B}"/>
          </ac:picMkLst>
        </pc:picChg>
        <pc:picChg chg="del">
          <ac:chgData name="신 주용" userId="ce306e5e72bceba6" providerId="LiveId" clId="{EFB1C430-1797-4161-A7FF-1EB33A0573BC}" dt="2022-04-12T11:12:03.567" v="2755" actId="478"/>
          <ac:picMkLst>
            <pc:docMk/>
            <pc:sldMk cId="2625818693" sldId="418"/>
            <ac:picMk id="9" creationId="{522A9C3D-C1AE-4863-9969-E4FBA920B2A7}"/>
          </ac:picMkLst>
        </pc:picChg>
        <pc:picChg chg="add mod">
          <ac:chgData name="신 주용" userId="ce306e5e72bceba6" providerId="LiveId" clId="{EFB1C430-1797-4161-A7FF-1EB33A0573BC}" dt="2022-04-12T11:17:22.936" v="3206" actId="1038"/>
          <ac:picMkLst>
            <pc:docMk/>
            <pc:sldMk cId="2625818693" sldId="418"/>
            <ac:picMk id="10" creationId="{302BEC95-2AB7-4D7C-B5F5-E25C3DE5F00D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1326099218" sldId="419"/>
        </pc:sldMkLst>
      </pc:sldChg>
      <pc:sldChg chg="addSp delSp modSp add mod">
        <pc:chgData name="신 주용" userId="ce306e5e72bceba6" providerId="LiveId" clId="{EFB1C430-1797-4161-A7FF-1EB33A0573BC}" dt="2022-04-12T13:51:38.933" v="13323" actId="1076"/>
        <pc:sldMkLst>
          <pc:docMk/>
          <pc:sldMk cId="3450284746" sldId="419"/>
        </pc:sldMkLst>
        <pc:spChg chg="add mod ord">
          <ac:chgData name="신 주용" userId="ce306e5e72bceba6" providerId="LiveId" clId="{EFB1C430-1797-4161-A7FF-1EB33A0573BC}" dt="2022-04-12T13:51:38.933" v="13323" actId="1076"/>
          <ac:spMkLst>
            <pc:docMk/>
            <pc:sldMk cId="3450284746" sldId="419"/>
            <ac:spMk id="18" creationId="{471B3196-BD2A-4BB3-8965-7E36DAC28C89}"/>
          </ac:spMkLst>
        </pc:spChg>
        <pc:spChg chg="mod">
          <ac:chgData name="신 주용" userId="ce306e5e72bceba6" providerId="LiveId" clId="{EFB1C430-1797-4161-A7FF-1EB33A0573BC}" dt="2022-04-12T13:51:38.933" v="13323" actId="1076"/>
          <ac:spMkLst>
            <pc:docMk/>
            <pc:sldMk cId="3450284746" sldId="419"/>
            <ac:spMk id="21" creationId="{DAE3D2F7-BBDB-4D05-9D08-B3AA4948CB25}"/>
          </ac:spMkLst>
        </pc:spChg>
        <pc:picChg chg="add del mod">
          <ac:chgData name="신 주용" userId="ce306e5e72bceba6" providerId="LiveId" clId="{EFB1C430-1797-4161-A7FF-1EB33A0573BC}" dt="2022-04-12T11:23:05.816" v="3506" actId="478"/>
          <ac:picMkLst>
            <pc:docMk/>
            <pc:sldMk cId="3450284746" sldId="419"/>
            <ac:picMk id="3" creationId="{7552C3B8-941C-4EA5-9E6C-642BCF846EB2}"/>
          </ac:picMkLst>
        </pc:picChg>
        <pc:picChg chg="add del mod">
          <ac:chgData name="신 주용" userId="ce306e5e72bceba6" providerId="LiveId" clId="{EFB1C430-1797-4161-A7FF-1EB33A0573BC}" dt="2022-04-12T11:23:20.861" v="3510" actId="478"/>
          <ac:picMkLst>
            <pc:docMk/>
            <pc:sldMk cId="3450284746" sldId="419"/>
            <ac:picMk id="5" creationId="{72D0373C-F473-4BA3-8E33-A1AA9FF33D10}"/>
          </ac:picMkLst>
        </pc:picChg>
        <pc:picChg chg="del">
          <ac:chgData name="신 주용" userId="ce306e5e72bceba6" providerId="LiveId" clId="{EFB1C430-1797-4161-A7FF-1EB33A0573BC}" dt="2022-04-12T11:17:53.286" v="3208" actId="478"/>
          <ac:picMkLst>
            <pc:docMk/>
            <pc:sldMk cId="3450284746" sldId="419"/>
            <ac:picMk id="10" creationId="{302BEC95-2AB7-4D7C-B5F5-E25C3DE5F00D}"/>
          </ac:picMkLst>
        </pc:picChg>
        <pc:picChg chg="add mod">
          <ac:chgData name="신 주용" userId="ce306e5e72bceba6" providerId="LiveId" clId="{EFB1C430-1797-4161-A7FF-1EB33A0573BC}" dt="2022-04-12T13:51:38.933" v="13323" actId="1076"/>
          <ac:picMkLst>
            <pc:docMk/>
            <pc:sldMk cId="3450284746" sldId="419"/>
            <ac:picMk id="12" creationId="{C9B60617-3B4F-403D-873A-44A1B1D91CB9}"/>
          </ac:picMkLst>
        </pc:picChg>
        <pc:picChg chg="add mod">
          <ac:chgData name="신 주용" userId="ce306e5e72bceba6" providerId="LiveId" clId="{EFB1C430-1797-4161-A7FF-1EB33A0573BC}" dt="2022-04-12T13:51:38.933" v="13323" actId="1076"/>
          <ac:picMkLst>
            <pc:docMk/>
            <pc:sldMk cId="3450284746" sldId="419"/>
            <ac:picMk id="17" creationId="{E39716E8-C0BB-4EDB-A037-27394A8983C9}"/>
          </ac:picMkLst>
        </pc:picChg>
        <pc:picChg chg="add del mod">
          <ac:chgData name="신 주용" userId="ce306e5e72bceba6" providerId="LiveId" clId="{EFB1C430-1797-4161-A7FF-1EB33A0573BC}" dt="2022-04-12T11:27:11.224" v="3791" actId="21"/>
          <ac:picMkLst>
            <pc:docMk/>
            <pc:sldMk cId="3450284746" sldId="419"/>
            <ac:picMk id="20" creationId="{3D55ACFC-9606-42D3-9098-4CC66EA69198}"/>
          </ac:picMkLst>
        </pc:picChg>
      </pc:sldChg>
      <pc:sldChg chg="addSp delSp modSp add mod">
        <pc:chgData name="신 주용" userId="ce306e5e72bceba6" providerId="LiveId" clId="{EFB1C430-1797-4161-A7FF-1EB33A0573BC}" dt="2022-04-12T11:36:59.889" v="4504" actId="1036"/>
        <pc:sldMkLst>
          <pc:docMk/>
          <pc:sldMk cId="1501937099" sldId="420"/>
        </pc:sldMkLst>
        <pc:spChg chg="mod ord">
          <ac:chgData name="신 주용" userId="ce306e5e72bceba6" providerId="LiveId" clId="{EFB1C430-1797-4161-A7FF-1EB33A0573BC}" dt="2022-04-12T11:35:44.980" v="4314" actId="1038"/>
          <ac:spMkLst>
            <pc:docMk/>
            <pc:sldMk cId="1501937099" sldId="420"/>
            <ac:spMk id="18" creationId="{471B3196-BD2A-4BB3-8965-7E36DAC28C89}"/>
          </ac:spMkLst>
        </pc:spChg>
        <pc:spChg chg="add mod">
          <ac:chgData name="신 주용" userId="ce306e5e72bceba6" providerId="LiveId" clId="{EFB1C430-1797-4161-A7FF-1EB33A0573BC}" dt="2022-04-12T11:36:59.889" v="4504" actId="1036"/>
          <ac:spMkLst>
            <pc:docMk/>
            <pc:sldMk cId="1501937099" sldId="420"/>
            <ac:spMk id="19" creationId="{36ACD064-099A-4042-9D92-BF0E06873D31}"/>
          </ac:spMkLst>
        </pc:spChg>
        <pc:spChg chg="del">
          <ac:chgData name="신 주용" userId="ce306e5e72bceba6" providerId="LiveId" clId="{EFB1C430-1797-4161-A7FF-1EB33A0573BC}" dt="2022-04-12T11:27:15.142" v="3794" actId="478"/>
          <ac:spMkLst>
            <pc:docMk/>
            <pc:sldMk cId="1501937099" sldId="420"/>
            <ac:spMk id="21" creationId="{DAE3D2F7-BBDB-4D05-9D08-B3AA4948CB25}"/>
          </ac:spMkLst>
        </pc:spChg>
        <pc:grpChg chg="mod">
          <ac:chgData name="신 주용" userId="ce306e5e72bceba6" providerId="LiveId" clId="{EFB1C430-1797-4161-A7FF-1EB33A0573BC}" dt="2022-04-12T11:35:39.137" v="4301" actId="1076"/>
          <ac:grpSpMkLst>
            <pc:docMk/>
            <pc:sldMk cId="1501937099" sldId="420"/>
            <ac:grpSpMk id="15" creationId="{00000000-0000-0000-0000-000000000000}"/>
          </ac:grpSpMkLst>
        </pc:grpChg>
        <pc:picChg chg="add mod modCrop">
          <ac:chgData name="신 주용" userId="ce306e5e72bceba6" providerId="LiveId" clId="{EFB1C430-1797-4161-A7FF-1EB33A0573BC}" dt="2022-04-12T11:34:04.730" v="4017" actId="1036"/>
          <ac:picMkLst>
            <pc:docMk/>
            <pc:sldMk cId="1501937099" sldId="420"/>
            <ac:picMk id="3" creationId="{82442AE4-6522-492A-9267-1D3EAE4EE9AC}"/>
          </ac:picMkLst>
        </pc:picChg>
        <pc:picChg chg="del">
          <ac:chgData name="신 주용" userId="ce306e5e72bceba6" providerId="LiveId" clId="{EFB1C430-1797-4161-A7FF-1EB33A0573BC}" dt="2022-04-12T11:27:15.142" v="3794" actId="478"/>
          <ac:picMkLst>
            <pc:docMk/>
            <pc:sldMk cId="1501937099" sldId="420"/>
            <ac:picMk id="12" creationId="{C9B60617-3B4F-403D-873A-44A1B1D91CB9}"/>
          </ac:picMkLst>
        </pc:picChg>
        <pc:picChg chg="add mod">
          <ac:chgData name="신 주용" userId="ce306e5e72bceba6" providerId="LiveId" clId="{EFB1C430-1797-4161-A7FF-1EB33A0573BC}" dt="2022-04-12T11:34:04.730" v="4017" actId="1036"/>
          <ac:picMkLst>
            <pc:docMk/>
            <pc:sldMk cId="1501937099" sldId="420"/>
            <ac:picMk id="16" creationId="{032D9E39-63C8-4D68-8089-A8FC6F655DAE}"/>
          </ac:picMkLst>
        </pc:picChg>
        <pc:picChg chg="del">
          <ac:chgData name="신 주용" userId="ce306e5e72bceba6" providerId="LiveId" clId="{EFB1C430-1797-4161-A7FF-1EB33A0573BC}" dt="2022-04-12T11:27:15.142" v="3794" actId="478"/>
          <ac:picMkLst>
            <pc:docMk/>
            <pc:sldMk cId="1501937099" sldId="420"/>
            <ac:picMk id="17" creationId="{E39716E8-C0BB-4EDB-A037-27394A8983C9}"/>
          </ac:picMkLst>
        </pc:picChg>
      </pc:sldChg>
      <pc:sldChg chg="modSp add del mod ord">
        <pc:chgData name="신 주용" userId="ce306e5e72bceba6" providerId="LiveId" clId="{EFB1C430-1797-4161-A7FF-1EB33A0573BC}" dt="2022-04-12T12:07:35.643" v="8298" actId="47"/>
        <pc:sldMkLst>
          <pc:docMk/>
          <pc:sldMk cId="2909392731" sldId="421"/>
        </pc:sldMkLst>
        <pc:spChg chg="mod">
          <ac:chgData name="신 주용" userId="ce306e5e72bceba6" providerId="LiveId" clId="{EFB1C430-1797-4161-A7FF-1EB33A0573BC}" dt="2022-04-12T11:38:35.280" v="4519" actId="20577"/>
          <ac:spMkLst>
            <pc:docMk/>
            <pc:sldMk cId="2909392731" sldId="421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44:46.899" v="5315" actId="1076"/>
        <pc:sldMkLst>
          <pc:docMk/>
          <pc:sldMk cId="2876699185" sldId="422"/>
        </pc:sldMkLst>
        <pc:spChg chg="mod">
          <ac:chgData name="신 주용" userId="ce306e5e72bceba6" providerId="LiveId" clId="{EFB1C430-1797-4161-A7FF-1EB33A0573BC}" dt="2022-04-12T11:38:58.129" v="4528" actId="20577"/>
          <ac:spMkLst>
            <pc:docMk/>
            <pc:sldMk cId="2876699185" sldId="422"/>
            <ac:spMk id="14" creationId="{7AA523DA-F32B-4AF2-A924-947D338998C0}"/>
          </ac:spMkLst>
        </pc:spChg>
        <pc:spChg chg="add del mod ord">
          <ac:chgData name="신 주용" userId="ce306e5e72bceba6" providerId="LiveId" clId="{EFB1C430-1797-4161-A7FF-1EB33A0573BC}" dt="2022-04-12T11:42:31.367" v="4851" actId="1036"/>
          <ac:spMkLst>
            <pc:docMk/>
            <pc:sldMk cId="2876699185" sldId="422"/>
            <ac:spMk id="18" creationId="{471B3196-BD2A-4BB3-8965-7E36DAC28C89}"/>
          </ac:spMkLst>
        </pc:spChg>
        <pc:spChg chg="del">
          <ac:chgData name="신 주용" userId="ce306e5e72bceba6" providerId="LiveId" clId="{EFB1C430-1797-4161-A7FF-1EB33A0573BC}" dt="2022-04-12T11:43:41.865" v="5046" actId="478"/>
          <ac:spMkLst>
            <pc:docMk/>
            <pc:sldMk cId="2876699185" sldId="422"/>
            <ac:spMk id="19" creationId="{36ACD064-099A-4042-9D92-BF0E06873D31}"/>
          </ac:spMkLst>
        </pc:spChg>
        <pc:spChg chg="add mod">
          <ac:chgData name="신 주용" userId="ce306e5e72bceba6" providerId="LiveId" clId="{EFB1C430-1797-4161-A7FF-1EB33A0573BC}" dt="2022-04-12T11:43:39.019" v="5045" actId="1076"/>
          <ac:spMkLst>
            <pc:docMk/>
            <pc:sldMk cId="2876699185" sldId="422"/>
            <ac:spMk id="22" creationId="{1FE74CB6-47BF-41B9-AE19-18514F48A565}"/>
          </ac:spMkLst>
        </pc:spChg>
        <pc:spChg chg="add mod">
          <ac:chgData name="신 주용" userId="ce306e5e72bceba6" providerId="LiveId" clId="{EFB1C430-1797-4161-A7FF-1EB33A0573BC}" dt="2022-04-12T11:44:46.899" v="5315" actId="1076"/>
          <ac:spMkLst>
            <pc:docMk/>
            <pc:sldMk cId="2876699185" sldId="422"/>
            <ac:spMk id="23" creationId="{1B20A4B0-ED35-49B1-BDF5-7A6D62BA7F44}"/>
          </ac:spMkLst>
        </pc:spChg>
        <pc:picChg chg="del">
          <ac:chgData name="신 주용" userId="ce306e5e72bceba6" providerId="LiveId" clId="{EFB1C430-1797-4161-A7FF-1EB33A0573BC}" dt="2022-04-12T11:39:01.106" v="4529" actId="478"/>
          <ac:picMkLst>
            <pc:docMk/>
            <pc:sldMk cId="2876699185" sldId="422"/>
            <ac:picMk id="3" creationId="{82442AE4-6522-492A-9267-1D3EAE4EE9AC}"/>
          </ac:picMkLst>
        </pc:picChg>
        <pc:picChg chg="add mod">
          <ac:chgData name="신 주용" userId="ce306e5e72bceba6" providerId="LiveId" clId="{EFB1C430-1797-4161-A7FF-1EB33A0573BC}" dt="2022-04-12T11:40:33.286" v="4589" actId="1036"/>
          <ac:picMkLst>
            <pc:docMk/>
            <pc:sldMk cId="2876699185" sldId="422"/>
            <ac:picMk id="4" creationId="{1D4E8C1C-527C-4FAE-AD0F-5EB7E4361AD3}"/>
          </ac:picMkLst>
        </pc:picChg>
        <pc:picChg chg="add mod">
          <ac:chgData name="신 주용" userId="ce306e5e72bceba6" providerId="LiveId" clId="{EFB1C430-1797-4161-A7FF-1EB33A0573BC}" dt="2022-04-12T11:40:33.286" v="4589" actId="1036"/>
          <ac:picMkLst>
            <pc:docMk/>
            <pc:sldMk cId="2876699185" sldId="422"/>
            <ac:picMk id="9" creationId="{6D3FD89F-9A0D-4871-BACB-3856CF6DBD26}"/>
          </ac:picMkLst>
        </pc:picChg>
        <pc:picChg chg="add mod">
          <ac:chgData name="신 주용" userId="ce306e5e72bceba6" providerId="LiveId" clId="{EFB1C430-1797-4161-A7FF-1EB33A0573BC}" dt="2022-04-12T11:40:33.286" v="4589" actId="1036"/>
          <ac:picMkLst>
            <pc:docMk/>
            <pc:sldMk cId="2876699185" sldId="422"/>
            <ac:picMk id="12" creationId="{DC85E310-C309-4963-87F5-708E61BA7D63}"/>
          </ac:picMkLst>
        </pc:picChg>
        <pc:picChg chg="del">
          <ac:chgData name="신 주용" userId="ce306e5e72bceba6" providerId="LiveId" clId="{EFB1C430-1797-4161-A7FF-1EB33A0573BC}" dt="2022-04-12T11:39:01.106" v="4529" actId="478"/>
          <ac:picMkLst>
            <pc:docMk/>
            <pc:sldMk cId="2876699185" sldId="422"/>
            <ac:picMk id="16" creationId="{032D9E39-63C8-4D68-8089-A8FC6F655DAE}"/>
          </ac:picMkLst>
        </pc:picChg>
      </pc:sldChg>
      <pc:sldChg chg="modSp add mod ord">
        <pc:chgData name="신 주용" userId="ce306e5e72bceba6" providerId="LiveId" clId="{EFB1C430-1797-4161-A7FF-1EB33A0573BC}" dt="2022-04-12T12:07:24.103" v="8296"/>
        <pc:sldMkLst>
          <pc:docMk/>
          <pc:sldMk cId="2685393787" sldId="423"/>
        </pc:sldMkLst>
        <pc:spChg chg="mod">
          <ac:chgData name="신 주용" userId="ce306e5e72bceba6" providerId="LiveId" clId="{EFB1C430-1797-4161-A7FF-1EB33A0573BC}" dt="2022-04-12T12:07:24.103" v="8296"/>
          <ac:spMkLst>
            <pc:docMk/>
            <pc:sldMk cId="2685393787" sldId="423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48:29.310" v="5978" actId="1076"/>
        <pc:sldMkLst>
          <pc:docMk/>
          <pc:sldMk cId="1820412508" sldId="424"/>
        </pc:sldMkLst>
        <pc:spChg chg="mod">
          <ac:chgData name="신 주용" userId="ce306e5e72bceba6" providerId="LiveId" clId="{EFB1C430-1797-4161-A7FF-1EB33A0573BC}" dt="2022-04-12T11:45:17.237" v="5361"/>
          <ac:spMkLst>
            <pc:docMk/>
            <pc:sldMk cId="1820412508" sldId="424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11:45:31.047" v="5363" actId="478"/>
          <ac:spMkLst>
            <pc:docMk/>
            <pc:sldMk cId="1820412508" sldId="424"/>
            <ac:spMk id="18" creationId="{471B3196-BD2A-4BB3-8965-7E36DAC28C89}"/>
          </ac:spMkLst>
        </pc:spChg>
        <pc:spChg chg="del">
          <ac:chgData name="신 주용" userId="ce306e5e72bceba6" providerId="LiveId" clId="{EFB1C430-1797-4161-A7FF-1EB33A0573BC}" dt="2022-04-12T11:45:31.047" v="5363" actId="478"/>
          <ac:spMkLst>
            <pc:docMk/>
            <pc:sldMk cId="1820412508" sldId="424"/>
            <ac:spMk id="22" creationId="{1FE74CB6-47BF-41B9-AE19-18514F48A565}"/>
          </ac:spMkLst>
        </pc:spChg>
        <pc:spChg chg="mod ord">
          <ac:chgData name="신 주용" userId="ce306e5e72bceba6" providerId="LiveId" clId="{EFB1C430-1797-4161-A7FF-1EB33A0573BC}" dt="2022-04-12T11:47:54.245" v="5740" actId="20577"/>
          <ac:spMkLst>
            <pc:docMk/>
            <pc:sldMk cId="1820412508" sldId="424"/>
            <ac:spMk id="23" creationId="{1B20A4B0-ED35-49B1-BDF5-7A6D62BA7F44}"/>
          </ac:spMkLst>
        </pc:spChg>
        <pc:spChg chg="add mod">
          <ac:chgData name="신 주용" userId="ce306e5e72bceba6" providerId="LiveId" clId="{EFB1C430-1797-4161-A7FF-1EB33A0573BC}" dt="2022-04-12T11:48:29.310" v="5978" actId="1076"/>
          <ac:spMkLst>
            <pc:docMk/>
            <pc:sldMk cId="1820412508" sldId="424"/>
            <ac:spMk id="25" creationId="{E06D8B50-F8A2-4E6D-ADD3-53B658115F7B}"/>
          </ac:spMkLst>
        </pc:spChg>
        <pc:picChg chg="add del mod">
          <ac:chgData name="신 주용" userId="ce306e5e72bceba6" providerId="LiveId" clId="{EFB1C430-1797-4161-A7FF-1EB33A0573BC}" dt="2022-04-12T11:46:35.254" v="5442" actId="478"/>
          <ac:picMkLst>
            <pc:docMk/>
            <pc:sldMk cId="1820412508" sldId="424"/>
            <ac:picMk id="3" creationId="{46EB786F-1643-4AD2-ABA8-F5416D2D76DC}"/>
          </ac:picMkLst>
        </pc:picChg>
        <pc:picChg chg="del">
          <ac:chgData name="신 주용" userId="ce306e5e72bceba6" providerId="LiveId" clId="{EFB1C430-1797-4161-A7FF-1EB33A0573BC}" dt="2022-04-12T11:45:28.646" v="5362" actId="478"/>
          <ac:picMkLst>
            <pc:docMk/>
            <pc:sldMk cId="1820412508" sldId="424"/>
            <ac:picMk id="4" creationId="{1D4E8C1C-527C-4FAE-AD0F-5EB7E4361AD3}"/>
          </ac:picMkLst>
        </pc:picChg>
        <pc:picChg chg="del">
          <ac:chgData name="신 주용" userId="ce306e5e72bceba6" providerId="LiveId" clId="{EFB1C430-1797-4161-A7FF-1EB33A0573BC}" dt="2022-04-12T11:45:28.646" v="5362" actId="478"/>
          <ac:picMkLst>
            <pc:docMk/>
            <pc:sldMk cId="1820412508" sldId="424"/>
            <ac:picMk id="9" creationId="{6D3FD89F-9A0D-4871-BACB-3856CF6DBD26}"/>
          </ac:picMkLst>
        </pc:picChg>
        <pc:picChg chg="add mod">
          <ac:chgData name="신 주용" userId="ce306e5e72bceba6" providerId="LiveId" clId="{EFB1C430-1797-4161-A7FF-1EB33A0573BC}" dt="2022-04-12T11:48:29.310" v="5978" actId="1076"/>
          <ac:picMkLst>
            <pc:docMk/>
            <pc:sldMk cId="1820412508" sldId="424"/>
            <ac:picMk id="10" creationId="{CE234CD2-2EF3-44D7-B6A8-A64E490386C8}"/>
          </ac:picMkLst>
        </pc:picChg>
        <pc:picChg chg="del">
          <ac:chgData name="신 주용" userId="ce306e5e72bceba6" providerId="LiveId" clId="{EFB1C430-1797-4161-A7FF-1EB33A0573BC}" dt="2022-04-12T11:45:28.646" v="5362" actId="478"/>
          <ac:picMkLst>
            <pc:docMk/>
            <pc:sldMk cId="1820412508" sldId="424"/>
            <ac:picMk id="12" creationId="{DC85E310-C309-4963-87F5-708E61BA7D63}"/>
          </ac:picMkLst>
        </pc:picChg>
        <pc:picChg chg="add mod">
          <ac:chgData name="신 주용" userId="ce306e5e72bceba6" providerId="LiveId" clId="{EFB1C430-1797-4161-A7FF-1EB33A0573BC}" dt="2022-04-12T11:46:37.893" v="5444" actId="1076"/>
          <ac:picMkLst>
            <pc:docMk/>
            <pc:sldMk cId="1820412508" sldId="424"/>
            <ac:picMk id="17" creationId="{20B1FDB6-396F-468C-B1F6-CD04CC104B9C}"/>
          </ac:picMkLst>
        </pc:picChg>
      </pc:sldChg>
      <pc:sldChg chg="modSp add del mod ord">
        <pc:chgData name="신 주용" userId="ce306e5e72bceba6" providerId="LiveId" clId="{EFB1C430-1797-4161-A7FF-1EB33A0573BC}" dt="2022-04-12T12:07:27.775" v="8297" actId="47"/>
        <pc:sldMkLst>
          <pc:docMk/>
          <pc:sldMk cId="2266256173" sldId="425"/>
        </pc:sldMkLst>
        <pc:spChg chg="mod">
          <ac:chgData name="신 주용" userId="ce306e5e72bceba6" providerId="LiveId" clId="{EFB1C430-1797-4161-A7FF-1EB33A0573BC}" dt="2022-04-12T11:48:53.401" v="5989" actId="20577"/>
          <ac:spMkLst>
            <pc:docMk/>
            <pc:sldMk cId="2266256173" sldId="425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52:07.261" v="6481" actId="1076"/>
        <pc:sldMkLst>
          <pc:docMk/>
          <pc:sldMk cId="1323971002" sldId="426"/>
        </pc:sldMkLst>
        <pc:spChg chg="add del mod">
          <ac:chgData name="신 주용" userId="ce306e5e72bceba6" providerId="LiveId" clId="{EFB1C430-1797-4161-A7FF-1EB33A0573BC}" dt="2022-04-12T11:49:22.918" v="6004" actId="478"/>
          <ac:spMkLst>
            <pc:docMk/>
            <pc:sldMk cId="1323971002" sldId="426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1:51:30.491" v="6286" actId="20577"/>
          <ac:spMkLst>
            <pc:docMk/>
            <pc:sldMk cId="1323971002" sldId="426"/>
            <ac:spMk id="23" creationId="{1B20A4B0-ED35-49B1-BDF5-7A6D62BA7F44}"/>
          </ac:spMkLst>
        </pc:spChg>
        <pc:spChg chg="mod ord">
          <ac:chgData name="신 주용" userId="ce306e5e72bceba6" providerId="LiveId" clId="{EFB1C430-1797-4161-A7FF-1EB33A0573BC}" dt="2022-04-12T11:52:07.261" v="6481" actId="1076"/>
          <ac:spMkLst>
            <pc:docMk/>
            <pc:sldMk cId="1323971002" sldId="426"/>
            <ac:spMk id="25" creationId="{E06D8B50-F8A2-4E6D-ADD3-53B658115F7B}"/>
          </ac:spMkLst>
        </pc:spChg>
        <pc:picChg chg="add del">
          <ac:chgData name="신 주용" userId="ce306e5e72bceba6" providerId="LiveId" clId="{EFB1C430-1797-4161-A7FF-1EB33A0573BC}" dt="2022-04-12T11:49:22.585" v="6003" actId="22"/>
          <ac:picMkLst>
            <pc:docMk/>
            <pc:sldMk cId="1323971002" sldId="426"/>
            <ac:picMk id="3" creationId="{661C7256-6B1A-4AEB-AEA3-D4E9C1FADD86}"/>
          </ac:picMkLst>
        </pc:picChg>
        <pc:picChg chg="add del mod">
          <ac:chgData name="신 주용" userId="ce306e5e72bceba6" providerId="LiveId" clId="{EFB1C430-1797-4161-A7FF-1EB33A0573BC}" dt="2022-04-12T11:50:37.531" v="6123" actId="478"/>
          <ac:picMkLst>
            <pc:docMk/>
            <pc:sldMk cId="1323971002" sldId="426"/>
            <ac:picMk id="5" creationId="{D6B4BB9E-0DA3-4FE7-81B5-9F94E3BA9108}"/>
          </ac:picMkLst>
        </pc:picChg>
        <pc:picChg chg="add del">
          <ac:chgData name="신 주용" userId="ce306e5e72bceba6" providerId="LiveId" clId="{EFB1C430-1797-4161-A7FF-1EB33A0573BC}" dt="2022-04-12T11:49:25.015" v="6005" actId="478"/>
          <ac:picMkLst>
            <pc:docMk/>
            <pc:sldMk cId="1323971002" sldId="426"/>
            <ac:picMk id="10" creationId="{CE234CD2-2EF3-44D7-B6A8-A64E490386C8}"/>
          </ac:picMkLst>
        </pc:picChg>
        <pc:picChg chg="add mod ord">
          <ac:chgData name="신 주용" userId="ce306e5e72bceba6" providerId="LiveId" clId="{EFB1C430-1797-4161-A7FF-1EB33A0573BC}" dt="2022-04-12T11:50:57.123" v="6136" actId="171"/>
          <ac:picMkLst>
            <pc:docMk/>
            <pc:sldMk cId="1323971002" sldId="426"/>
            <ac:picMk id="12" creationId="{AF22495C-C05B-4321-B7FB-2BB75A6C18F3}"/>
          </ac:picMkLst>
        </pc:picChg>
        <pc:picChg chg="add del">
          <ac:chgData name="신 주용" userId="ce306e5e72bceba6" providerId="LiveId" clId="{EFB1C430-1797-4161-A7FF-1EB33A0573BC}" dt="2022-04-12T11:49:25.015" v="6005" actId="478"/>
          <ac:picMkLst>
            <pc:docMk/>
            <pc:sldMk cId="1323971002" sldId="426"/>
            <ac:picMk id="17" creationId="{20B1FDB6-396F-468C-B1F6-CD04CC104B9C}"/>
          </ac:picMkLst>
        </pc:picChg>
      </pc:sldChg>
      <pc:sldChg chg="modSp add mod ord">
        <pc:chgData name="신 주용" userId="ce306e5e72bceba6" providerId="LiveId" clId="{EFB1C430-1797-4161-A7FF-1EB33A0573BC}" dt="2022-04-12T11:52:27.384" v="6518"/>
        <pc:sldMkLst>
          <pc:docMk/>
          <pc:sldMk cId="573543342" sldId="427"/>
        </pc:sldMkLst>
        <pc:spChg chg="mod">
          <ac:chgData name="신 주용" userId="ce306e5e72bceba6" providerId="LiveId" clId="{EFB1C430-1797-4161-A7FF-1EB33A0573BC}" dt="2022-04-12T11:52:27.384" v="6518"/>
          <ac:spMkLst>
            <pc:docMk/>
            <pc:sldMk cId="573543342" sldId="427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58:46.317" v="7147" actId="20577"/>
        <pc:sldMkLst>
          <pc:docMk/>
          <pc:sldMk cId="524449496" sldId="428"/>
        </pc:sldMkLst>
        <pc:spChg chg="mod">
          <ac:chgData name="신 주용" userId="ce306e5e72bceba6" providerId="LiveId" clId="{EFB1C430-1797-4161-A7FF-1EB33A0573BC}" dt="2022-04-12T11:52:34.095" v="6522"/>
          <ac:spMkLst>
            <pc:docMk/>
            <pc:sldMk cId="524449496" sldId="428"/>
            <ac:spMk id="14" creationId="{7AA523DA-F32B-4AF2-A924-947D338998C0}"/>
          </ac:spMkLst>
        </pc:spChg>
        <pc:spChg chg="add del mod">
          <ac:chgData name="신 주용" userId="ce306e5e72bceba6" providerId="LiveId" clId="{EFB1C430-1797-4161-A7FF-1EB33A0573BC}" dt="2022-04-12T11:58:00.834" v="7105" actId="1035"/>
          <ac:spMkLst>
            <pc:docMk/>
            <pc:sldMk cId="524449496" sldId="428"/>
            <ac:spMk id="23" creationId="{1B20A4B0-ED35-49B1-BDF5-7A6D62BA7F44}"/>
          </ac:spMkLst>
        </pc:spChg>
        <pc:spChg chg="mod">
          <ac:chgData name="신 주용" userId="ce306e5e72bceba6" providerId="LiveId" clId="{EFB1C430-1797-4161-A7FF-1EB33A0573BC}" dt="2022-04-12T11:58:46.317" v="7147" actId="20577"/>
          <ac:spMkLst>
            <pc:docMk/>
            <pc:sldMk cId="524449496" sldId="428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1:58:00.834" v="7105" actId="1035"/>
          <ac:picMkLst>
            <pc:docMk/>
            <pc:sldMk cId="524449496" sldId="428"/>
            <ac:picMk id="3" creationId="{383C731C-2415-4C0E-8333-010722611EE7}"/>
          </ac:picMkLst>
        </pc:picChg>
        <pc:picChg chg="add mod">
          <ac:chgData name="신 주용" userId="ce306e5e72bceba6" providerId="LiveId" clId="{EFB1C430-1797-4161-A7FF-1EB33A0573BC}" dt="2022-04-12T11:58:00.834" v="7105" actId="1035"/>
          <ac:picMkLst>
            <pc:docMk/>
            <pc:sldMk cId="524449496" sldId="428"/>
            <ac:picMk id="5" creationId="{8A899477-5878-47AC-A0B7-0BF89B23F01D}"/>
          </ac:picMkLst>
        </pc:picChg>
        <pc:picChg chg="del">
          <ac:chgData name="신 주용" userId="ce306e5e72bceba6" providerId="LiveId" clId="{EFB1C430-1797-4161-A7FF-1EB33A0573BC}" dt="2022-04-12T11:52:35.367" v="6523" actId="478"/>
          <ac:picMkLst>
            <pc:docMk/>
            <pc:sldMk cId="524449496" sldId="428"/>
            <ac:picMk id="12" creationId="{AF22495C-C05B-4321-B7FB-2BB75A6C18F3}"/>
          </ac:picMkLst>
        </pc:picChg>
      </pc:sldChg>
      <pc:sldChg chg="addSp delSp modSp add mod">
        <pc:chgData name="신 주용" userId="ce306e5e72bceba6" providerId="LiveId" clId="{EFB1C430-1797-4161-A7FF-1EB33A0573BC}" dt="2022-04-12T12:02:08.692" v="7477" actId="1076"/>
        <pc:sldMkLst>
          <pc:docMk/>
          <pc:sldMk cId="264265058" sldId="429"/>
        </pc:sldMkLst>
        <pc:spChg chg="del">
          <ac:chgData name="신 주용" userId="ce306e5e72bceba6" providerId="LiveId" clId="{EFB1C430-1797-4161-A7FF-1EB33A0573BC}" dt="2022-04-12T12:00:28.238" v="7155" actId="478"/>
          <ac:spMkLst>
            <pc:docMk/>
            <pc:sldMk cId="264265058" sldId="429"/>
            <ac:spMk id="23" creationId="{1B20A4B0-ED35-49B1-BDF5-7A6D62BA7F44}"/>
          </ac:spMkLst>
        </pc:spChg>
        <pc:spChg chg="mod ord">
          <ac:chgData name="신 주용" userId="ce306e5e72bceba6" providerId="LiveId" clId="{EFB1C430-1797-4161-A7FF-1EB33A0573BC}" dt="2022-04-12T12:02:08.692" v="7477" actId="1076"/>
          <ac:spMkLst>
            <pc:docMk/>
            <pc:sldMk cId="264265058" sldId="429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1:59:09.507" v="7150" actId="478"/>
          <ac:picMkLst>
            <pc:docMk/>
            <pc:sldMk cId="264265058" sldId="429"/>
            <ac:picMk id="3" creationId="{383C731C-2415-4C0E-8333-010722611EE7}"/>
          </ac:picMkLst>
        </pc:picChg>
        <pc:picChg chg="add del mod">
          <ac:chgData name="신 주용" userId="ce306e5e72bceba6" providerId="LiveId" clId="{EFB1C430-1797-4161-A7FF-1EB33A0573BC}" dt="2022-04-12T12:01:07.096" v="7240" actId="478"/>
          <ac:picMkLst>
            <pc:docMk/>
            <pc:sldMk cId="264265058" sldId="429"/>
            <ac:picMk id="4" creationId="{05C68A0C-37DF-43C2-A61E-CBB63BEF70F8}"/>
          </ac:picMkLst>
        </pc:picChg>
        <pc:picChg chg="del">
          <ac:chgData name="신 주용" userId="ce306e5e72bceba6" providerId="LiveId" clId="{EFB1C430-1797-4161-A7FF-1EB33A0573BC}" dt="2022-04-12T11:59:09.005" v="7149" actId="478"/>
          <ac:picMkLst>
            <pc:docMk/>
            <pc:sldMk cId="264265058" sldId="429"/>
            <ac:picMk id="5" creationId="{8A899477-5878-47AC-A0B7-0BF89B23F01D}"/>
          </ac:picMkLst>
        </pc:picChg>
        <pc:picChg chg="add mod">
          <ac:chgData name="신 주용" userId="ce306e5e72bceba6" providerId="LiveId" clId="{EFB1C430-1797-4161-A7FF-1EB33A0573BC}" dt="2022-04-12T12:02:08.692" v="7477" actId="1076"/>
          <ac:picMkLst>
            <pc:docMk/>
            <pc:sldMk cId="264265058" sldId="429"/>
            <ac:picMk id="10" creationId="{8B7BBC13-E9D9-47F4-B520-32947154E30A}"/>
          </ac:picMkLst>
        </pc:picChg>
      </pc:sldChg>
      <pc:sldChg chg="modSp add del mod ord">
        <pc:chgData name="신 주용" userId="ce306e5e72bceba6" providerId="LiveId" clId="{EFB1C430-1797-4161-A7FF-1EB33A0573BC}" dt="2022-04-12T12:06:50.542" v="8263" actId="47"/>
        <pc:sldMkLst>
          <pc:docMk/>
          <pc:sldMk cId="1552631220" sldId="430"/>
        </pc:sldMkLst>
        <pc:spChg chg="mod">
          <ac:chgData name="신 주용" userId="ce306e5e72bceba6" providerId="LiveId" clId="{EFB1C430-1797-4161-A7FF-1EB33A0573BC}" dt="2022-04-12T12:02:25.464" v="7494" actId="20577"/>
          <ac:spMkLst>
            <pc:docMk/>
            <pc:sldMk cId="1552631220" sldId="430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4:18:36.172" v="13363" actId="1036"/>
        <pc:sldMkLst>
          <pc:docMk/>
          <pc:sldMk cId="4268563117" sldId="431"/>
        </pc:sldMkLst>
        <pc:spChg chg="mod">
          <ac:chgData name="신 주용" userId="ce306e5e72bceba6" providerId="LiveId" clId="{EFB1C430-1797-4161-A7FF-1EB33A0573BC}" dt="2022-04-12T12:10:36.839" v="8502" actId="20577"/>
          <ac:spMkLst>
            <pc:docMk/>
            <pc:sldMk cId="4268563117" sldId="431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2:13:21.722" v="8858" actId="1076"/>
          <ac:spMkLst>
            <pc:docMk/>
            <pc:sldMk cId="4268563117" sldId="431"/>
            <ac:spMk id="17" creationId="{53F56198-8107-4CB7-8D4E-A8DCCC2C6A7F}"/>
          </ac:spMkLst>
        </pc:spChg>
        <pc:spChg chg="mod ord">
          <ac:chgData name="신 주용" userId="ce306e5e72bceba6" providerId="LiveId" clId="{EFB1C430-1797-4161-A7FF-1EB33A0573BC}" dt="2022-04-12T14:18:36.172" v="13363" actId="1036"/>
          <ac:spMkLst>
            <pc:docMk/>
            <pc:sldMk cId="4268563117" sldId="431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2:10:54.016" v="8543" actId="14100"/>
          <ac:picMkLst>
            <pc:docMk/>
            <pc:sldMk cId="4268563117" sldId="431"/>
            <ac:picMk id="3" creationId="{B3F7C528-F8F5-4062-8E03-14D65F390664}"/>
          </ac:picMkLst>
        </pc:picChg>
        <pc:picChg chg="del">
          <ac:chgData name="신 주용" userId="ce306e5e72bceba6" providerId="LiveId" clId="{EFB1C430-1797-4161-A7FF-1EB33A0573BC}" dt="2022-04-12T12:03:07.514" v="7502" actId="478"/>
          <ac:picMkLst>
            <pc:docMk/>
            <pc:sldMk cId="4268563117" sldId="431"/>
            <ac:picMk id="10" creationId="{8B7BBC13-E9D9-47F4-B520-32947154E30A}"/>
          </ac:picMkLst>
        </pc:picChg>
        <pc:picChg chg="add mod">
          <ac:chgData name="신 주용" userId="ce306e5e72bceba6" providerId="LiveId" clId="{EFB1C430-1797-4161-A7FF-1EB33A0573BC}" dt="2022-04-12T12:10:59.391" v="8557" actId="1036"/>
          <ac:picMkLst>
            <pc:docMk/>
            <pc:sldMk cId="4268563117" sldId="431"/>
            <ac:picMk id="16" creationId="{9DCA4B1D-5CCC-4751-88E2-3D821394BC36}"/>
          </ac:picMkLst>
        </pc:picChg>
      </pc:sldChg>
      <pc:sldChg chg="addSp delSp modSp add mod">
        <pc:chgData name="신 주용" userId="ce306e5e72bceba6" providerId="LiveId" clId="{EFB1C430-1797-4161-A7FF-1EB33A0573BC}" dt="2022-04-12T12:47:09.674" v="9156" actId="1038"/>
        <pc:sldMkLst>
          <pc:docMk/>
          <pc:sldMk cId="2378588051" sldId="432"/>
        </pc:sldMkLst>
        <pc:spChg chg="mod">
          <ac:chgData name="신 주용" userId="ce306e5e72bceba6" providerId="LiveId" clId="{EFB1C430-1797-4161-A7FF-1EB33A0573BC}" dt="2022-04-12T12:13:30.355" v="8876" actId="20577"/>
          <ac:spMkLst>
            <pc:docMk/>
            <pc:sldMk cId="2378588051" sldId="432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2:47:09.674" v="9156" actId="1038"/>
          <ac:spMkLst>
            <pc:docMk/>
            <pc:sldMk cId="2378588051" sldId="432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2:10:15.376" v="8481" actId="478"/>
          <ac:picMkLst>
            <pc:docMk/>
            <pc:sldMk cId="2378588051" sldId="432"/>
            <ac:picMk id="3" creationId="{B3F7C528-F8F5-4062-8E03-14D65F390664}"/>
          </ac:picMkLst>
        </pc:picChg>
        <pc:picChg chg="add del mod">
          <ac:chgData name="신 주용" userId="ce306e5e72bceba6" providerId="LiveId" clId="{EFB1C430-1797-4161-A7FF-1EB33A0573BC}" dt="2022-04-12T12:10:40.002" v="8503" actId="21"/>
          <ac:picMkLst>
            <pc:docMk/>
            <pc:sldMk cId="2378588051" sldId="432"/>
            <ac:picMk id="4" creationId="{3CEF3444-0313-4BE0-BE1A-E7C3F037BD7E}"/>
          </ac:picMkLst>
        </pc:picChg>
        <pc:picChg chg="add mod">
          <ac:chgData name="신 주용" userId="ce306e5e72bceba6" providerId="LiveId" clId="{EFB1C430-1797-4161-A7FF-1EB33A0573BC}" dt="2022-04-12T12:47:09.674" v="9156" actId="1038"/>
          <ac:picMkLst>
            <pc:docMk/>
            <pc:sldMk cId="2378588051" sldId="432"/>
            <ac:picMk id="9" creationId="{8BE577A8-D64A-418B-AD4E-C0FE12D99048}"/>
          </ac:picMkLst>
        </pc:picChg>
      </pc:sldChg>
      <pc:sldChg chg="addSp delSp modSp add mod">
        <pc:chgData name="신 주용" userId="ce306e5e72bceba6" providerId="LiveId" clId="{EFB1C430-1797-4161-A7FF-1EB33A0573BC}" dt="2022-04-12T12:48:04.589" v="9306" actId="1076"/>
        <pc:sldMkLst>
          <pc:docMk/>
          <pc:sldMk cId="3390189450" sldId="433"/>
        </pc:sldMkLst>
        <pc:spChg chg="mod ord">
          <ac:chgData name="신 주용" userId="ce306e5e72bceba6" providerId="LiveId" clId="{EFB1C430-1797-4161-A7FF-1EB33A0573BC}" dt="2022-04-12T12:48:04.589" v="9306" actId="1076"/>
          <ac:spMkLst>
            <pc:docMk/>
            <pc:sldMk cId="3390189450" sldId="433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2:48:04.589" v="9306" actId="1076"/>
          <ac:picMkLst>
            <pc:docMk/>
            <pc:sldMk cId="3390189450" sldId="433"/>
            <ac:picMk id="3" creationId="{A12F1A80-8FFD-4A96-A1EF-B0DE1219E892}"/>
          </ac:picMkLst>
        </pc:picChg>
        <pc:picChg chg="del">
          <ac:chgData name="신 주용" userId="ce306e5e72bceba6" providerId="LiveId" clId="{EFB1C430-1797-4161-A7FF-1EB33A0573BC}" dt="2022-04-12T12:45:29.427" v="8881" actId="478"/>
          <ac:picMkLst>
            <pc:docMk/>
            <pc:sldMk cId="3390189450" sldId="433"/>
            <ac:picMk id="9" creationId="{8BE577A8-D64A-418B-AD4E-C0FE12D99048}"/>
          </ac:picMkLst>
        </pc:picChg>
      </pc:sldChg>
      <pc:sldChg chg="modSp add mod ord">
        <pc:chgData name="신 주용" userId="ce306e5e72bceba6" providerId="LiveId" clId="{EFB1C430-1797-4161-A7FF-1EB33A0573BC}" dt="2022-04-12T12:48:25.849" v="9353"/>
        <pc:sldMkLst>
          <pc:docMk/>
          <pc:sldMk cId="1696535046" sldId="434"/>
        </pc:sldMkLst>
        <pc:spChg chg="mod">
          <ac:chgData name="신 주용" userId="ce306e5e72bceba6" providerId="LiveId" clId="{EFB1C430-1797-4161-A7FF-1EB33A0573BC}" dt="2022-04-12T12:48:25.849" v="9353"/>
          <ac:spMkLst>
            <pc:docMk/>
            <pc:sldMk cId="1696535046" sldId="434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2:49:43.351" v="9543"/>
        <pc:sldMkLst>
          <pc:docMk/>
          <pc:sldMk cId="118780421" sldId="435"/>
        </pc:sldMkLst>
        <pc:spChg chg="mod">
          <ac:chgData name="신 주용" userId="ce306e5e72bceba6" providerId="LiveId" clId="{EFB1C430-1797-4161-A7FF-1EB33A0573BC}" dt="2022-04-12T12:48:43.207" v="9404"/>
          <ac:spMkLst>
            <pc:docMk/>
            <pc:sldMk cId="118780421" sldId="435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2:49:43.351" v="9543"/>
          <ac:spMkLst>
            <pc:docMk/>
            <pc:sldMk cId="118780421" sldId="435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2:48:43.940" v="9405" actId="478"/>
          <ac:picMkLst>
            <pc:docMk/>
            <pc:sldMk cId="118780421" sldId="435"/>
            <ac:picMk id="3" creationId="{A12F1A80-8FFD-4A96-A1EF-B0DE1219E892}"/>
          </ac:picMkLst>
        </pc:picChg>
        <pc:picChg chg="add mod">
          <ac:chgData name="신 주용" userId="ce306e5e72bceba6" providerId="LiveId" clId="{EFB1C430-1797-4161-A7FF-1EB33A0573BC}" dt="2022-04-12T12:49:23.210" v="9420" actId="1076"/>
          <ac:picMkLst>
            <pc:docMk/>
            <pc:sldMk cId="118780421" sldId="435"/>
            <ac:picMk id="4" creationId="{1217BAA9-8F68-439A-BBAF-1B63544D63F6}"/>
          </ac:picMkLst>
        </pc:picChg>
        <pc:picChg chg="add del mod">
          <ac:chgData name="신 주용" userId="ce306e5e72bceba6" providerId="LiveId" clId="{EFB1C430-1797-4161-A7FF-1EB33A0573BC}" dt="2022-04-12T12:49:08.494" v="9416" actId="478"/>
          <ac:picMkLst>
            <pc:docMk/>
            <pc:sldMk cId="118780421" sldId="435"/>
            <ac:picMk id="9" creationId="{FE8C86AF-7451-42B5-8F95-E169C334A469}"/>
          </ac:picMkLst>
        </pc:picChg>
      </pc:sldChg>
      <pc:sldChg chg="addSp delSp modSp add mod">
        <pc:chgData name="신 주용" userId="ce306e5e72bceba6" providerId="LiveId" clId="{EFB1C430-1797-4161-A7FF-1EB33A0573BC}" dt="2022-04-12T12:54:18.797" v="10085" actId="1036"/>
        <pc:sldMkLst>
          <pc:docMk/>
          <pc:sldMk cId="261979678" sldId="436"/>
        </pc:sldMkLst>
        <pc:spChg chg="mod">
          <ac:chgData name="신 주용" userId="ce306e5e72bceba6" providerId="LiveId" clId="{EFB1C430-1797-4161-A7FF-1EB33A0573BC}" dt="2022-04-12T12:49:56.881" v="9581"/>
          <ac:spMkLst>
            <pc:docMk/>
            <pc:sldMk cId="261979678" sldId="436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2:53:11.797" v="9903" actId="1076"/>
          <ac:spMkLst>
            <pc:docMk/>
            <pc:sldMk cId="261979678" sldId="436"/>
            <ac:spMk id="18" creationId="{7A70713D-5375-4A1F-AB41-FB9633A84F65}"/>
          </ac:spMkLst>
        </pc:spChg>
        <pc:spChg chg="add mod">
          <ac:chgData name="신 주용" userId="ce306e5e72bceba6" providerId="LiveId" clId="{EFB1C430-1797-4161-A7FF-1EB33A0573BC}" dt="2022-04-12T12:54:18.797" v="10085" actId="1036"/>
          <ac:spMkLst>
            <pc:docMk/>
            <pc:sldMk cId="261979678" sldId="436"/>
            <ac:spMk id="21" creationId="{F2F8AC22-16ED-4696-B88B-1FFB7C296443}"/>
          </ac:spMkLst>
        </pc:spChg>
        <pc:spChg chg="mod ord">
          <ac:chgData name="신 주용" userId="ce306e5e72bceba6" providerId="LiveId" clId="{EFB1C430-1797-4161-A7FF-1EB33A0573BC}" dt="2022-04-12T12:53:00.185" v="9898" actId="1076"/>
          <ac:spMkLst>
            <pc:docMk/>
            <pc:sldMk cId="261979678" sldId="436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2:52:58.008" v="9897" actId="14100"/>
          <ac:picMkLst>
            <pc:docMk/>
            <pc:sldMk cId="261979678" sldId="436"/>
            <ac:picMk id="3" creationId="{D2A58C84-05EF-4150-8662-4F441CFCDA5D}"/>
          </ac:picMkLst>
        </pc:picChg>
        <pc:picChg chg="del mod">
          <ac:chgData name="신 주용" userId="ce306e5e72bceba6" providerId="LiveId" clId="{EFB1C430-1797-4161-A7FF-1EB33A0573BC}" dt="2022-04-12T12:49:57.285" v="9583" actId="478"/>
          <ac:picMkLst>
            <pc:docMk/>
            <pc:sldMk cId="261979678" sldId="436"/>
            <ac:picMk id="4" creationId="{1217BAA9-8F68-439A-BBAF-1B63544D63F6}"/>
          </ac:picMkLst>
        </pc:picChg>
        <pc:picChg chg="add mod">
          <ac:chgData name="신 주용" userId="ce306e5e72bceba6" providerId="LiveId" clId="{EFB1C430-1797-4161-A7FF-1EB33A0573BC}" dt="2022-04-12T12:53:27.021" v="9909" actId="14100"/>
          <ac:picMkLst>
            <pc:docMk/>
            <pc:sldMk cId="261979678" sldId="436"/>
            <ac:picMk id="9" creationId="{2079E05B-F016-40A2-A50D-861F8F48CD4E}"/>
          </ac:picMkLst>
        </pc:picChg>
        <pc:picChg chg="add mod">
          <ac:chgData name="신 주용" userId="ce306e5e72bceba6" providerId="LiveId" clId="{EFB1C430-1797-4161-A7FF-1EB33A0573BC}" dt="2022-04-12T12:53:36.333" v="9916" actId="1035"/>
          <ac:picMkLst>
            <pc:docMk/>
            <pc:sldMk cId="261979678" sldId="436"/>
            <ac:picMk id="12" creationId="{DEF52694-7C08-415E-9CE2-B23C902CC7FB}"/>
          </ac:picMkLst>
        </pc:picChg>
      </pc:sldChg>
      <pc:sldChg chg="addSp delSp modSp add mod">
        <pc:chgData name="신 주용" userId="ce306e5e72bceba6" providerId="LiveId" clId="{EFB1C430-1797-4161-A7FF-1EB33A0573BC}" dt="2022-04-12T12:56:59.792" v="10410" actId="1076"/>
        <pc:sldMkLst>
          <pc:docMk/>
          <pc:sldMk cId="2393921476" sldId="437"/>
        </pc:sldMkLst>
        <pc:spChg chg="del">
          <ac:chgData name="신 주용" userId="ce306e5e72bceba6" providerId="LiveId" clId="{EFB1C430-1797-4161-A7FF-1EB33A0573BC}" dt="2022-04-12T12:54:48.476" v="10087" actId="478"/>
          <ac:spMkLst>
            <pc:docMk/>
            <pc:sldMk cId="2393921476" sldId="437"/>
            <ac:spMk id="18" creationId="{7A70713D-5375-4A1F-AB41-FB9633A84F65}"/>
          </ac:spMkLst>
        </pc:spChg>
        <pc:spChg chg="del">
          <ac:chgData name="신 주용" userId="ce306e5e72bceba6" providerId="LiveId" clId="{EFB1C430-1797-4161-A7FF-1EB33A0573BC}" dt="2022-04-12T12:54:48.476" v="10087" actId="478"/>
          <ac:spMkLst>
            <pc:docMk/>
            <pc:sldMk cId="2393921476" sldId="437"/>
            <ac:spMk id="21" creationId="{F2F8AC22-16ED-4696-B88B-1FFB7C296443}"/>
          </ac:spMkLst>
        </pc:spChg>
        <pc:spChg chg="mod ord">
          <ac:chgData name="신 주용" userId="ce306e5e72bceba6" providerId="LiveId" clId="{EFB1C430-1797-4161-A7FF-1EB33A0573BC}" dt="2022-04-12T12:56:46.264" v="10330" actId="1036"/>
          <ac:spMkLst>
            <pc:docMk/>
            <pc:sldMk cId="2393921476" sldId="437"/>
            <ac:spMk id="25" creationId="{E06D8B50-F8A2-4E6D-ADD3-53B658115F7B}"/>
          </ac:spMkLst>
        </pc:spChg>
        <pc:spChg chg="add mod">
          <ac:chgData name="신 주용" userId="ce306e5e72bceba6" providerId="LiveId" clId="{EFB1C430-1797-4161-A7FF-1EB33A0573BC}" dt="2022-04-12T12:56:59.792" v="10410" actId="1076"/>
          <ac:spMkLst>
            <pc:docMk/>
            <pc:sldMk cId="2393921476" sldId="437"/>
            <ac:spMk id="26" creationId="{10D115D8-B9EC-4805-BC36-B1696A85DD1C}"/>
          </ac:spMkLst>
        </pc:spChg>
        <pc:picChg chg="del">
          <ac:chgData name="신 주용" userId="ce306e5e72bceba6" providerId="LiveId" clId="{EFB1C430-1797-4161-A7FF-1EB33A0573BC}" dt="2022-04-12T12:54:48.476" v="10087" actId="478"/>
          <ac:picMkLst>
            <pc:docMk/>
            <pc:sldMk cId="2393921476" sldId="437"/>
            <ac:picMk id="3" creationId="{D2A58C84-05EF-4150-8662-4F441CFCDA5D}"/>
          </ac:picMkLst>
        </pc:picChg>
        <pc:picChg chg="add mod">
          <ac:chgData name="신 주용" userId="ce306e5e72bceba6" providerId="LiveId" clId="{EFB1C430-1797-4161-A7FF-1EB33A0573BC}" dt="2022-04-12T12:55:19.060" v="10096" actId="1076"/>
          <ac:picMkLst>
            <pc:docMk/>
            <pc:sldMk cId="2393921476" sldId="437"/>
            <ac:picMk id="4" creationId="{7A645D7E-C81E-4077-BB8F-29BB930D3389}"/>
          </ac:picMkLst>
        </pc:picChg>
        <pc:picChg chg="del">
          <ac:chgData name="신 주용" userId="ce306e5e72bceba6" providerId="LiveId" clId="{EFB1C430-1797-4161-A7FF-1EB33A0573BC}" dt="2022-04-12T12:54:48.476" v="10087" actId="478"/>
          <ac:picMkLst>
            <pc:docMk/>
            <pc:sldMk cId="2393921476" sldId="437"/>
            <ac:picMk id="9" creationId="{2079E05B-F016-40A2-A50D-861F8F48CD4E}"/>
          </ac:picMkLst>
        </pc:picChg>
        <pc:picChg chg="add mod">
          <ac:chgData name="신 주용" userId="ce306e5e72bceba6" providerId="LiveId" clId="{EFB1C430-1797-4161-A7FF-1EB33A0573BC}" dt="2022-04-12T12:55:19.060" v="10096" actId="1076"/>
          <ac:picMkLst>
            <pc:docMk/>
            <pc:sldMk cId="2393921476" sldId="437"/>
            <ac:picMk id="10" creationId="{80B0D685-EC19-4BAE-A4B6-26582C00AD58}"/>
          </ac:picMkLst>
        </pc:picChg>
        <pc:picChg chg="del">
          <ac:chgData name="신 주용" userId="ce306e5e72bceba6" providerId="LiveId" clId="{EFB1C430-1797-4161-A7FF-1EB33A0573BC}" dt="2022-04-12T12:54:48.476" v="10087" actId="478"/>
          <ac:picMkLst>
            <pc:docMk/>
            <pc:sldMk cId="2393921476" sldId="437"/>
            <ac:picMk id="12" creationId="{DEF52694-7C08-415E-9CE2-B23C902CC7FB}"/>
          </ac:picMkLst>
        </pc:picChg>
        <pc:picChg chg="add mod">
          <ac:chgData name="신 주용" userId="ce306e5e72bceba6" providerId="LiveId" clId="{EFB1C430-1797-4161-A7FF-1EB33A0573BC}" dt="2022-04-12T12:56:41.247" v="10315" actId="14100"/>
          <ac:picMkLst>
            <pc:docMk/>
            <pc:sldMk cId="2393921476" sldId="437"/>
            <ac:picMk id="17" creationId="{9F9CB428-4E8E-4284-9FFB-86A1F6EA908E}"/>
          </ac:picMkLst>
        </pc:picChg>
      </pc:sldChg>
      <pc:sldChg chg="modSp add mod ord">
        <pc:chgData name="신 주용" userId="ce306e5e72bceba6" providerId="LiveId" clId="{EFB1C430-1797-4161-A7FF-1EB33A0573BC}" dt="2022-04-12T12:57:14.739" v="10428"/>
        <pc:sldMkLst>
          <pc:docMk/>
          <pc:sldMk cId="4221363383" sldId="438"/>
        </pc:sldMkLst>
        <pc:spChg chg="mod">
          <ac:chgData name="신 주용" userId="ce306e5e72bceba6" providerId="LiveId" clId="{EFB1C430-1797-4161-A7FF-1EB33A0573BC}" dt="2022-04-12T12:57:14.739" v="10428"/>
          <ac:spMkLst>
            <pc:docMk/>
            <pc:sldMk cId="4221363383" sldId="438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3:27:08.642" v="11411"/>
        <pc:sldMkLst>
          <pc:docMk/>
          <pc:sldMk cId="2059004992" sldId="439"/>
        </pc:sldMkLst>
        <pc:spChg chg="mod">
          <ac:chgData name="신 주용" userId="ce306e5e72bceba6" providerId="LiveId" clId="{EFB1C430-1797-4161-A7FF-1EB33A0573BC}" dt="2022-04-12T12:57:55.752" v="10450"/>
          <ac:spMkLst>
            <pc:docMk/>
            <pc:sldMk cId="2059004992" sldId="439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3:04:05.859" v="10826" actId="20577"/>
          <ac:spMkLst>
            <pc:docMk/>
            <pc:sldMk cId="2059004992" sldId="439"/>
            <ac:spMk id="21" creationId="{B14971A2-C1FD-4A2D-88C2-FB40BD7C6B5F}"/>
          </ac:spMkLst>
        </pc:spChg>
        <pc:spChg chg="mod">
          <ac:chgData name="신 주용" userId="ce306e5e72bceba6" providerId="LiveId" clId="{EFB1C430-1797-4161-A7FF-1EB33A0573BC}" dt="2022-04-12T13:04:22.849" v="10900" actId="1035"/>
          <ac:spMkLst>
            <pc:docMk/>
            <pc:sldMk cId="2059004992" sldId="439"/>
            <ac:spMk id="25" creationId="{E06D8B50-F8A2-4E6D-ADD3-53B658115F7B}"/>
          </ac:spMkLst>
        </pc:spChg>
        <pc:spChg chg="del">
          <ac:chgData name="신 주용" userId="ce306e5e72bceba6" providerId="LiveId" clId="{EFB1C430-1797-4161-A7FF-1EB33A0573BC}" dt="2022-04-12T12:57:23.804" v="10433" actId="478"/>
          <ac:spMkLst>
            <pc:docMk/>
            <pc:sldMk cId="2059004992" sldId="439"/>
            <ac:spMk id="26" creationId="{10D115D8-B9EC-4805-BC36-B1696A85DD1C}"/>
          </ac:spMkLst>
        </pc:spChg>
        <pc:picChg chg="add mod">
          <ac:chgData name="신 주용" userId="ce306e5e72bceba6" providerId="LiveId" clId="{EFB1C430-1797-4161-A7FF-1EB33A0573BC}" dt="2022-04-12T12:57:57.250" v="10451" actId="1076"/>
          <ac:picMkLst>
            <pc:docMk/>
            <pc:sldMk cId="2059004992" sldId="439"/>
            <ac:picMk id="3" creationId="{96796E5D-507D-4A42-BCEF-6F9C31276EF6}"/>
          </ac:picMkLst>
        </pc:picChg>
        <pc:picChg chg="del">
          <ac:chgData name="신 주용" userId="ce306e5e72bceba6" providerId="LiveId" clId="{EFB1C430-1797-4161-A7FF-1EB33A0573BC}" dt="2022-04-12T12:57:22.659" v="10432" actId="478"/>
          <ac:picMkLst>
            <pc:docMk/>
            <pc:sldMk cId="2059004992" sldId="439"/>
            <ac:picMk id="4" creationId="{7A645D7E-C81E-4077-BB8F-29BB930D3389}"/>
          </ac:picMkLst>
        </pc:picChg>
        <pc:picChg chg="del">
          <ac:chgData name="신 주용" userId="ce306e5e72bceba6" providerId="LiveId" clId="{EFB1C430-1797-4161-A7FF-1EB33A0573BC}" dt="2022-04-12T12:57:22.659" v="10432" actId="478"/>
          <ac:picMkLst>
            <pc:docMk/>
            <pc:sldMk cId="2059004992" sldId="439"/>
            <ac:picMk id="10" creationId="{80B0D685-EC19-4BAE-A4B6-26582C00AD58}"/>
          </ac:picMkLst>
        </pc:picChg>
        <pc:picChg chg="del">
          <ac:chgData name="신 주용" userId="ce306e5e72bceba6" providerId="LiveId" clId="{EFB1C430-1797-4161-A7FF-1EB33A0573BC}" dt="2022-04-12T12:57:22.659" v="10432" actId="478"/>
          <ac:picMkLst>
            <pc:docMk/>
            <pc:sldMk cId="2059004992" sldId="439"/>
            <ac:picMk id="17" creationId="{9F9CB428-4E8E-4284-9FFB-86A1F6EA908E}"/>
          </ac:picMkLst>
        </pc:picChg>
        <pc:picChg chg="add mod">
          <ac:chgData name="신 주용" userId="ce306e5e72bceba6" providerId="LiveId" clId="{EFB1C430-1797-4161-A7FF-1EB33A0573BC}" dt="2022-04-12T13:03:54.421" v="10786" actId="1076"/>
          <ac:picMkLst>
            <pc:docMk/>
            <pc:sldMk cId="2059004992" sldId="439"/>
            <ac:picMk id="19" creationId="{5E2B3EF2-8E98-4744-B857-B36F2CD92C4F}"/>
          </ac:picMkLst>
        </pc:picChg>
      </pc:sldChg>
      <pc:sldChg chg="addSp delSp modSp add mod">
        <pc:chgData name="신 주용" userId="ce306e5e72bceba6" providerId="LiveId" clId="{EFB1C430-1797-4161-A7FF-1EB33A0573BC}" dt="2022-04-12T13:08:00.212" v="11342" actId="20577"/>
        <pc:sldMkLst>
          <pc:docMk/>
          <pc:sldMk cId="116550493" sldId="440"/>
        </pc:sldMkLst>
        <pc:spChg chg="add mod">
          <ac:chgData name="신 주용" userId="ce306e5e72bceba6" providerId="LiveId" clId="{EFB1C430-1797-4161-A7FF-1EB33A0573BC}" dt="2022-04-12T13:08:00.212" v="11342" actId="20577"/>
          <ac:spMkLst>
            <pc:docMk/>
            <pc:sldMk cId="116550493" sldId="440"/>
            <ac:spMk id="20" creationId="{D653FD63-7D90-45B2-B704-8CE49162B13C}"/>
          </ac:spMkLst>
        </pc:spChg>
        <pc:spChg chg="mod">
          <ac:chgData name="신 주용" userId="ce306e5e72bceba6" providerId="LiveId" clId="{EFB1C430-1797-4161-A7FF-1EB33A0573BC}" dt="2022-04-12T13:07:38.783" v="11239" actId="20577"/>
          <ac:spMkLst>
            <pc:docMk/>
            <pc:sldMk cId="116550493" sldId="440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2:59:23.137" v="10730" actId="478"/>
          <ac:picMkLst>
            <pc:docMk/>
            <pc:sldMk cId="116550493" sldId="440"/>
            <ac:picMk id="3" creationId="{96796E5D-507D-4A42-BCEF-6F9C31276EF6}"/>
          </ac:picMkLst>
        </pc:picChg>
        <pc:picChg chg="add del mod">
          <ac:chgData name="신 주용" userId="ce306e5e72bceba6" providerId="LiveId" clId="{EFB1C430-1797-4161-A7FF-1EB33A0573BC}" dt="2022-04-12T13:03:50.592" v="10784" actId="21"/>
          <ac:picMkLst>
            <pc:docMk/>
            <pc:sldMk cId="116550493" sldId="440"/>
            <ac:picMk id="4" creationId="{5B186B39-7F6C-4845-8305-B3B76C72382F}"/>
          </ac:picMkLst>
        </pc:picChg>
        <pc:picChg chg="add mod">
          <ac:chgData name="신 주용" userId="ce306e5e72bceba6" providerId="LiveId" clId="{EFB1C430-1797-4161-A7FF-1EB33A0573BC}" dt="2022-04-12T13:05:23.300" v="10972" actId="1036"/>
          <ac:picMkLst>
            <pc:docMk/>
            <pc:sldMk cId="116550493" sldId="440"/>
            <ac:picMk id="9" creationId="{51C9A81C-BB2E-442F-90FF-D25E7BF61DBE}"/>
          </ac:picMkLst>
        </pc:picChg>
        <pc:picChg chg="add mod">
          <ac:chgData name="신 주용" userId="ce306e5e72bceba6" providerId="LiveId" clId="{EFB1C430-1797-4161-A7FF-1EB33A0573BC}" dt="2022-04-12T13:05:18.776" v="10945" actId="1038"/>
          <ac:picMkLst>
            <pc:docMk/>
            <pc:sldMk cId="116550493" sldId="440"/>
            <ac:picMk id="12" creationId="{A4640EFC-05C8-4818-9E8F-06E084C6615E}"/>
          </ac:picMkLst>
        </pc:picChg>
      </pc:sldChg>
      <pc:sldChg chg="addSp delSp modSp add mod">
        <pc:chgData name="신 주용" userId="ce306e5e72bceba6" providerId="LiveId" clId="{EFB1C430-1797-4161-A7FF-1EB33A0573BC}" dt="2022-04-12T14:18:21.323" v="13353" actId="20577"/>
        <pc:sldMkLst>
          <pc:docMk/>
          <pc:sldMk cId="3979694466" sldId="441"/>
        </pc:sldMkLst>
        <pc:spChg chg="mod">
          <ac:chgData name="신 주용" userId="ce306e5e72bceba6" providerId="LiveId" clId="{EFB1C430-1797-4161-A7FF-1EB33A0573BC}" dt="2022-04-12T14:18:21.323" v="13353" actId="20577"/>
          <ac:spMkLst>
            <pc:docMk/>
            <pc:sldMk cId="3979694466" sldId="441"/>
            <ac:spMk id="20" creationId="{D653FD63-7D90-45B2-B704-8CE49162B13C}"/>
          </ac:spMkLst>
        </pc:spChg>
        <pc:spChg chg="add mod">
          <ac:chgData name="신 주용" userId="ce306e5e72bceba6" providerId="LiveId" clId="{EFB1C430-1797-4161-A7FF-1EB33A0573BC}" dt="2022-04-12T13:28:19.552" v="11662" actId="20577"/>
          <ac:spMkLst>
            <pc:docMk/>
            <pc:sldMk cId="3979694466" sldId="441"/>
            <ac:spMk id="21" creationId="{38192B61-FDD8-40C0-A8A1-AA6C3778E6F5}"/>
          </ac:spMkLst>
        </pc:spChg>
        <pc:spChg chg="del">
          <ac:chgData name="신 주용" userId="ce306e5e72bceba6" providerId="LiveId" clId="{EFB1C430-1797-4161-A7FF-1EB33A0573BC}" dt="2022-04-12T13:08:15.779" v="11345" actId="478"/>
          <ac:spMkLst>
            <pc:docMk/>
            <pc:sldMk cId="3979694466" sldId="441"/>
            <ac:spMk id="25" creationId="{E06D8B50-F8A2-4E6D-ADD3-53B658115F7B}"/>
          </ac:spMkLst>
        </pc:spChg>
        <pc:grpChg chg="mod">
          <ac:chgData name="신 주용" userId="ce306e5e72bceba6" providerId="LiveId" clId="{EFB1C430-1797-4161-A7FF-1EB33A0573BC}" dt="2022-04-12T14:18:15.535" v="13325" actId="1076"/>
          <ac:grpSpMkLst>
            <pc:docMk/>
            <pc:sldMk cId="3979694466" sldId="441"/>
            <ac:grpSpMk id="15" creationId="{00000000-0000-0000-0000-000000000000}"/>
          </ac:grpSpMkLst>
        </pc:grpChg>
        <pc:picChg chg="add mod">
          <ac:chgData name="신 주용" userId="ce306e5e72bceba6" providerId="LiveId" clId="{EFB1C430-1797-4161-A7FF-1EB33A0573BC}" dt="2022-04-12T13:09:31.283" v="11378" actId="1038"/>
          <ac:picMkLst>
            <pc:docMk/>
            <pc:sldMk cId="3979694466" sldId="441"/>
            <ac:picMk id="3" creationId="{E3418139-5706-4C24-A751-0EEE0CB86270}"/>
          </ac:picMkLst>
        </pc:picChg>
        <pc:picChg chg="add mod">
          <ac:chgData name="신 주용" userId="ce306e5e72bceba6" providerId="LiveId" clId="{EFB1C430-1797-4161-A7FF-1EB33A0573BC}" dt="2022-04-12T13:09:31.283" v="11378" actId="1038"/>
          <ac:picMkLst>
            <pc:docMk/>
            <pc:sldMk cId="3979694466" sldId="441"/>
            <ac:picMk id="5" creationId="{E246CF17-1CEC-40EA-A8A4-BB0F9FA36F45}"/>
          </ac:picMkLst>
        </pc:picChg>
        <pc:picChg chg="del">
          <ac:chgData name="신 주용" userId="ce306e5e72bceba6" providerId="LiveId" clId="{EFB1C430-1797-4161-A7FF-1EB33A0573BC}" dt="2022-04-12T13:08:14.587" v="11344" actId="478"/>
          <ac:picMkLst>
            <pc:docMk/>
            <pc:sldMk cId="3979694466" sldId="441"/>
            <ac:picMk id="9" creationId="{51C9A81C-BB2E-442F-90FF-D25E7BF61DBE}"/>
          </ac:picMkLst>
        </pc:picChg>
        <pc:picChg chg="del">
          <ac:chgData name="신 주용" userId="ce306e5e72bceba6" providerId="LiveId" clId="{EFB1C430-1797-4161-A7FF-1EB33A0573BC}" dt="2022-04-12T13:08:16.045" v="11346" actId="478"/>
          <ac:picMkLst>
            <pc:docMk/>
            <pc:sldMk cId="3979694466" sldId="441"/>
            <ac:picMk id="12" creationId="{A4640EFC-05C8-4818-9E8F-06E084C6615E}"/>
          </ac:picMkLst>
        </pc:picChg>
      </pc:sldChg>
      <pc:sldChg chg="addSp delSp modSp add mod">
        <pc:chgData name="신 주용" userId="ce306e5e72bceba6" providerId="LiveId" clId="{EFB1C430-1797-4161-A7FF-1EB33A0573BC}" dt="2022-04-12T13:34:35.909" v="12040" actId="1076"/>
        <pc:sldMkLst>
          <pc:docMk/>
          <pc:sldMk cId="3984646781" sldId="442"/>
        </pc:sldMkLst>
        <pc:spChg chg="add mod">
          <ac:chgData name="신 주용" userId="ce306e5e72bceba6" providerId="LiveId" clId="{EFB1C430-1797-4161-A7FF-1EB33A0573BC}" dt="2022-04-12T13:34:35.909" v="12040" actId="1076"/>
          <ac:spMkLst>
            <pc:docMk/>
            <pc:sldMk cId="3984646781" sldId="442"/>
            <ac:spMk id="18" creationId="{FF95DF55-AF7C-493B-91CD-EECD5C28E55A}"/>
          </ac:spMkLst>
        </pc:spChg>
        <pc:spChg chg="mod ord">
          <ac:chgData name="신 주용" userId="ce306e5e72bceba6" providerId="LiveId" clId="{EFB1C430-1797-4161-A7FF-1EB33A0573BC}" dt="2022-04-12T13:34:35.909" v="12040" actId="1076"/>
          <ac:spMkLst>
            <pc:docMk/>
            <pc:sldMk cId="3984646781" sldId="442"/>
            <ac:spMk id="20" creationId="{D653FD63-7D90-45B2-B704-8CE49162B13C}"/>
          </ac:spMkLst>
        </pc:spChg>
        <pc:spChg chg="del mod">
          <ac:chgData name="신 주용" userId="ce306e5e72bceba6" providerId="LiveId" clId="{EFB1C430-1797-4161-A7FF-1EB33A0573BC}" dt="2022-04-12T13:29:15.745" v="11671" actId="478"/>
          <ac:spMkLst>
            <pc:docMk/>
            <pc:sldMk cId="3984646781" sldId="442"/>
            <ac:spMk id="21" creationId="{38192B61-FDD8-40C0-A8A1-AA6C3778E6F5}"/>
          </ac:spMkLst>
        </pc:spChg>
        <pc:picChg chg="del">
          <ac:chgData name="신 주용" userId="ce306e5e72bceba6" providerId="LiveId" clId="{EFB1C430-1797-4161-A7FF-1EB33A0573BC}" dt="2022-04-12T13:28:40.148" v="11664" actId="478"/>
          <ac:picMkLst>
            <pc:docMk/>
            <pc:sldMk cId="3984646781" sldId="442"/>
            <ac:picMk id="3" creationId="{E3418139-5706-4C24-A751-0EEE0CB86270}"/>
          </ac:picMkLst>
        </pc:picChg>
        <pc:picChg chg="add mod">
          <ac:chgData name="신 주용" userId="ce306e5e72bceba6" providerId="LiveId" clId="{EFB1C430-1797-4161-A7FF-1EB33A0573BC}" dt="2022-04-12T13:34:35.909" v="12040" actId="1076"/>
          <ac:picMkLst>
            <pc:docMk/>
            <pc:sldMk cId="3984646781" sldId="442"/>
            <ac:picMk id="4" creationId="{0641B516-EDCD-4C0D-AF87-E52F4F8585EB}"/>
          </ac:picMkLst>
        </pc:picChg>
        <pc:picChg chg="del">
          <ac:chgData name="신 주용" userId="ce306e5e72bceba6" providerId="LiveId" clId="{EFB1C430-1797-4161-A7FF-1EB33A0573BC}" dt="2022-04-12T13:28:40.148" v="11664" actId="478"/>
          <ac:picMkLst>
            <pc:docMk/>
            <pc:sldMk cId="3984646781" sldId="442"/>
            <ac:picMk id="5" creationId="{E246CF17-1CEC-40EA-A8A4-BB0F9FA36F45}"/>
          </ac:picMkLst>
        </pc:picChg>
      </pc:sldChg>
      <pc:sldChg chg="addSp delSp modSp add mod ord">
        <pc:chgData name="신 주용" userId="ce306e5e72bceba6" providerId="LiveId" clId="{EFB1C430-1797-4161-A7FF-1EB33A0573BC}" dt="2022-04-12T13:43:55.855" v="12686" actId="20578"/>
        <pc:sldMkLst>
          <pc:docMk/>
          <pc:sldMk cId="2982553412" sldId="443"/>
        </pc:sldMkLst>
        <pc:spChg chg="del mod">
          <ac:chgData name="신 주용" userId="ce306e5e72bceba6" providerId="LiveId" clId="{EFB1C430-1797-4161-A7FF-1EB33A0573BC}" dt="2022-04-12T13:36:58.752" v="12080" actId="478"/>
          <ac:spMkLst>
            <pc:docMk/>
            <pc:sldMk cId="2982553412" sldId="443"/>
            <ac:spMk id="18" creationId="{FF95DF55-AF7C-493B-91CD-EECD5C28E55A}"/>
          </ac:spMkLst>
        </pc:spChg>
        <pc:spChg chg="add mod">
          <ac:chgData name="신 주용" userId="ce306e5e72bceba6" providerId="LiveId" clId="{EFB1C430-1797-4161-A7FF-1EB33A0573BC}" dt="2022-04-12T13:43:32.796" v="12659" actId="1037"/>
          <ac:spMkLst>
            <pc:docMk/>
            <pc:sldMk cId="2982553412" sldId="443"/>
            <ac:spMk id="19" creationId="{BE93905C-236E-40D0-A8CB-604A1F8407A3}"/>
          </ac:spMkLst>
        </pc:spChg>
        <pc:spChg chg="mod ord">
          <ac:chgData name="신 주용" userId="ce306e5e72bceba6" providerId="LiveId" clId="{EFB1C430-1797-4161-A7FF-1EB33A0573BC}" dt="2022-04-12T13:43:32.796" v="12659" actId="1037"/>
          <ac:spMkLst>
            <pc:docMk/>
            <pc:sldMk cId="2982553412" sldId="443"/>
            <ac:spMk id="20" creationId="{D653FD63-7D90-45B2-B704-8CE49162B13C}"/>
          </ac:spMkLst>
        </pc:spChg>
        <pc:picChg chg="add mod">
          <ac:chgData name="신 주용" userId="ce306e5e72bceba6" providerId="LiveId" clId="{EFB1C430-1797-4161-A7FF-1EB33A0573BC}" dt="2022-04-12T13:43:32.796" v="12659" actId="1037"/>
          <ac:picMkLst>
            <pc:docMk/>
            <pc:sldMk cId="2982553412" sldId="443"/>
            <ac:picMk id="3" creationId="{949E357C-02B8-4753-9482-151184D52EA2}"/>
          </ac:picMkLst>
        </pc:picChg>
        <pc:picChg chg="del">
          <ac:chgData name="신 주용" userId="ce306e5e72bceba6" providerId="LiveId" clId="{EFB1C430-1797-4161-A7FF-1EB33A0573BC}" dt="2022-04-12T13:34:43.301" v="12042" actId="478"/>
          <ac:picMkLst>
            <pc:docMk/>
            <pc:sldMk cId="2982553412" sldId="443"/>
            <ac:picMk id="4" creationId="{0641B516-EDCD-4C0D-AF87-E52F4F8585EB}"/>
          </ac:picMkLst>
        </pc:picChg>
        <pc:picChg chg="add mod">
          <ac:chgData name="신 주용" userId="ce306e5e72bceba6" providerId="LiveId" clId="{EFB1C430-1797-4161-A7FF-1EB33A0573BC}" dt="2022-04-12T13:43:32.796" v="12659" actId="1037"/>
          <ac:picMkLst>
            <pc:docMk/>
            <pc:sldMk cId="2982553412" sldId="443"/>
            <ac:picMk id="9" creationId="{9D4A2B6B-73CA-421C-A3E5-172E563BD6EE}"/>
          </ac:picMkLst>
        </pc:picChg>
      </pc:sldChg>
      <pc:sldChg chg="modSp add mod ord">
        <pc:chgData name="신 주용" userId="ce306e5e72bceba6" providerId="LiveId" clId="{EFB1C430-1797-4161-A7FF-1EB33A0573BC}" dt="2022-04-12T13:43:59.586" v="12694"/>
        <pc:sldMkLst>
          <pc:docMk/>
          <pc:sldMk cId="2207724826" sldId="444"/>
        </pc:sldMkLst>
        <pc:spChg chg="mod">
          <ac:chgData name="신 주용" userId="ce306e5e72bceba6" providerId="LiveId" clId="{EFB1C430-1797-4161-A7FF-1EB33A0573BC}" dt="2022-04-12T13:43:59.586" v="12694"/>
          <ac:spMkLst>
            <pc:docMk/>
            <pc:sldMk cId="2207724826" sldId="444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3:48:43.538" v="13141" actId="20577"/>
        <pc:sldMkLst>
          <pc:docMk/>
          <pc:sldMk cId="4209031635" sldId="445"/>
        </pc:sldMkLst>
        <pc:spChg chg="mod">
          <ac:chgData name="신 주용" userId="ce306e5e72bceba6" providerId="LiveId" clId="{EFB1C430-1797-4161-A7FF-1EB33A0573BC}" dt="2022-04-12T13:44:11.073" v="12719"/>
          <ac:spMkLst>
            <pc:docMk/>
            <pc:sldMk cId="4209031635" sldId="445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13:46:38.989" v="12904" actId="478"/>
          <ac:spMkLst>
            <pc:docMk/>
            <pc:sldMk cId="4209031635" sldId="445"/>
            <ac:spMk id="19" creationId="{BE93905C-236E-40D0-A8CB-604A1F8407A3}"/>
          </ac:spMkLst>
        </pc:spChg>
        <pc:spChg chg="mod">
          <ac:chgData name="신 주용" userId="ce306e5e72bceba6" providerId="LiveId" clId="{EFB1C430-1797-4161-A7FF-1EB33A0573BC}" dt="2022-04-12T13:48:43.538" v="13141" actId="20577"/>
          <ac:spMkLst>
            <pc:docMk/>
            <pc:sldMk cId="4209031635" sldId="445"/>
            <ac:spMk id="20" creationId="{D653FD63-7D90-45B2-B704-8CE49162B13C}"/>
          </ac:spMkLst>
        </pc:spChg>
        <pc:grpChg chg="mod">
          <ac:chgData name="신 주용" userId="ce306e5e72bceba6" providerId="LiveId" clId="{EFB1C430-1797-4161-A7FF-1EB33A0573BC}" dt="2022-04-12T13:44:07.471" v="12698" actId="1076"/>
          <ac:grpSpMkLst>
            <pc:docMk/>
            <pc:sldMk cId="4209031635" sldId="445"/>
            <ac:grpSpMk id="15" creationId="{00000000-0000-0000-0000-000000000000}"/>
          </ac:grpSpMkLst>
        </pc:grpChg>
        <pc:picChg chg="del mod">
          <ac:chgData name="신 주용" userId="ce306e5e72bceba6" providerId="LiveId" clId="{EFB1C430-1797-4161-A7FF-1EB33A0573BC}" dt="2022-04-12T13:44:12.267" v="12721" actId="478"/>
          <ac:picMkLst>
            <pc:docMk/>
            <pc:sldMk cId="4209031635" sldId="445"/>
            <ac:picMk id="3" creationId="{949E357C-02B8-4753-9482-151184D52EA2}"/>
          </ac:picMkLst>
        </pc:picChg>
        <pc:picChg chg="add del mod">
          <ac:chgData name="신 주용" userId="ce306e5e72bceba6" providerId="LiveId" clId="{EFB1C430-1797-4161-A7FF-1EB33A0573BC}" dt="2022-04-12T13:45:32.870" v="12725" actId="478"/>
          <ac:picMkLst>
            <pc:docMk/>
            <pc:sldMk cId="4209031635" sldId="445"/>
            <ac:picMk id="4" creationId="{1AE336D2-06CE-4355-9655-576EB2B35F65}"/>
          </ac:picMkLst>
        </pc:picChg>
        <pc:picChg chg="del">
          <ac:chgData name="신 주용" userId="ce306e5e72bceba6" providerId="LiveId" clId="{EFB1C430-1797-4161-A7FF-1EB33A0573BC}" dt="2022-04-12T13:44:12.267" v="12721" actId="478"/>
          <ac:picMkLst>
            <pc:docMk/>
            <pc:sldMk cId="4209031635" sldId="445"/>
            <ac:picMk id="9" creationId="{9D4A2B6B-73CA-421C-A3E5-172E563BD6EE}"/>
          </ac:picMkLst>
        </pc:picChg>
        <pc:picChg chg="add mod">
          <ac:chgData name="신 주용" userId="ce306e5e72bceba6" providerId="LiveId" clId="{EFB1C430-1797-4161-A7FF-1EB33A0573BC}" dt="2022-04-12T13:47:55.241" v="13138" actId="1076"/>
          <ac:picMkLst>
            <pc:docMk/>
            <pc:sldMk cId="4209031635" sldId="445"/>
            <ac:picMk id="10" creationId="{E6DA0B19-D8BD-4C6F-BB4B-D631AF0DA47E}"/>
          </ac:picMkLst>
        </pc:picChg>
      </pc:sldChg>
      <pc:sldChg chg="addSp delSp modSp add mod">
        <pc:chgData name="신 주용" userId="ce306e5e72bceba6" providerId="LiveId" clId="{EFB1C430-1797-4161-A7FF-1EB33A0573BC}" dt="2022-04-12T13:50:54.312" v="13322" actId="1076"/>
        <pc:sldMkLst>
          <pc:docMk/>
          <pc:sldMk cId="2602122312" sldId="446"/>
        </pc:sldMkLst>
        <pc:spChg chg="mod ord">
          <ac:chgData name="신 주용" userId="ce306e5e72bceba6" providerId="LiveId" clId="{EFB1C430-1797-4161-A7FF-1EB33A0573BC}" dt="2022-04-12T13:50:54.312" v="13322" actId="1076"/>
          <ac:spMkLst>
            <pc:docMk/>
            <pc:sldMk cId="2602122312" sldId="446"/>
            <ac:spMk id="20" creationId="{D653FD63-7D90-45B2-B704-8CE49162B13C}"/>
          </ac:spMkLst>
        </pc:spChg>
        <pc:spChg chg="add mod">
          <ac:chgData name="신 주용" userId="ce306e5e72bceba6" providerId="LiveId" clId="{EFB1C430-1797-4161-A7FF-1EB33A0573BC}" dt="2022-04-12T13:50:54.312" v="13322" actId="1076"/>
          <ac:spMkLst>
            <pc:docMk/>
            <pc:sldMk cId="2602122312" sldId="446"/>
            <ac:spMk id="21" creationId="{62B8B19D-5471-4DF6-9793-53F084673769}"/>
          </ac:spMkLst>
        </pc:spChg>
        <pc:graphicFrameChg chg="add del modGraphic">
          <ac:chgData name="신 주용" userId="ce306e5e72bceba6" providerId="LiveId" clId="{EFB1C430-1797-4161-A7FF-1EB33A0573BC}" dt="2022-04-12T13:50:41.124" v="13317" actId="27309"/>
          <ac:graphicFrameMkLst>
            <pc:docMk/>
            <pc:sldMk cId="2602122312" sldId="446"/>
            <ac:graphicFrameMk id="17" creationId="{FD5499F9-D8F8-468C-BE0F-354CA73CB996}"/>
          </ac:graphicFrameMkLst>
        </pc:graphicFrameChg>
        <pc:picChg chg="add mod modCrop">
          <ac:chgData name="신 주용" userId="ce306e5e72bceba6" providerId="LiveId" clId="{EFB1C430-1797-4161-A7FF-1EB33A0573BC}" dt="2022-04-12T13:50:54.312" v="13322" actId="1076"/>
          <ac:picMkLst>
            <pc:docMk/>
            <pc:sldMk cId="2602122312" sldId="446"/>
            <ac:picMk id="3" creationId="{351BBDA4-2256-42B6-B0FF-C182CE693744}"/>
          </ac:picMkLst>
        </pc:picChg>
        <pc:picChg chg="add mod modCrop">
          <ac:chgData name="신 주용" userId="ce306e5e72bceba6" providerId="LiveId" clId="{EFB1C430-1797-4161-A7FF-1EB33A0573BC}" dt="2022-04-12T13:50:54.312" v="13322" actId="1076"/>
          <ac:picMkLst>
            <pc:docMk/>
            <pc:sldMk cId="2602122312" sldId="446"/>
            <ac:picMk id="5" creationId="{61847915-EC27-4A25-9DF2-8946FE189DB5}"/>
          </ac:picMkLst>
        </pc:picChg>
        <pc:picChg chg="del">
          <ac:chgData name="신 주용" userId="ce306e5e72bceba6" providerId="LiveId" clId="{EFB1C430-1797-4161-A7FF-1EB33A0573BC}" dt="2022-04-12T13:48:51.571" v="13143" actId="478"/>
          <ac:picMkLst>
            <pc:docMk/>
            <pc:sldMk cId="2602122312" sldId="446"/>
            <ac:picMk id="10" creationId="{E6DA0B19-D8BD-4C6F-BB4B-D631AF0DA47E}"/>
          </ac:picMkLst>
        </pc:picChg>
        <pc:picChg chg="add del">
          <ac:chgData name="신 주용" userId="ce306e5e72bceba6" providerId="LiveId" clId="{EFB1C430-1797-4161-A7FF-1EB33A0573BC}" dt="2022-04-12T13:50:01.053" v="13202" actId="22"/>
          <ac:picMkLst>
            <pc:docMk/>
            <pc:sldMk cId="2602122312" sldId="446"/>
            <ac:picMk id="12" creationId="{538EB4BF-D7F7-4FAA-8182-29A7A85D59CF}"/>
          </ac:picMkLst>
        </pc:picChg>
      </pc:sldChg>
    </pc:docChg>
  </pc:docChgLst>
  <pc:docChgLst>
    <pc:chgData name="신 주용" userId="ce306e5e72bceba6" providerId="LiveId" clId="{16C96343-C5EE-4953-88E8-316D2B3B5F8A}"/>
    <pc:docChg chg="modSld">
      <pc:chgData name="신 주용" userId="ce306e5e72bceba6" providerId="LiveId" clId="{16C96343-C5EE-4953-88E8-316D2B3B5F8A}" dt="2022-03-17T07:56:35.795" v="116" actId="20578"/>
      <pc:docMkLst>
        <pc:docMk/>
      </pc:docMkLst>
      <pc:sldChg chg="addSp modSp">
        <pc:chgData name="신 주용" userId="ce306e5e72bceba6" providerId="LiveId" clId="{16C96343-C5EE-4953-88E8-316D2B3B5F8A}" dt="2022-03-17T07:56:35.795" v="116" actId="20578"/>
        <pc:sldMkLst>
          <pc:docMk/>
          <pc:sldMk cId="2545371180" sldId="418"/>
        </pc:sldMkLst>
        <pc:spChg chg="mod">
          <ac:chgData name="신 주용" userId="ce306e5e72bceba6" providerId="LiveId" clId="{16C96343-C5EE-4953-88E8-316D2B3B5F8A}" dt="2022-03-17T07:56:35.795" v="116" actId="20578"/>
          <ac:spMkLst>
            <pc:docMk/>
            <pc:sldMk cId="2545371180" sldId="418"/>
            <ac:spMk id="28" creationId="{A7C14EF6-DA07-4021-8DA9-B87BECF58117}"/>
          </ac:spMkLst>
        </pc:spChg>
        <pc:picChg chg="add mod">
          <ac:chgData name="신 주용" userId="ce306e5e72bceba6" providerId="LiveId" clId="{16C96343-C5EE-4953-88E8-316D2B3B5F8A}" dt="2022-03-17T07:05:39.147" v="0"/>
          <ac:picMkLst>
            <pc:docMk/>
            <pc:sldMk cId="2545371180" sldId="418"/>
            <ac:picMk id="4" creationId="{D7382B64-77CF-4667-916C-447D9059A881}"/>
          </ac:picMkLst>
        </pc:picChg>
      </pc:sldChg>
      <pc:sldChg chg="addSp modSp">
        <pc:chgData name="신 주용" userId="ce306e5e72bceba6" providerId="LiveId" clId="{16C96343-C5EE-4953-88E8-316D2B3B5F8A}" dt="2022-03-17T07:53:07.492" v="114"/>
        <pc:sldMkLst>
          <pc:docMk/>
          <pc:sldMk cId="2540379059" sldId="419"/>
        </pc:sldMkLst>
        <pc:spChg chg="mod">
          <ac:chgData name="신 주용" userId="ce306e5e72bceba6" providerId="LiveId" clId="{16C96343-C5EE-4953-88E8-316D2B3B5F8A}" dt="2022-03-17T07:53:07.492" v="114"/>
          <ac:spMkLst>
            <pc:docMk/>
            <pc:sldMk cId="2540379059" sldId="419"/>
            <ac:spMk id="28" creationId="{A7C14EF6-DA07-4021-8DA9-B87BECF58117}"/>
          </ac:spMkLst>
        </pc:spChg>
        <pc:picChg chg="add mod">
          <ac:chgData name="신 주용" userId="ce306e5e72bceba6" providerId="LiveId" clId="{16C96343-C5EE-4953-88E8-316D2B3B5F8A}" dt="2022-03-17T07:10:51.104" v="47"/>
          <ac:picMkLst>
            <pc:docMk/>
            <pc:sldMk cId="2540379059" sldId="419"/>
            <ac:picMk id="3" creationId="{2250AB68-F61F-4075-B7D1-9170057E8892}"/>
          </ac:picMkLst>
        </pc:picChg>
      </pc:sldChg>
    </pc:docChg>
  </pc:docChgLst>
  <pc:docChgLst>
    <pc:chgData name="신 주용" userId="ce306e5e72bceba6" providerId="LiveId" clId="{3051FE07-48B6-4194-B225-F96D738C98E3}"/>
    <pc:docChg chg="undo redo custSel addSld delSld modSld sldOrd">
      <pc:chgData name="신 주용" userId="ce306e5e72bceba6" providerId="LiveId" clId="{3051FE07-48B6-4194-B225-F96D738C98E3}" dt="2022-03-22T08:50:49.442" v="4642" actId="47"/>
      <pc:docMkLst>
        <pc:docMk/>
      </pc:docMkLst>
      <pc:sldChg chg="modSp mod">
        <pc:chgData name="신 주용" userId="ce306e5e72bceba6" providerId="LiveId" clId="{3051FE07-48B6-4194-B225-F96D738C98E3}" dt="2022-03-21T13:34:33.189" v="41"/>
        <pc:sldMkLst>
          <pc:docMk/>
          <pc:sldMk cId="109162043" sldId="368"/>
        </pc:sldMkLst>
        <pc:spChg chg="mod">
          <ac:chgData name="신 주용" userId="ce306e5e72bceba6" providerId="LiveId" clId="{3051FE07-48B6-4194-B225-F96D738C98E3}" dt="2022-03-21T13:34:33.189" v="41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3051FE07-48B6-4194-B225-F96D738C98E3}" dt="2022-03-22T08:48:55" v="4638" actId="1076"/>
        <pc:sldMkLst>
          <pc:docMk/>
          <pc:sldMk cId="2782456046" sldId="376"/>
        </pc:sldMkLst>
        <pc:spChg chg="mod">
          <ac:chgData name="신 주용" userId="ce306e5e72bceba6" providerId="LiveId" clId="{3051FE07-48B6-4194-B225-F96D738C98E3}" dt="2022-03-21T13:34:38.496" v="61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48:55" v="4638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3051FE07-48B6-4194-B225-F96D738C98E3}" dt="2022-03-22T07:38:38.076" v="92"/>
        <pc:sldMkLst>
          <pc:docMk/>
          <pc:sldMk cId="1342536853" sldId="407"/>
        </pc:sldMkLst>
        <pc:spChg chg="mod">
          <ac:chgData name="신 주용" userId="ce306e5e72bceba6" providerId="LiveId" clId="{3051FE07-48B6-4194-B225-F96D738C98E3}" dt="2022-03-22T07:38:38.076" v="92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add del mod">
        <pc:chgData name="신 주용" userId="ce306e5e72bceba6" providerId="LiveId" clId="{3051FE07-48B6-4194-B225-F96D738C98E3}" dt="2022-03-22T08:05:14.785" v="345" actId="1076"/>
        <pc:sldMkLst>
          <pc:docMk/>
          <pc:sldMk cId="1291928749" sldId="408"/>
        </pc:sldMkLst>
        <pc:spChg chg="mod">
          <ac:chgData name="신 주용" userId="ce306e5e72bceba6" providerId="LiveId" clId="{3051FE07-48B6-4194-B225-F96D738C98E3}" dt="2022-03-22T07:39:06.106" v="125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05:14.785" v="345" actId="1076"/>
          <ac:spMkLst>
            <pc:docMk/>
            <pc:sldMk cId="1291928749" sldId="408"/>
            <ac:spMk id="28" creationId="{A7C14EF6-DA07-4021-8DA9-B87BECF58117}"/>
          </ac:spMkLst>
        </pc:spChg>
        <pc:picChg chg="del">
          <ac:chgData name="신 주용" userId="ce306e5e72bceba6" providerId="LiveId" clId="{3051FE07-48B6-4194-B225-F96D738C98E3}" dt="2022-03-22T07:39:10.575" v="126" actId="478"/>
          <ac:picMkLst>
            <pc:docMk/>
            <pc:sldMk cId="1291928749" sldId="408"/>
            <ac:picMk id="3" creationId="{B1CC8C43-885A-47F9-9975-F137CE392639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4" creationId="{C28ADB00-7970-44DE-BC10-FF05FB2545E0}"/>
          </ac:picMkLst>
        </pc:picChg>
        <pc:picChg chg="del">
          <ac:chgData name="신 주용" userId="ce306e5e72bceba6" providerId="LiveId" clId="{3051FE07-48B6-4194-B225-F96D738C98E3}" dt="2022-03-22T07:39:10.575" v="126" actId="478"/>
          <ac:picMkLst>
            <pc:docMk/>
            <pc:sldMk cId="1291928749" sldId="408"/>
            <ac:picMk id="5" creationId="{20E09DA1-C3FB-4792-A25E-1EF8BE7624DD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10" creationId="{48039D74-875F-41E7-9C3D-505FE6355044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16" creationId="{6BBB65E7-9D53-4E76-AA68-A0AAC1B9F050}"/>
          </ac:picMkLst>
        </pc:picChg>
        <pc:picChg chg="add del mod">
          <ac:chgData name="신 주용" userId="ce306e5e72bceba6" providerId="LiveId" clId="{3051FE07-48B6-4194-B225-F96D738C98E3}" dt="2022-03-22T07:39:27.131" v="142" actId="478"/>
          <ac:picMkLst>
            <pc:docMk/>
            <pc:sldMk cId="1291928749" sldId="408"/>
            <ac:picMk id="18" creationId="{27BC48BD-8120-4BF6-A4BC-0BB7A5889B4B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791362124" sldId="409"/>
        </pc:sldMkLst>
      </pc:sldChg>
      <pc:sldChg chg="modSp add mod ord">
        <pc:chgData name="신 주용" userId="ce306e5e72bceba6" providerId="LiveId" clId="{3051FE07-48B6-4194-B225-F96D738C98E3}" dt="2022-03-22T08:48:44.910" v="4637" actId="1076"/>
        <pc:sldMkLst>
          <pc:docMk/>
          <pc:sldMk cId="1872561453" sldId="409"/>
        </pc:sldMkLst>
        <pc:spChg chg="mod">
          <ac:chgData name="신 주용" userId="ce306e5e72bceba6" providerId="LiveId" clId="{3051FE07-48B6-4194-B225-F96D738C98E3}" dt="2022-03-22T08:48:44.910" v="4637" actId="1076"/>
          <ac:spMkLst>
            <pc:docMk/>
            <pc:sldMk cId="1872561453" sldId="409"/>
            <ac:spMk id="25" creationId="{A8645AA8-5C01-441F-9C4A-099C6F8F7913}"/>
          </ac:spMkLst>
        </pc:spChg>
        <pc:spChg chg="mod">
          <ac:chgData name="신 주용" userId="ce306e5e72bceba6" providerId="LiveId" clId="{3051FE07-48B6-4194-B225-F96D738C98E3}" dt="2022-03-22T07:38:55.840" v="124" actId="5793"/>
          <ac:spMkLst>
            <pc:docMk/>
            <pc:sldMk cId="1872561453" sldId="409"/>
            <ac:spMk id="36" creationId="{C87EE3C9-854B-49A6-99D9-2933E19EAD82}"/>
          </ac:spMkLst>
        </pc:spChg>
      </pc:sldChg>
      <pc:sldChg chg="addSp delSp modSp add mod">
        <pc:chgData name="신 주용" userId="ce306e5e72bceba6" providerId="LiveId" clId="{3051FE07-48B6-4194-B225-F96D738C98E3}" dt="2022-03-22T08:07:33.415" v="602" actId="1076"/>
        <pc:sldMkLst>
          <pc:docMk/>
          <pc:sldMk cId="507399270" sldId="410"/>
        </pc:sldMkLst>
        <pc:spChg chg="mod">
          <ac:chgData name="신 주용" userId="ce306e5e72bceba6" providerId="LiveId" clId="{3051FE07-48B6-4194-B225-F96D738C98E3}" dt="2022-03-22T08:07:33.415" v="602" actId="1076"/>
          <ac:spMkLst>
            <pc:docMk/>
            <pc:sldMk cId="507399270" sldId="410"/>
            <ac:spMk id="28" creationId="{A7C14EF6-DA07-4021-8DA9-B87BECF58117}"/>
          </ac:spMkLst>
        </pc:spChg>
        <pc:picChg chg="add mod">
          <ac:chgData name="신 주용" userId="ce306e5e72bceba6" providerId="LiveId" clId="{3051FE07-48B6-4194-B225-F96D738C98E3}" dt="2022-03-22T08:07:33.415" v="602" actId="1076"/>
          <ac:picMkLst>
            <pc:docMk/>
            <pc:sldMk cId="507399270" sldId="410"/>
            <ac:picMk id="3" creationId="{78EC8584-C999-4690-BD06-5E420F50BA23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4" creationId="{C28ADB00-7970-44DE-BC10-FF05FB2545E0}"/>
          </ac:picMkLst>
        </pc:picChg>
        <pc:picChg chg="add mod">
          <ac:chgData name="신 주용" userId="ce306e5e72bceba6" providerId="LiveId" clId="{3051FE07-48B6-4194-B225-F96D738C98E3}" dt="2022-03-22T08:07:33.415" v="602" actId="1076"/>
          <ac:picMkLst>
            <pc:docMk/>
            <pc:sldMk cId="507399270" sldId="410"/>
            <ac:picMk id="9" creationId="{5E7EFE37-4F90-4A67-BF22-896FB8344011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10" creationId="{48039D74-875F-41E7-9C3D-505FE6355044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16" creationId="{6BBB65E7-9D53-4E76-AA68-A0AAC1B9F050}"/>
          </ac:picMkLst>
        </pc:picChg>
        <pc:picChg chg="add del mod">
          <ac:chgData name="신 주용" userId="ce306e5e72bceba6" providerId="LiveId" clId="{3051FE07-48B6-4194-B225-F96D738C98E3}" dt="2022-03-22T08:06:16.058" v="360" actId="478"/>
          <ac:picMkLst>
            <pc:docMk/>
            <pc:sldMk cId="507399270" sldId="410"/>
            <ac:picMk id="17" creationId="{D4F4755A-09AC-436E-A979-E3E41FF74136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4027890224" sldId="410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131740846" sldId="411"/>
        </pc:sldMkLst>
      </pc:sldChg>
      <pc:sldChg chg="addSp delSp modSp add mod">
        <pc:chgData name="신 주용" userId="ce306e5e72bceba6" providerId="LiveId" clId="{3051FE07-48B6-4194-B225-F96D738C98E3}" dt="2022-03-22T08:12:45.579" v="999" actId="1076"/>
        <pc:sldMkLst>
          <pc:docMk/>
          <pc:sldMk cId="2750385654" sldId="411"/>
        </pc:sldMkLst>
        <pc:spChg chg="add mod">
          <ac:chgData name="신 주용" userId="ce306e5e72bceba6" providerId="LiveId" clId="{3051FE07-48B6-4194-B225-F96D738C98E3}" dt="2022-03-22T08:12:45.579" v="999" actId="1076"/>
          <ac:spMkLst>
            <pc:docMk/>
            <pc:sldMk cId="2750385654" sldId="411"/>
            <ac:spMk id="16" creationId="{D63301EF-AEED-4DC7-8706-C74140611C88}"/>
          </ac:spMkLst>
        </pc:spChg>
        <pc:spChg chg="mod">
          <ac:chgData name="신 주용" userId="ce306e5e72bceba6" providerId="LiveId" clId="{3051FE07-48B6-4194-B225-F96D738C98E3}" dt="2022-03-22T08:12:30.485" v="913" actId="20577"/>
          <ac:spMkLst>
            <pc:docMk/>
            <pc:sldMk cId="2750385654" sldId="411"/>
            <ac:spMk id="28" creationId="{A7C14EF6-DA07-4021-8DA9-B87BECF58117}"/>
          </ac:spMkLst>
        </pc:spChg>
        <pc:grpChg chg="mod">
          <ac:chgData name="신 주용" userId="ce306e5e72bceba6" providerId="LiveId" clId="{3051FE07-48B6-4194-B225-F96D738C98E3}" dt="2022-03-22T08:08:36.020" v="609" actId="962"/>
          <ac:grpSpMkLst>
            <pc:docMk/>
            <pc:sldMk cId="2750385654" sldId="411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08:29.202" v="604" actId="478"/>
          <ac:picMkLst>
            <pc:docMk/>
            <pc:sldMk cId="2750385654" sldId="411"/>
            <ac:picMk id="3" creationId="{78EC8584-C999-4690-BD06-5E420F50BA23}"/>
          </ac:picMkLst>
        </pc:picChg>
        <pc:picChg chg="add mod">
          <ac:chgData name="신 주용" userId="ce306e5e72bceba6" providerId="LiveId" clId="{3051FE07-48B6-4194-B225-F96D738C98E3}" dt="2022-03-22T08:08:45.544" v="614" actId="1076"/>
          <ac:picMkLst>
            <pc:docMk/>
            <pc:sldMk cId="2750385654" sldId="411"/>
            <ac:picMk id="4" creationId="{BDE351CB-867C-4112-9EBD-3F7195880672}"/>
          </ac:picMkLst>
        </pc:picChg>
        <pc:picChg chg="del">
          <ac:chgData name="신 주용" userId="ce306e5e72bceba6" providerId="LiveId" clId="{3051FE07-48B6-4194-B225-F96D738C98E3}" dt="2022-03-22T08:08:29.202" v="604" actId="478"/>
          <ac:picMkLst>
            <pc:docMk/>
            <pc:sldMk cId="2750385654" sldId="411"/>
            <ac:picMk id="9" creationId="{5E7EFE37-4F90-4A67-BF22-896FB8344011}"/>
          </ac:picMkLst>
        </pc:picChg>
        <pc:picChg chg="add mod">
          <ac:chgData name="신 주용" userId="ce306e5e72bceba6" providerId="LiveId" clId="{3051FE07-48B6-4194-B225-F96D738C98E3}" dt="2022-03-22T08:08:44.503" v="613" actId="1076"/>
          <ac:picMkLst>
            <pc:docMk/>
            <pc:sldMk cId="2750385654" sldId="411"/>
            <ac:picMk id="10" creationId="{5D8963E8-0F5B-4F47-B354-A650A73C364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943560949" sldId="412"/>
        </pc:sldMkLst>
      </pc:sldChg>
      <pc:sldChg chg="addSp delSp modSp add mod">
        <pc:chgData name="신 주용" userId="ce306e5e72bceba6" providerId="LiveId" clId="{3051FE07-48B6-4194-B225-F96D738C98E3}" dt="2022-03-22T08:16:24.084" v="1256" actId="1076"/>
        <pc:sldMkLst>
          <pc:docMk/>
          <pc:sldMk cId="3819630041" sldId="412"/>
        </pc:sldMkLst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16" creationId="{D63301EF-AEED-4DC7-8706-C74140611C88}"/>
          </ac:spMkLst>
        </pc:spChg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27" creationId="{EE6474F9-58BA-42E4-A458-FCFCC3444BAF}"/>
          </ac:spMkLst>
        </pc:spChg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28" creationId="{A7C14EF6-DA07-4021-8DA9-B87BECF58117}"/>
          </ac:spMkLst>
        </pc:spChg>
        <pc:picChg chg="add mod">
          <ac:chgData name="신 주용" userId="ce306e5e72bceba6" providerId="LiveId" clId="{3051FE07-48B6-4194-B225-F96D738C98E3}" dt="2022-03-22T08:16:24.084" v="1256" actId="1076"/>
          <ac:picMkLst>
            <pc:docMk/>
            <pc:sldMk cId="3819630041" sldId="412"/>
            <ac:picMk id="3" creationId="{7411A3EC-E975-4CB2-A0AB-027FA666C1B2}"/>
          </ac:picMkLst>
        </pc:picChg>
        <pc:picChg chg="del mod">
          <ac:chgData name="신 주용" userId="ce306e5e72bceba6" providerId="LiveId" clId="{3051FE07-48B6-4194-B225-F96D738C98E3}" dt="2022-03-22T08:12:57.619" v="1006" actId="478"/>
          <ac:picMkLst>
            <pc:docMk/>
            <pc:sldMk cId="3819630041" sldId="412"/>
            <ac:picMk id="4" creationId="{BDE351CB-867C-4112-9EBD-3F7195880672}"/>
          </ac:picMkLst>
        </pc:picChg>
        <pc:picChg chg="add mod">
          <ac:chgData name="신 주용" userId="ce306e5e72bceba6" providerId="LiveId" clId="{3051FE07-48B6-4194-B225-F96D738C98E3}" dt="2022-03-22T08:16:24.084" v="1256" actId="1076"/>
          <ac:picMkLst>
            <pc:docMk/>
            <pc:sldMk cId="3819630041" sldId="412"/>
            <ac:picMk id="9" creationId="{9757D4BB-6262-4A61-815F-80663B67E58F}"/>
          </ac:picMkLst>
        </pc:picChg>
        <pc:picChg chg="del mod">
          <ac:chgData name="신 주용" userId="ce306e5e72bceba6" providerId="LiveId" clId="{3051FE07-48B6-4194-B225-F96D738C98E3}" dt="2022-03-22T08:12:57.619" v="1006" actId="478"/>
          <ac:picMkLst>
            <pc:docMk/>
            <pc:sldMk cId="3819630041" sldId="412"/>
            <ac:picMk id="10" creationId="{5D8963E8-0F5B-4F47-B354-A650A73C3644}"/>
          </ac:picMkLst>
        </pc:picChg>
        <pc:picChg chg="add mod">
          <ac:chgData name="신 주용" userId="ce306e5e72bceba6" providerId="LiveId" clId="{3051FE07-48B6-4194-B225-F96D738C98E3}" dt="2022-03-22T08:13:12.338" v="1016" actId="571"/>
          <ac:picMkLst>
            <pc:docMk/>
            <pc:sldMk cId="3819630041" sldId="412"/>
            <ac:picMk id="21" creationId="{431565E5-50AC-466D-A627-5C97A340C0EC}"/>
          </ac:picMkLst>
        </pc:picChg>
        <pc:picChg chg="add mod">
          <ac:chgData name="신 주용" userId="ce306e5e72bceba6" providerId="LiveId" clId="{3051FE07-48B6-4194-B225-F96D738C98E3}" dt="2022-03-22T08:13:12.338" v="1016" actId="571"/>
          <ac:picMkLst>
            <pc:docMk/>
            <pc:sldMk cId="3819630041" sldId="412"/>
            <ac:picMk id="22" creationId="{A8FED1D6-32BA-403C-9973-B7BF5B57CA41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992648477" sldId="413"/>
        </pc:sldMkLst>
      </pc:sldChg>
      <pc:sldChg chg="addSp delSp modSp add del mod">
        <pc:chgData name="신 주용" userId="ce306e5e72bceba6" providerId="LiveId" clId="{3051FE07-48B6-4194-B225-F96D738C98E3}" dt="2022-03-22T08:49:51.184" v="4639" actId="47"/>
        <pc:sldMkLst>
          <pc:docMk/>
          <pc:sldMk cId="3933206845" sldId="413"/>
        </pc:sldMkLst>
        <pc:spChg chg="mod">
          <ac:chgData name="신 주용" userId="ce306e5e72bceba6" providerId="LiveId" clId="{3051FE07-48B6-4194-B225-F96D738C98E3}" dt="2022-03-22T08:25:51.910" v="1504" actId="1038"/>
          <ac:spMkLst>
            <pc:docMk/>
            <pc:sldMk cId="3933206845" sldId="413"/>
            <ac:spMk id="16" creationId="{D63301EF-AEED-4DC7-8706-C74140611C88}"/>
          </ac:spMkLst>
        </pc:spChg>
        <pc:spChg chg="del">
          <ac:chgData name="신 주용" userId="ce306e5e72bceba6" providerId="LiveId" clId="{3051FE07-48B6-4194-B225-F96D738C98E3}" dt="2022-03-22T08:25:02.645" v="1267" actId="478"/>
          <ac:spMkLst>
            <pc:docMk/>
            <pc:sldMk cId="3933206845" sldId="413"/>
            <ac:spMk id="28" creationId="{A7C14EF6-DA07-4021-8DA9-B87BECF58117}"/>
          </ac:spMkLst>
        </pc:spChg>
        <pc:picChg chg="del">
          <ac:chgData name="신 주용" userId="ce306e5e72bceba6" providerId="LiveId" clId="{3051FE07-48B6-4194-B225-F96D738C98E3}" dt="2022-03-22T08:24:28.233" v="1258" actId="478"/>
          <ac:picMkLst>
            <pc:docMk/>
            <pc:sldMk cId="3933206845" sldId="413"/>
            <ac:picMk id="3" creationId="{7411A3EC-E975-4CB2-A0AB-027FA666C1B2}"/>
          </ac:picMkLst>
        </pc:picChg>
        <pc:picChg chg="add mod">
          <ac:chgData name="신 주용" userId="ce306e5e72bceba6" providerId="LiveId" clId="{3051FE07-48B6-4194-B225-F96D738C98E3}" dt="2022-03-22T08:25:51.910" v="1504" actId="1038"/>
          <ac:picMkLst>
            <pc:docMk/>
            <pc:sldMk cId="3933206845" sldId="413"/>
            <ac:picMk id="4" creationId="{8B195A7C-6452-4357-BAB6-D7FCD6C24375}"/>
          </ac:picMkLst>
        </pc:picChg>
        <pc:picChg chg="del">
          <ac:chgData name="신 주용" userId="ce306e5e72bceba6" providerId="LiveId" clId="{3051FE07-48B6-4194-B225-F96D738C98E3}" dt="2022-03-22T08:24:28.233" v="1258" actId="478"/>
          <ac:picMkLst>
            <pc:docMk/>
            <pc:sldMk cId="3933206845" sldId="413"/>
            <ac:picMk id="9" creationId="{9757D4BB-6262-4A61-815F-80663B67E58F}"/>
          </ac:picMkLst>
        </pc:picChg>
        <pc:picChg chg="add del mod">
          <ac:chgData name="신 주용" userId="ce306e5e72bceba6" providerId="LiveId" clId="{3051FE07-48B6-4194-B225-F96D738C98E3}" dt="2022-03-22T08:24:42.505" v="1263" actId="478"/>
          <ac:picMkLst>
            <pc:docMk/>
            <pc:sldMk cId="3933206845" sldId="413"/>
            <ac:picMk id="10" creationId="{47428469-D279-4280-81E1-5FEE6CE709E9}"/>
          </ac:picMkLst>
        </pc:picChg>
      </pc:sldChg>
      <pc:sldChg chg="modSp add mod">
        <pc:chgData name="신 주용" userId="ce306e5e72bceba6" providerId="LiveId" clId="{3051FE07-48B6-4194-B225-F96D738C98E3}" dt="2022-03-22T08:28:02.775" v="1521"/>
        <pc:sldMkLst>
          <pc:docMk/>
          <pc:sldMk cId="1999238883" sldId="414"/>
        </pc:sldMkLst>
        <pc:spChg chg="mod">
          <ac:chgData name="신 주용" userId="ce306e5e72bceba6" providerId="LiveId" clId="{3051FE07-48B6-4194-B225-F96D738C98E3}" dt="2022-03-22T08:28:02.775" v="1521"/>
          <ac:spMkLst>
            <pc:docMk/>
            <pc:sldMk cId="1999238883" sldId="414"/>
            <ac:spMk id="16" creationId="{D63301EF-AEED-4DC7-8706-C74140611C88}"/>
          </ac:spMkLst>
        </pc:sp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4128471928" sldId="414"/>
        </pc:sldMkLst>
      </pc:sldChg>
      <pc:sldChg chg="addSp delSp modSp add del mod">
        <pc:chgData name="신 주용" userId="ce306e5e72bceba6" providerId="LiveId" clId="{3051FE07-48B6-4194-B225-F96D738C98E3}" dt="2022-03-22T08:50:00.928" v="4640" actId="47"/>
        <pc:sldMkLst>
          <pc:docMk/>
          <pc:sldMk cId="671359600" sldId="415"/>
        </pc:sldMkLst>
        <pc:spChg chg="mod">
          <ac:chgData name="신 주용" userId="ce306e5e72bceba6" providerId="LiveId" clId="{3051FE07-48B6-4194-B225-F96D738C98E3}" dt="2022-03-22T08:29:48.628" v="1674" actId="1076"/>
          <ac:spMkLst>
            <pc:docMk/>
            <pc:sldMk cId="671359600" sldId="415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28:09.021" v="1522" actId="1076"/>
          <ac:picMkLst>
            <pc:docMk/>
            <pc:sldMk cId="671359600" sldId="415"/>
            <ac:picMk id="3" creationId="{0DB882B1-661A-4966-81C0-A1975CDA9447}"/>
          </ac:picMkLst>
        </pc:picChg>
        <pc:picChg chg="del">
          <ac:chgData name="신 주용" userId="ce306e5e72bceba6" providerId="LiveId" clId="{3051FE07-48B6-4194-B225-F96D738C98E3}" dt="2022-03-22T08:27:46.381" v="1507" actId="478"/>
          <ac:picMkLst>
            <pc:docMk/>
            <pc:sldMk cId="671359600" sldId="415"/>
            <ac:picMk id="4" creationId="{8B195A7C-6452-4357-BAB6-D7FCD6C24375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405159297" sldId="415"/>
        </pc:sldMkLst>
      </pc:sldChg>
      <pc:sldChg chg="add">
        <pc:chgData name="신 주용" userId="ce306e5e72bceba6" providerId="LiveId" clId="{3051FE07-48B6-4194-B225-F96D738C98E3}" dt="2022-03-22T08:29:55.203" v="1675" actId="2890"/>
        <pc:sldMkLst>
          <pc:docMk/>
          <pc:sldMk cId="603457839" sldId="416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964589591" sldId="416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82035254" sldId="417"/>
        </pc:sldMkLst>
      </pc:sldChg>
      <pc:sldChg chg="addSp delSp modSp add mod">
        <pc:chgData name="신 주용" userId="ce306e5e72bceba6" providerId="LiveId" clId="{3051FE07-48B6-4194-B225-F96D738C98E3}" dt="2022-03-22T08:31:09.613" v="1877" actId="1076"/>
        <pc:sldMkLst>
          <pc:docMk/>
          <pc:sldMk cId="2286145507" sldId="417"/>
        </pc:sldMkLst>
        <pc:spChg chg="mod">
          <ac:chgData name="신 주용" userId="ce306e5e72bceba6" providerId="LiveId" clId="{3051FE07-48B6-4194-B225-F96D738C98E3}" dt="2022-03-22T08:31:09.613" v="1877" actId="1076"/>
          <ac:spMkLst>
            <pc:docMk/>
            <pc:sldMk cId="2286145507" sldId="417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0:29.173" v="1682" actId="962"/>
          <ac:grpSpMkLst>
            <pc:docMk/>
            <pc:sldMk cId="2286145507" sldId="417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30:23.764" v="1677" actId="478"/>
          <ac:picMkLst>
            <pc:docMk/>
            <pc:sldMk cId="2286145507" sldId="417"/>
            <ac:picMk id="3" creationId="{0DB882B1-661A-4966-81C0-A1975CDA9447}"/>
          </ac:picMkLst>
        </pc:picChg>
        <pc:picChg chg="add mod">
          <ac:chgData name="신 주용" userId="ce306e5e72bceba6" providerId="LiveId" clId="{3051FE07-48B6-4194-B225-F96D738C98E3}" dt="2022-03-22T08:30:39.812" v="1685" actId="1076"/>
          <ac:picMkLst>
            <pc:docMk/>
            <pc:sldMk cId="2286145507" sldId="417"/>
            <ac:picMk id="4" creationId="{82550688-1C14-4D48-B253-0373DFC3A9B0}"/>
          </ac:picMkLst>
        </pc:picChg>
        <pc:picChg chg="add mod">
          <ac:chgData name="신 주용" userId="ce306e5e72bceba6" providerId="LiveId" clId="{3051FE07-48B6-4194-B225-F96D738C98E3}" dt="2022-03-22T08:30:39.812" v="1685" actId="1076"/>
          <ac:picMkLst>
            <pc:docMk/>
            <pc:sldMk cId="2286145507" sldId="417"/>
            <ac:picMk id="9" creationId="{A2FB1039-D5DE-4E6F-B0DD-87F9C2018388}"/>
          </ac:picMkLst>
        </pc:picChg>
      </pc:sldChg>
      <pc:sldChg chg="addSp delSp modSp add mod">
        <pc:chgData name="신 주용" userId="ce306e5e72bceba6" providerId="LiveId" clId="{3051FE07-48B6-4194-B225-F96D738C98E3}" dt="2022-03-22T08:50:37.870" v="4641" actId="20577"/>
        <pc:sldMkLst>
          <pc:docMk/>
          <pc:sldMk cId="2094932304" sldId="418"/>
        </pc:sldMkLst>
        <pc:spChg chg="mod">
          <ac:chgData name="신 주용" userId="ce306e5e72bceba6" providerId="LiveId" clId="{3051FE07-48B6-4194-B225-F96D738C98E3}" dt="2022-03-22T08:50:37.870" v="4641" actId="20577"/>
          <ac:spMkLst>
            <pc:docMk/>
            <pc:sldMk cId="2094932304" sldId="418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32:39.320" v="2175" actId="1076"/>
          <ac:picMkLst>
            <pc:docMk/>
            <pc:sldMk cId="2094932304" sldId="418"/>
            <ac:picMk id="3" creationId="{B7CF0510-78C8-41B4-A20F-D6339CB4881A}"/>
          </ac:picMkLst>
        </pc:picChg>
        <pc:picChg chg="del">
          <ac:chgData name="신 주용" userId="ce306e5e72bceba6" providerId="LiveId" clId="{3051FE07-48B6-4194-B225-F96D738C98E3}" dt="2022-03-22T08:31:16.321" v="1879" actId="478"/>
          <ac:picMkLst>
            <pc:docMk/>
            <pc:sldMk cId="2094932304" sldId="418"/>
            <ac:picMk id="4" creationId="{82550688-1C14-4D48-B253-0373DFC3A9B0}"/>
          </ac:picMkLst>
        </pc:picChg>
        <pc:picChg chg="del">
          <ac:chgData name="신 주용" userId="ce306e5e72bceba6" providerId="LiveId" clId="{3051FE07-48B6-4194-B225-F96D738C98E3}" dt="2022-03-22T08:31:16.321" v="1879" actId="478"/>
          <ac:picMkLst>
            <pc:docMk/>
            <pc:sldMk cId="2094932304" sldId="418"/>
            <ac:picMk id="9" creationId="{A2FB1039-D5DE-4E6F-B0DD-87F9C2018388}"/>
          </ac:picMkLst>
        </pc:picChg>
        <pc:picChg chg="add mod">
          <ac:chgData name="신 주용" userId="ce306e5e72bceba6" providerId="LiveId" clId="{3051FE07-48B6-4194-B225-F96D738C98E3}" dt="2022-03-22T08:32:30.174" v="2165" actId="14100"/>
          <ac:picMkLst>
            <pc:docMk/>
            <pc:sldMk cId="2094932304" sldId="418"/>
            <ac:picMk id="10" creationId="{68066B8B-7C41-489C-A984-B664B39B202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2545371180" sldId="418"/>
        </pc:sldMkLst>
      </pc:sldChg>
      <pc:sldChg chg="addSp delSp modSp add mod">
        <pc:chgData name="신 주용" userId="ce306e5e72bceba6" providerId="LiveId" clId="{3051FE07-48B6-4194-B225-F96D738C98E3}" dt="2022-03-22T08:34:18.148" v="2591" actId="1076"/>
        <pc:sldMkLst>
          <pc:docMk/>
          <pc:sldMk cId="1869816143" sldId="419"/>
        </pc:sldMkLst>
        <pc:spChg chg="mod">
          <ac:chgData name="신 주용" userId="ce306e5e72bceba6" providerId="LiveId" clId="{3051FE07-48B6-4194-B225-F96D738C98E3}" dt="2022-03-22T08:34:18.148" v="2591" actId="1076"/>
          <ac:spMkLst>
            <pc:docMk/>
            <pc:sldMk cId="1869816143" sldId="419"/>
            <ac:spMk id="16" creationId="{D63301EF-AEED-4DC7-8706-C74140611C88}"/>
          </ac:spMkLst>
        </pc:spChg>
        <pc:picChg chg="del">
          <ac:chgData name="신 주용" userId="ce306e5e72bceba6" providerId="LiveId" clId="{3051FE07-48B6-4194-B225-F96D738C98E3}" dt="2022-03-22T08:32:51.188" v="2181" actId="478"/>
          <ac:picMkLst>
            <pc:docMk/>
            <pc:sldMk cId="1869816143" sldId="419"/>
            <ac:picMk id="3" creationId="{B7CF0510-78C8-41B4-A20F-D6339CB4881A}"/>
          </ac:picMkLst>
        </pc:picChg>
        <pc:picChg chg="add mod">
          <ac:chgData name="신 주용" userId="ce306e5e72bceba6" providerId="LiveId" clId="{3051FE07-48B6-4194-B225-F96D738C98E3}" dt="2022-03-22T08:33:40.892" v="2440" actId="14100"/>
          <ac:picMkLst>
            <pc:docMk/>
            <pc:sldMk cId="1869816143" sldId="419"/>
            <ac:picMk id="4" creationId="{844ACFB1-C243-44FC-AB89-C3A112EDB1F3}"/>
          </ac:picMkLst>
        </pc:picChg>
        <pc:picChg chg="add mod">
          <ac:chgData name="신 주용" userId="ce306e5e72bceba6" providerId="LiveId" clId="{3051FE07-48B6-4194-B225-F96D738C98E3}" dt="2022-03-22T08:33:45.241" v="2442" actId="14100"/>
          <ac:picMkLst>
            <pc:docMk/>
            <pc:sldMk cId="1869816143" sldId="419"/>
            <ac:picMk id="9" creationId="{F177FDB6-7CFB-432C-89EB-84B88AF43D92}"/>
          </ac:picMkLst>
        </pc:picChg>
        <pc:picChg chg="del">
          <ac:chgData name="신 주용" userId="ce306e5e72bceba6" providerId="LiveId" clId="{3051FE07-48B6-4194-B225-F96D738C98E3}" dt="2022-03-22T08:32:51.556" v="2182" actId="478"/>
          <ac:picMkLst>
            <pc:docMk/>
            <pc:sldMk cId="1869816143" sldId="419"/>
            <ac:picMk id="10" creationId="{68066B8B-7C41-489C-A984-B664B39B202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2540379059" sldId="419"/>
        </pc:sldMkLst>
      </pc:sldChg>
      <pc:sldChg chg="add del">
        <pc:chgData name="신 주용" userId="ce306e5e72bceba6" providerId="LiveId" clId="{3051FE07-48B6-4194-B225-F96D738C98E3}" dt="2022-03-22T08:50:49.442" v="4642" actId="47"/>
        <pc:sldMkLst>
          <pc:docMk/>
          <pc:sldMk cId="683269496" sldId="420"/>
        </pc:sldMkLst>
      </pc:sldChg>
      <pc:sldChg chg="addSp delSp modSp add mod">
        <pc:chgData name="신 주용" userId="ce306e5e72bceba6" providerId="LiveId" clId="{3051FE07-48B6-4194-B225-F96D738C98E3}" dt="2022-03-22T08:36:42.812" v="2841" actId="1076"/>
        <pc:sldMkLst>
          <pc:docMk/>
          <pc:sldMk cId="66098808" sldId="421"/>
        </pc:sldMkLst>
        <pc:spChg chg="mod">
          <ac:chgData name="신 주용" userId="ce306e5e72bceba6" providerId="LiveId" clId="{3051FE07-48B6-4194-B225-F96D738C98E3}" dt="2022-03-22T08:35:12.293" v="2836" actId="20577"/>
          <ac:spMkLst>
            <pc:docMk/>
            <pc:sldMk cId="66098808" sldId="421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36:42.812" v="2841" actId="1076"/>
          <ac:picMkLst>
            <pc:docMk/>
            <pc:sldMk cId="66098808" sldId="421"/>
            <ac:picMk id="3" creationId="{12ED0253-8A77-4C5D-884B-5981922DA8A2}"/>
          </ac:picMkLst>
        </pc:picChg>
        <pc:picChg chg="del">
          <ac:chgData name="신 주용" userId="ce306e5e72bceba6" providerId="LiveId" clId="{3051FE07-48B6-4194-B225-F96D738C98E3}" dt="2022-03-22T08:34:38.517" v="2594" actId="478"/>
          <ac:picMkLst>
            <pc:docMk/>
            <pc:sldMk cId="66098808" sldId="421"/>
            <ac:picMk id="4" creationId="{844ACFB1-C243-44FC-AB89-C3A112EDB1F3}"/>
          </ac:picMkLst>
        </pc:picChg>
        <pc:picChg chg="del">
          <ac:chgData name="신 주용" userId="ce306e5e72bceba6" providerId="LiveId" clId="{3051FE07-48B6-4194-B225-F96D738C98E3}" dt="2022-03-22T08:34:38.517" v="2594" actId="478"/>
          <ac:picMkLst>
            <pc:docMk/>
            <pc:sldMk cId="66098808" sldId="421"/>
            <ac:picMk id="9" creationId="{F177FDB6-7CFB-432C-89EB-84B88AF43D92}"/>
          </ac:picMkLst>
        </pc:picChg>
        <pc:picChg chg="add mod">
          <ac:chgData name="신 주용" userId="ce306e5e72bceba6" providerId="LiveId" clId="{3051FE07-48B6-4194-B225-F96D738C98E3}" dt="2022-03-22T08:36:41.054" v="2840" actId="1076"/>
          <ac:picMkLst>
            <pc:docMk/>
            <pc:sldMk cId="66098808" sldId="421"/>
            <ac:picMk id="10" creationId="{A2D683FD-1914-4DB5-AE63-54B0FB4CBFA0}"/>
          </ac:picMkLst>
        </pc:picChg>
        <pc:picChg chg="add mod">
          <ac:chgData name="신 주용" userId="ce306e5e72bceba6" providerId="LiveId" clId="{3051FE07-48B6-4194-B225-F96D738C98E3}" dt="2022-03-22T08:36:41.054" v="2840" actId="1076"/>
          <ac:picMkLst>
            <pc:docMk/>
            <pc:sldMk cId="66098808" sldId="421"/>
            <ac:picMk id="17" creationId="{8406405D-2453-4035-98D2-BBF65FF238CC}"/>
          </ac:picMkLst>
        </pc:picChg>
      </pc:sldChg>
      <pc:sldChg chg="addSp delSp modSp add mod">
        <pc:chgData name="신 주용" userId="ce306e5e72bceba6" providerId="LiveId" clId="{3051FE07-48B6-4194-B225-F96D738C98E3}" dt="2022-03-22T08:37:59.537" v="3021" actId="1076"/>
        <pc:sldMkLst>
          <pc:docMk/>
          <pc:sldMk cId="139480223" sldId="422"/>
        </pc:sldMkLst>
        <pc:spChg chg="mod ord">
          <ac:chgData name="신 주용" userId="ce306e5e72bceba6" providerId="LiveId" clId="{3051FE07-48B6-4194-B225-F96D738C98E3}" dt="2022-03-22T08:37:59.537" v="3021" actId="1076"/>
          <ac:spMkLst>
            <pc:docMk/>
            <pc:sldMk cId="139480223" sldId="422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6:59.665" v="2851" actId="1076"/>
          <ac:grpSpMkLst>
            <pc:docMk/>
            <pc:sldMk cId="139480223" sldId="422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3" creationId="{12ED0253-8A77-4C5D-884B-5981922DA8A2}"/>
          </ac:picMkLst>
        </pc:picChg>
        <pc:picChg chg="add mod ord">
          <ac:chgData name="신 주용" userId="ce306e5e72bceba6" providerId="LiveId" clId="{3051FE07-48B6-4194-B225-F96D738C98E3}" dt="2022-03-22T08:37:48.855" v="3019" actId="170"/>
          <ac:picMkLst>
            <pc:docMk/>
            <pc:sldMk cId="139480223" sldId="422"/>
            <ac:picMk id="4" creationId="{0DA3A29F-CD7F-478E-9569-9E129863E0B5}"/>
          </ac:picMkLst>
        </pc:picChg>
        <pc:picChg chg="add mod">
          <ac:chgData name="신 주용" userId="ce306e5e72bceba6" providerId="LiveId" clId="{3051FE07-48B6-4194-B225-F96D738C98E3}" dt="2022-03-22T08:37:54.665" v="3020" actId="1076"/>
          <ac:picMkLst>
            <pc:docMk/>
            <pc:sldMk cId="139480223" sldId="422"/>
            <ac:picMk id="9" creationId="{39CF5E85-B19D-4F8A-8025-274507BE5A3A}"/>
          </ac:picMkLst>
        </pc:pic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10" creationId="{A2D683FD-1914-4DB5-AE63-54B0FB4CBFA0}"/>
          </ac:picMkLst>
        </pc:pic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17" creationId="{8406405D-2453-4035-98D2-BBF65FF238CC}"/>
          </ac:picMkLst>
        </pc:picChg>
      </pc:sldChg>
      <pc:sldChg chg="addSp delSp modSp add mod">
        <pc:chgData name="신 주용" userId="ce306e5e72bceba6" providerId="LiveId" clId="{3051FE07-48B6-4194-B225-F96D738C98E3}" dt="2022-03-22T08:39:32.319" v="3371" actId="1035"/>
        <pc:sldMkLst>
          <pc:docMk/>
          <pc:sldMk cId="895264470" sldId="423"/>
        </pc:sldMkLst>
        <pc:spChg chg="mod">
          <ac:chgData name="신 주용" userId="ce306e5e72bceba6" providerId="LiveId" clId="{3051FE07-48B6-4194-B225-F96D738C98E3}" dt="2022-03-22T08:39:32.319" v="3371" actId="1035"/>
          <ac:spMkLst>
            <pc:docMk/>
            <pc:sldMk cId="895264470" sldId="423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8:22.178" v="3030" actId="1076"/>
          <ac:grpSpMkLst>
            <pc:docMk/>
            <pc:sldMk cId="895264470" sldId="423"/>
            <ac:grpSpMk id="15" creationId="{00000000-0000-0000-0000-000000000000}"/>
          </ac:grpSpMkLst>
        </pc:grpChg>
        <pc:picChg chg="add mod">
          <ac:chgData name="신 주용" userId="ce306e5e72bceba6" providerId="LiveId" clId="{3051FE07-48B6-4194-B225-F96D738C98E3}" dt="2022-03-22T08:39:32.319" v="3371" actId="1035"/>
          <ac:picMkLst>
            <pc:docMk/>
            <pc:sldMk cId="895264470" sldId="423"/>
            <ac:picMk id="3" creationId="{59B34D10-6AB9-4FB4-A82B-12157D42756B}"/>
          </ac:picMkLst>
        </pc:picChg>
        <pc:picChg chg="del">
          <ac:chgData name="신 주용" userId="ce306e5e72bceba6" providerId="LiveId" clId="{3051FE07-48B6-4194-B225-F96D738C98E3}" dt="2022-03-22T08:38:10.033" v="3023" actId="478"/>
          <ac:picMkLst>
            <pc:docMk/>
            <pc:sldMk cId="895264470" sldId="423"/>
            <ac:picMk id="4" creationId="{0DA3A29F-CD7F-478E-9569-9E129863E0B5}"/>
          </ac:picMkLst>
        </pc:picChg>
        <pc:picChg chg="del">
          <ac:chgData name="신 주용" userId="ce306e5e72bceba6" providerId="LiveId" clId="{3051FE07-48B6-4194-B225-F96D738C98E3}" dt="2022-03-22T08:38:10.033" v="3023" actId="478"/>
          <ac:picMkLst>
            <pc:docMk/>
            <pc:sldMk cId="895264470" sldId="423"/>
            <ac:picMk id="9" creationId="{39CF5E85-B19D-4F8A-8025-274507BE5A3A}"/>
          </ac:picMkLst>
        </pc:picChg>
      </pc:sldChg>
      <pc:sldChg chg="addSp delSp modSp add mod">
        <pc:chgData name="신 주용" userId="ce306e5e72bceba6" providerId="LiveId" clId="{3051FE07-48B6-4194-B225-F96D738C98E3}" dt="2022-03-22T08:41:41.086" v="3736" actId="1076"/>
        <pc:sldMkLst>
          <pc:docMk/>
          <pc:sldMk cId="1890599744" sldId="424"/>
        </pc:sldMkLst>
        <pc:spChg chg="del">
          <ac:chgData name="신 주용" userId="ce306e5e72bceba6" providerId="LiveId" clId="{3051FE07-48B6-4194-B225-F96D738C98E3}" dt="2022-03-22T08:39:40.204" v="3373" actId="478"/>
          <ac:spMkLst>
            <pc:docMk/>
            <pc:sldMk cId="1890599744" sldId="424"/>
            <ac:spMk id="16" creationId="{D63301EF-AEED-4DC7-8706-C74140611C88}"/>
          </ac:spMkLst>
        </pc:spChg>
        <pc:spChg chg="add mod">
          <ac:chgData name="신 주용" userId="ce306e5e72bceba6" providerId="LiveId" clId="{3051FE07-48B6-4194-B225-F96D738C98E3}" dt="2022-03-22T08:41:41.086" v="3736" actId="1076"/>
          <ac:spMkLst>
            <pc:docMk/>
            <pc:sldMk cId="1890599744" sldId="424"/>
            <ac:spMk id="17" creationId="{1839914D-8E33-4945-8AA6-234B6359F73E}"/>
          </ac:spMkLst>
        </pc:spChg>
        <pc:picChg chg="del">
          <ac:chgData name="신 주용" userId="ce306e5e72bceba6" providerId="LiveId" clId="{3051FE07-48B6-4194-B225-F96D738C98E3}" dt="2022-03-22T08:39:40.204" v="3373" actId="478"/>
          <ac:picMkLst>
            <pc:docMk/>
            <pc:sldMk cId="1890599744" sldId="424"/>
            <ac:picMk id="3" creationId="{59B34D10-6AB9-4FB4-A82B-12157D42756B}"/>
          </ac:picMkLst>
        </pc:picChg>
        <pc:picChg chg="add mod">
          <ac:chgData name="신 주용" userId="ce306e5e72bceba6" providerId="LiveId" clId="{3051FE07-48B6-4194-B225-F96D738C98E3}" dt="2022-03-22T08:41:12.578" v="3657" actId="1076"/>
          <ac:picMkLst>
            <pc:docMk/>
            <pc:sldMk cId="1890599744" sldId="424"/>
            <ac:picMk id="4" creationId="{3BD93284-0016-45A9-B143-7482D95AE82A}"/>
          </ac:picMkLst>
        </pc:picChg>
        <pc:picChg chg="add mod">
          <ac:chgData name="신 주용" userId="ce306e5e72bceba6" providerId="LiveId" clId="{3051FE07-48B6-4194-B225-F96D738C98E3}" dt="2022-03-22T08:41:25.957" v="3661" actId="1076"/>
          <ac:picMkLst>
            <pc:docMk/>
            <pc:sldMk cId="1890599744" sldId="424"/>
            <ac:picMk id="18" creationId="{4F57B1D9-6653-4F08-BF86-695915139E33}"/>
          </ac:picMkLst>
        </pc:picChg>
      </pc:sldChg>
      <pc:sldChg chg="addSp delSp modSp add mod">
        <pc:chgData name="신 주용" userId="ce306e5e72bceba6" providerId="LiveId" clId="{3051FE07-48B6-4194-B225-F96D738C98E3}" dt="2022-03-22T08:43:30.269" v="3997"/>
        <pc:sldMkLst>
          <pc:docMk/>
          <pc:sldMk cId="108511557" sldId="425"/>
        </pc:sldMkLst>
        <pc:spChg chg="mod">
          <ac:chgData name="신 주용" userId="ce306e5e72bceba6" providerId="LiveId" clId="{3051FE07-48B6-4194-B225-F96D738C98E3}" dt="2022-03-22T08:43:30.269" v="3997"/>
          <ac:spMkLst>
            <pc:docMk/>
            <pc:sldMk cId="108511557" sldId="425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43:15.983" v="3981" actId="1076"/>
          <ac:spMkLst>
            <pc:docMk/>
            <pc:sldMk cId="108511557" sldId="425"/>
            <ac:spMk id="17" creationId="{1839914D-8E33-4945-8AA6-234B6359F73E}"/>
          </ac:spMkLst>
        </pc:spChg>
        <pc:picChg chg="add mod">
          <ac:chgData name="신 주용" userId="ce306e5e72bceba6" providerId="LiveId" clId="{3051FE07-48B6-4194-B225-F96D738C98E3}" dt="2022-03-22T08:43:17.664" v="3982" actId="1076"/>
          <ac:picMkLst>
            <pc:docMk/>
            <pc:sldMk cId="108511557" sldId="425"/>
            <ac:picMk id="3" creationId="{89C32AB9-FE85-46C3-A3FF-4747FBF05F6B}"/>
          </ac:picMkLst>
        </pc:picChg>
        <pc:picChg chg="del">
          <ac:chgData name="신 주용" userId="ce306e5e72bceba6" providerId="LiveId" clId="{3051FE07-48B6-4194-B225-F96D738C98E3}" dt="2022-03-22T08:41:51.818" v="3741" actId="478"/>
          <ac:picMkLst>
            <pc:docMk/>
            <pc:sldMk cId="108511557" sldId="425"/>
            <ac:picMk id="4" creationId="{3BD93284-0016-45A9-B143-7482D95AE82A}"/>
          </ac:picMkLst>
        </pc:picChg>
        <pc:picChg chg="add del mod">
          <ac:chgData name="신 주용" userId="ce306e5e72bceba6" providerId="LiveId" clId="{3051FE07-48B6-4194-B225-F96D738C98E3}" dt="2022-03-22T08:41:50.182" v="3740" actId="478"/>
          <ac:picMkLst>
            <pc:docMk/>
            <pc:sldMk cId="108511557" sldId="425"/>
            <ac:picMk id="16" creationId="{7EEF40E4-0B9A-436A-931B-1A360CDF4CA9}"/>
          </ac:picMkLst>
        </pc:picChg>
        <pc:picChg chg="del">
          <ac:chgData name="신 주용" userId="ce306e5e72bceba6" providerId="LiveId" clId="{3051FE07-48B6-4194-B225-F96D738C98E3}" dt="2022-03-22T08:41:51.818" v="3741" actId="478"/>
          <ac:picMkLst>
            <pc:docMk/>
            <pc:sldMk cId="108511557" sldId="425"/>
            <ac:picMk id="18" creationId="{4F57B1D9-6653-4F08-BF86-695915139E33}"/>
          </ac:picMkLst>
        </pc:picChg>
        <pc:picChg chg="add del mod">
          <ac:chgData name="신 주용" userId="ce306e5e72bceba6" providerId="LiveId" clId="{3051FE07-48B6-4194-B225-F96D738C98E3}" dt="2022-03-22T08:41:50.182" v="3740" actId="478"/>
          <ac:picMkLst>
            <pc:docMk/>
            <pc:sldMk cId="108511557" sldId="425"/>
            <ac:picMk id="19" creationId="{3C0F31F7-A207-41CC-85D3-E378EFCD32E0}"/>
          </ac:picMkLst>
        </pc:picChg>
      </pc:sldChg>
      <pc:sldChg chg="addSp delSp modSp add del mod">
        <pc:chgData name="신 주용" userId="ce306e5e72bceba6" providerId="LiveId" clId="{3051FE07-48B6-4194-B225-F96D738C98E3}" dt="2022-03-22T08:41:44.085" v="3737" actId="47"/>
        <pc:sldMkLst>
          <pc:docMk/>
          <pc:sldMk cId="957717523" sldId="425"/>
        </pc:sldMkLst>
        <pc:spChg chg="mod">
          <ac:chgData name="신 주용" userId="ce306e5e72bceba6" providerId="LiveId" clId="{3051FE07-48B6-4194-B225-F96D738C98E3}" dt="2022-03-22T08:41:06.922" v="3656" actId="20577"/>
          <ac:spMkLst>
            <pc:docMk/>
            <pc:sldMk cId="957717523" sldId="425"/>
            <ac:spMk id="17" creationId="{1839914D-8E33-4945-8AA6-234B6359F73E}"/>
          </ac:spMkLst>
        </pc:spChg>
        <pc:picChg chg="add del mod">
          <ac:chgData name="신 주용" userId="ce306e5e72bceba6" providerId="LiveId" clId="{3051FE07-48B6-4194-B225-F96D738C98E3}" dt="2022-03-22T08:41:21.163" v="3659" actId="21"/>
          <ac:picMkLst>
            <pc:docMk/>
            <pc:sldMk cId="957717523" sldId="425"/>
            <ac:picMk id="3" creationId="{B3AFFA62-1C81-4B47-AEE7-348E6A657092}"/>
          </ac:picMkLst>
        </pc:picChg>
        <pc:picChg chg="del">
          <ac:chgData name="신 주용" userId="ce306e5e72bceba6" providerId="LiveId" clId="{3051FE07-48B6-4194-B225-F96D738C98E3}" dt="2022-03-22T08:40:53.115" v="3567" actId="478"/>
          <ac:picMkLst>
            <pc:docMk/>
            <pc:sldMk cId="957717523" sldId="425"/>
            <ac:picMk id="4" creationId="{3BD93284-0016-45A9-B143-7482D95AE82A}"/>
          </ac:picMkLst>
        </pc:picChg>
      </pc:sldChg>
      <pc:sldChg chg="addSp delSp modSp add mod">
        <pc:chgData name="신 주용" userId="ce306e5e72bceba6" providerId="LiveId" clId="{3051FE07-48B6-4194-B225-F96D738C98E3}" dt="2022-03-22T08:44:42.032" v="4160" actId="1076"/>
        <pc:sldMkLst>
          <pc:docMk/>
          <pc:sldMk cId="666502693" sldId="426"/>
        </pc:sldMkLst>
        <pc:spChg chg="mod">
          <ac:chgData name="신 주용" userId="ce306e5e72bceba6" providerId="LiveId" clId="{3051FE07-48B6-4194-B225-F96D738C98E3}" dt="2022-03-22T08:44:42.032" v="4160" actId="1076"/>
          <ac:spMkLst>
            <pc:docMk/>
            <pc:sldMk cId="666502693" sldId="426"/>
            <ac:spMk id="17" creationId="{1839914D-8E33-4945-8AA6-234B6359F73E}"/>
          </ac:spMkLst>
        </pc:spChg>
        <pc:picChg chg="del">
          <ac:chgData name="신 주용" userId="ce306e5e72bceba6" providerId="LiveId" clId="{3051FE07-48B6-4194-B225-F96D738C98E3}" dt="2022-03-22T08:43:45.616" v="3999" actId="478"/>
          <ac:picMkLst>
            <pc:docMk/>
            <pc:sldMk cId="666502693" sldId="426"/>
            <ac:picMk id="3" creationId="{89C32AB9-FE85-46C3-A3FF-4747FBF05F6B}"/>
          </ac:picMkLst>
        </pc:picChg>
        <pc:picChg chg="add mod modCrop">
          <ac:chgData name="신 주용" userId="ce306e5e72bceba6" providerId="LiveId" clId="{3051FE07-48B6-4194-B225-F96D738C98E3}" dt="2022-03-22T08:44:39.170" v="4159" actId="1076"/>
          <ac:picMkLst>
            <pc:docMk/>
            <pc:sldMk cId="666502693" sldId="426"/>
            <ac:picMk id="4" creationId="{1BAB1E93-EC3E-4400-BBD9-0A2F2D37E912}"/>
          </ac:picMkLst>
        </pc:picChg>
        <pc:picChg chg="add mod">
          <ac:chgData name="신 주용" userId="ce306e5e72bceba6" providerId="LiveId" clId="{3051FE07-48B6-4194-B225-F96D738C98E3}" dt="2022-03-22T08:44:39.170" v="4159" actId="1076"/>
          <ac:picMkLst>
            <pc:docMk/>
            <pc:sldMk cId="666502693" sldId="426"/>
            <ac:picMk id="9" creationId="{98512DF5-F17B-4AD5-9431-F8AD44FC2D12}"/>
          </ac:picMkLst>
        </pc:picChg>
      </pc:sldChg>
      <pc:sldChg chg="addSp delSp modSp add mod">
        <pc:chgData name="신 주용" userId="ce306e5e72bceba6" providerId="LiveId" clId="{3051FE07-48B6-4194-B225-F96D738C98E3}" dt="2022-03-22T08:47:22.399" v="4636" actId="20577"/>
        <pc:sldMkLst>
          <pc:docMk/>
          <pc:sldMk cId="1031142444" sldId="427"/>
        </pc:sldMkLst>
        <pc:spChg chg="mod">
          <ac:chgData name="신 주용" userId="ce306e5e72bceba6" providerId="LiveId" clId="{3051FE07-48B6-4194-B225-F96D738C98E3}" dt="2022-03-22T08:47:22.399" v="4636" actId="20577"/>
          <ac:spMkLst>
            <pc:docMk/>
            <pc:sldMk cId="1031142444" sldId="427"/>
            <ac:spMk id="17" creationId="{1839914D-8E33-4945-8AA6-234B6359F73E}"/>
          </ac:spMkLst>
        </pc:spChg>
        <pc:spChg chg="mod">
          <ac:chgData name="신 주용" userId="ce306e5e72bceba6" providerId="LiveId" clId="{3051FE07-48B6-4194-B225-F96D738C98E3}" dt="2022-03-22T08:45:24.478" v="4176" actId="20578"/>
          <ac:spMkLst>
            <pc:docMk/>
            <pc:sldMk cId="1031142444" sldId="427"/>
            <ac:spMk id="52" creationId="{A632545B-A824-4B14-B7CE-62E9B53E9D5D}"/>
          </ac:spMkLst>
        </pc:spChg>
        <pc:picChg chg="add mod ord">
          <ac:chgData name="신 주용" userId="ce306e5e72bceba6" providerId="LiveId" clId="{3051FE07-48B6-4194-B225-F96D738C98E3}" dt="2022-03-22T08:45:22.758" v="4175" actId="1076"/>
          <ac:picMkLst>
            <pc:docMk/>
            <pc:sldMk cId="1031142444" sldId="427"/>
            <ac:picMk id="3" creationId="{9714E2F5-E7F2-4EB5-8973-E4EAE4D0316B}"/>
          </ac:picMkLst>
        </pc:picChg>
        <pc:picChg chg="del">
          <ac:chgData name="신 주용" userId="ce306e5e72bceba6" providerId="LiveId" clId="{3051FE07-48B6-4194-B225-F96D738C98E3}" dt="2022-03-22T08:44:48.792" v="4162" actId="478"/>
          <ac:picMkLst>
            <pc:docMk/>
            <pc:sldMk cId="1031142444" sldId="427"/>
            <ac:picMk id="4" creationId="{1BAB1E93-EC3E-4400-BBD9-0A2F2D37E912}"/>
          </ac:picMkLst>
        </pc:picChg>
        <pc:picChg chg="del">
          <ac:chgData name="신 주용" userId="ce306e5e72bceba6" providerId="LiveId" clId="{3051FE07-48B6-4194-B225-F96D738C98E3}" dt="2022-03-22T08:44:48.792" v="4162" actId="478"/>
          <ac:picMkLst>
            <pc:docMk/>
            <pc:sldMk cId="1031142444" sldId="427"/>
            <ac:picMk id="9" creationId="{98512DF5-F17B-4AD5-9431-F8AD44FC2D12}"/>
          </ac:picMkLst>
        </pc:picChg>
        <pc:picChg chg="add mod">
          <ac:chgData name="신 주용" userId="ce306e5e72bceba6" providerId="LiveId" clId="{3051FE07-48B6-4194-B225-F96D738C98E3}" dt="2022-03-22T08:45:22.758" v="4175" actId="1076"/>
          <ac:picMkLst>
            <pc:docMk/>
            <pc:sldMk cId="1031142444" sldId="427"/>
            <ac:picMk id="10" creationId="{0AF08DE2-B1CD-4CF1-BB00-B3C9AC03E0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1C39-B02F-4092-8F03-8D83AE9ADC88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A18F-5FD4-4E63-97B1-C45497BE9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12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970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76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87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252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237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8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836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28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185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376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24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818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294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10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6362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760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41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2682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077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38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445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457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845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88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312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57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8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스파크 데이터프레임 연산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그룹화 연산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E3D2F7-BBDB-4D05-9D08-B3AA4948CB25}"/>
              </a:ext>
            </a:extLst>
          </p:cNvPr>
          <p:cNvSpPr txBox="1"/>
          <p:nvPr/>
        </p:nvSpPr>
        <p:spPr>
          <a:xfrm>
            <a:off x="6234268" y="1749682"/>
            <a:ext cx="56564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describe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사용하여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salary, bonus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열의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횟수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표준편차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최소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최대값 등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통계자료를 출력합니다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B60617-3B4F-403D-873A-44A1B1D91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771" y="1058235"/>
            <a:ext cx="4086795" cy="202910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39716E8-C0BB-4EDB-A037-27394A898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740" y="3128973"/>
            <a:ext cx="4848902" cy="30865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71B3196-BD2A-4BB3-8965-7E36DAC28C89}"/>
              </a:ext>
            </a:extLst>
          </p:cNvPr>
          <p:cNvSpPr txBox="1"/>
          <p:nvPr/>
        </p:nvSpPr>
        <p:spPr>
          <a:xfrm>
            <a:off x="5118200" y="3731250"/>
            <a:ext cx="74064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department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그룹화 해준 데이터의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salary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열의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그룹별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합계를 출력합니다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아래는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department,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부서별로 그룹화하여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수를 출력해줍니다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0284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그룹화 연산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32D9E39-63C8-4D68-8089-A8FC6F655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365" y="936348"/>
            <a:ext cx="7765670" cy="37383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71B3196-BD2A-4BB3-8965-7E36DAC28C89}"/>
              </a:ext>
            </a:extLst>
          </p:cNvPr>
          <p:cNvSpPr txBox="1"/>
          <p:nvPr/>
        </p:nvSpPr>
        <p:spPr>
          <a:xfrm>
            <a:off x="5221556" y="1863636"/>
            <a:ext cx="74064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부서와 주별로 그룹화된 데이터의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salary, bonus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총 합을 출력합니다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salary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합계를 집계하여 </a:t>
            </a:r>
            <a:r>
              <a:rPr lang="en-US" altLang="ko-KR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sum_salary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라는 이름을 붙여주고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salary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평균을 </a:t>
            </a:r>
            <a:r>
              <a:rPr lang="en-US" altLang="ko-KR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avg_salary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bonus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합계를 </a:t>
            </a:r>
            <a:r>
              <a:rPr lang="en-US" altLang="ko-KR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sum_bonus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최고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bonus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</a:t>
            </a:r>
            <a:r>
              <a:rPr lang="en-US" altLang="ko-KR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max_bonus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</a:t>
            </a:r>
            <a:r>
              <a:rPr lang="ko-KR" altLang="en-US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지정해준후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442AE4-6522-492A-9267-1D3EAE4EE9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53"/>
          <a:stretch/>
        </p:blipFill>
        <p:spPr>
          <a:xfrm>
            <a:off x="2346174" y="4630446"/>
            <a:ext cx="6585252" cy="17894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6ACD064-099A-4042-9D92-BF0E06873D31}"/>
              </a:ext>
            </a:extLst>
          </p:cNvPr>
          <p:cNvSpPr txBox="1"/>
          <p:nvPr/>
        </p:nvSpPr>
        <p:spPr>
          <a:xfrm>
            <a:off x="6192902" y="5648686"/>
            <a:ext cx="74064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위와 똑같은 처리과정을 거친 데이터 중에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sum_bonus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열이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50000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이상인 데이터만 출력합니다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193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SQL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그룹화 연산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4E8C1C-527C-4FAE-AD0F-5EB7E4361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16" y="993207"/>
            <a:ext cx="6705573" cy="17969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3FD89F-9A0D-4871-BACB-3856CF6DB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16" y="2769930"/>
            <a:ext cx="6592079" cy="20901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C85E310-C309-4963-87F5-708E61BA7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08" y="4851040"/>
            <a:ext cx="6365092" cy="15132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71B3196-BD2A-4BB3-8965-7E36DAC28C89}"/>
              </a:ext>
            </a:extLst>
          </p:cNvPr>
          <p:cNvSpPr txBox="1"/>
          <p:nvPr/>
        </p:nvSpPr>
        <p:spPr>
          <a:xfrm>
            <a:off x="2823948" y="1667659"/>
            <a:ext cx="74064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employee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임시 뷰를 등록하고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employee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그룹의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department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선택하고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salary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합계를 선택하고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count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설정해주어 출력합니다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E74CB6-47BF-41B9-AE19-18514F48A565}"/>
              </a:ext>
            </a:extLst>
          </p:cNvPr>
          <p:cNvSpPr txBox="1"/>
          <p:nvPr/>
        </p:nvSpPr>
        <p:spPr>
          <a:xfrm>
            <a:off x="3036588" y="3421483"/>
            <a:ext cx="74064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위와 동일하게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employee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그룹의 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department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선택하고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salary,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bonus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각각의 합계를 출력합니다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20A4B0-ED35-49B1-BDF5-7A6D62BA7F44}"/>
              </a:ext>
            </a:extLst>
          </p:cNvPr>
          <p:cNvSpPr txBox="1"/>
          <p:nvPr/>
        </p:nvSpPr>
        <p:spPr>
          <a:xfrm>
            <a:off x="4933158" y="5466128"/>
            <a:ext cx="74064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위에 기술된 조건으로 열을 만들고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그중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sum(bonus)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 이상인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데이터만 출력합니다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6699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데이터프레임 스키마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5393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스키마 지정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E234CD2-2EF3-44D7-B6A8-A64E49038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168" y="2942666"/>
            <a:ext cx="3572374" cy="335326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0B1FDB6-396F-468C-B1F6-CD04CC104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4" y="1119269"/>
            <a:ext cx="7306695" cy="17052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20A4B0-ED35-49B1-BDF5-7A6D62BA7F44}"/>
              </a:ext>
            </a:extLst>
          </p:cNvPr>
          <p:cNvSpPr txBox="1"/>
          <p:nvPr/>
        </p:nvSpPr>
        <p:spPr>
          <a:xfrm>
            <a:off x="7175797" y="976593"/>
            <a:ext cx="74064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선언해줍니다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열의 이름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타입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널 여부를 직접 지정해주고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StructType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r>
              <a:rPr lang="en-US" altLang="ko-KR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StructField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클래스를 사용하여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스키마를 지정해줍니다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6D8B50-F8A2-4E6D-ADD3-53B658115F7B}"/>
              </a:ext>
            </a:extLst>
          </p:cNvPr>
          <p:cNvSpPr txBox="1"/>
          <p:nvPr/>
        </p:nvSpPr>
        <p:spPr>
          <a:xfrm>
            <a:off x="5341542" y="3775370"/>
            <a:ext cx="74064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위에서 작성한 데이터와 스키마를 바탕으로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데이터프레임을 생성합니다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스키마와 데이터의 내용을 출력합니다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041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중첩 스키마 지정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F22495C-C05B-4321-B7FB-2BB75A6C1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21" y="927216"/>
            <a:ext cx="7309622" cy="54681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20A4B0-ED35-49B1-BDF5-7A6D62BA7F44}"/>
              </a:ext>
            </a:extLst>
          </p:cNvPr>
          <p:cNvSpPr txBox="1"/>
          <p:nvPr/>
        </p:nvSpPr>
        <p:spPr>
          <a:xfrm>
            <a:off x="7957131" y="936879"/>
            <a:ext cx="74064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위와 동일하게 데이터와 스키마를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선언해줍니다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다른점이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있다면 이 부분에서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스키마의 세부 항목을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 추가해줍니다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6D8B50-F8A2-4E6D-ADD3-53B658115F7B}"/>
              </a:ext>
            </a:extLst>
          </p:cNvPr>
          <p:cNvSpPr txBox="1"/>
          <p:nvPr/>
        </p:nvSpPr>
        <p:spPr>
          <a:xfrm>
            <a:off x="3919142" y="3827077"/>
            <a:ext cx="74064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위에서 작성한 데이터와 스키마를 바탕으로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데이터프레임을 생성합니다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스키마와 데이터의 내용을 출력합니다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스키마를 보았을 때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name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갈래로 </a:t>
            </a:r>
            <a:r>
              <a:rPr lang="ko-KR" altLang="en-US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뻗어나온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first, middle, </a:t>
            </a:r>
            <a:r>
              <a:rPr lang="en-US" altLang="ko-KR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lastname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있습니다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부분이 중첩 스키마입니다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3971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사용자 정의 함수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3543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사용자 정의 함수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20A4B0-ED35-49B1-BDF5-7A6D62BA7F44}"/>
              </a:ext>
            </a:extLst>
          </p:cNvPr>
          <p:cNvSpPr txBox="1"/>
          <p:nvPr/>
        </p:nvSpPr>
        <p:spPr>
          <a:xfrm>
            <a:off x="5872634" y="1141546"/>
            <a:ext cx="28812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열의 이름과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스키마로 사용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지정해주고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데이터프레임을 생성해줍니다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6D8B50-F8A2-4E6D-ADD3-53B658115F7B}"/>
              </a:ext>
            </a:extLst>
          </p:cNvPr>
          <p:cNvSpPr txBox="1"/>
          <p:nvPr/>
        </p:nvSpPr>
        <p:spPr>
          <a:xfrm>
            <a:off x="5872634" y="3370840"/>
            <a:ext cx="74064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 글자를 대문자로 변환하는 함수입니다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en-US" altLang="ko-KR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convertCase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함수를 스파크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UDF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변환하여 사용하게 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아래에서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Name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열을 입력하고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Name1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열로 </a:t>
            </a:r>
            <a:r>
              <a:rPr lang="ko-KR" altLang="en-US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반환받는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문구가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정상적으로 잘 작동되었습니다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3C731C-2415-4C0E-8333-010722611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27" y="965961"/>
            <a:ext cx="4887007" cy="24387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899477-5878-47AC-A0B7-0BF89B23F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219" y="3376834"/>
            <a:ext cx="4696480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49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사용자 정의 함수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6D8B50-F8A2-4E6D-ADD3-53B658115F7B}"/>
              </a:ext>
            </a:extLst>
          </p:cNvPr>
          <p:cNvSpPr txBox="1"/>
          <p:nvPr/>
        </p:nvSpPr>
        <p:spPr>
          <a:xfrm>
            <a:off x="3447135" y="3966438"/>
            <a:ext cx="53633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 문자열을 대문자로 반환하는 함수입니다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위와 같이 스파크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UDF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변환과정을 거치고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Curated Name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열에 대문자가 정상적으로 잘 등록된 것을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확인할 수 있습니다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7BBC13-E9D9-47F4-B520-32947154E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135" y="1784928"/>
            <a:ext cx="5363323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5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482392" y="354754"/>
            <a:ext cx="9223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SQL / annotation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사용자 정의 함수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F7C528-F8F5-4062-8E03-14D65F390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85" y="943905"/>
            <a:ext cx="5749484" cy="354307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06D8B50-F8A2-4E6D-ADD3-53B658115F7B}"/>
              </a:ext>
            </a:extLst>
          </p:cNvPr>
          <p:cNvSpPr txBox="1"/>
          <p:nvPr/>
        </p:nvSpPr>
        <p:spPr>
          <a:xfrm>
            <a:off x="6477985" y="1217450"/>
            <a:ext cx="51909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앞과 같이 사용자 정의 함수를 사용하는 것을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문에 적용하는 예시입니다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정의 함수를 등록해주고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뷰를 등록합니다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Seqno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이름을 출력하는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질의 과정에 사용자가 정의한 </a:t>
            </a:r>
            <a:r>
              <a:rPr lang="en-US" altLang="ko-KR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convertUDF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함수가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있습니다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 글자 대문자 출력이 정상적으로 이루어졌습니다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아래도 위와 동일한 과정에다가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이름이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NULL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이지 않으면서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John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 데이터만을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출력한 모습입니다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DCA4B1D-5CCC-4751-88E2-3D821394B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85" y="4467632"/>
            <a:ext cx="4896950" cy="19443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F56198-8107-4CB7-8D4E-A8DCCC2C6A7F}"/>
              </a:ext>
            </a:extLst>
          </p:cNvPr>
          <p:cNvSpPr txBox="1"/>
          <p:nvPr/>
        </p:nvSpPr>
        <p:spPr>
          <a:xfrm>
            <a:off x="5935101" y="4752951"/>
            <a:ext cx="5190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어노테이션을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사용하여 사용자 정의 함수를 등록합니다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Curated Name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열에 함수가 잘 적용되었습니다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856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" y="688494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8</a:t>
            </a: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스파크 데이터프레임 연산</a:t>
            </a:r>
            <a:endParaRPr lang="en-US" altLang="ko-KR" sz="5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839766" y="3136612"/>
            <a:ext cx="8649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강의 시간에 소개된 예제 프로그램을 실습</a:t>
            </a:r>
          </a:p>
        </p:txBody>
      </p:sp>
    </p:spTree>
    <p:extLst>
      <p:ext uri="{BB962C8B-B14F-4D97-AF65-F5344CB8AC3E}">
        <p14:creationId xmlns:p14="http://schemas.microsoft.com/office/powerpoint/2010/main" val="2782456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null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passing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사용자 정의 함수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6D8B50-F8A2-4E6D-ADD3-53B658115F7B}"/>
              </a:ext>
            </a:extLst>
          </p:cNvPr>
          <p:cNvSpPr txBox="1"/>
          <p:nvPr/>
        </p:nvSpPr>
        <p:spPr>
          <a:xfrm>
            <a:off x="6872843" y="2424290"/>
            <a:ext cx="489038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NULL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포함하는 데이터프레임 생성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NAME_TABLE2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뷰 등록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데이터의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번에 </a:t>
            </a:r>
            <a:r>
              <a:rPr lang="ko-KR" altLang="en-US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널값이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있어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UDF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적용시 오류가 발생합니다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E577A8-D64A-418B-AD4E-C0FE12D99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93" y="1436373"/>
            <a:ext cx="5915851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88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null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passing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사용자 정의 함수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2F1A80-8FFD-4A96-A1EF-B0DE1219E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647" y="1752366"/>
            <a:ext cx="7373379" cy="33532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06D8B50-F8A2-4E6D-ADD3-53B658115F7B}"/>
              </a:ext>
            </a:extLst>
          </p:cNvPr>
          <p:cNvSpPr txBox="1"/>
          <p:nvPr/>
        </p:nvSpPr>
        <p:spPr>
          <a:xfrm>
            <a:off x="4092295" y="3136960"/>
            <a:ext cx="5190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nullsafeUDF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등록하여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빈 값이 있더라도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정상적으로 출력됩니다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0189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파일 적재 및 저장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535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예제 데이터 </a:t>
            </a: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하둡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적재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6D8B50-F8A2-4E6D-ADD3-53B658115F7B}"/>
              </a:ext>
            </a:extLst>
          </p:cNvPr>
          <p:cNvSpPr txBox="1"/>
          <p:nvPr/>
        </p:nvSpPr>
        <p:spPr>
          <a:xfrm>
            <a:off x="3438288" y="4234933"/>
            <a:ext cx="5190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경로를 생성해준 다음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로컬 파일을 </a:t>
            </a:r>
            <a:r>
              <a:rPr lang="ko-KR" altLang="en-US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하둡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파일 시스템으로 복사합니다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217BAA9-8F68-439A-BBAF-1B63544D6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17" y="2318903"/>
            <a:ext cx="8869766" cy="138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0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적재 및 저장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A58C84-05EF-4150-8662-4F441CFCD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368" y="1203329"/>
            <a:ext cx="4219925" cy="35787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06D8B50-F8A2-4E6D-ADD3-53B658115F7B}"/>
              </a:ext>
            </a:extLst>
          </p:cNvPr>
          <p:cNvSpPr txBox="1"/>
          <p:nvPr/>
        </p:nvSpPr>
        <p:spPr>
          <a:xfrm>
            <a:off x="2814391" y="2102406"/>
            <a:ext cx="51909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적재하고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스키마를 출력해보았습니다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정상적으로 출력됩니다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79E05B-F016-40A2-A50D-861F8F48C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605" y="948850"/>
            <a:ext cx="4519122" cy="3470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70713D-5375-4A1F-AB41-FB9633A84F65}"/>
              </a:ext>
            </a:extLst>
          </p:cNvPr>
          <p:cNvSpPr txBox="1"/>
          <p:nvPr/>
        </p:nvSpPr>
        <p:spPr>
          <a:xfrm>
            <a:off x="9420480" y="2102406"/>
            <a:ext cx="519095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헤더 지정 옵션을 사용하여 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가져온 후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스키마를 출력해주었습니다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이번에도 정상적으로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출력이 됩니다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EF52694-7C08-415E-9CE2-B23C902CC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353" y="3745880"/>
            <a:ext cx="4120944" cy="25616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F8AC22-16ED-4696-B88B-1FFB7C296443}"/>
              </a:ext>
            </a:extLst>
          </p:cNvPr>
          <p:cNvSpPr txBox="1"/>
          <p:nvPr/>
        </p:nvSpPr>
        <p:spPr>
          <a:xfrm>
            <a:off x="5019825" y="4677258"/>
            <a:ext cx="5190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구분자를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“,”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설정해준 후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데이터를 가져온 모습입니다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979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적재 및 저장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645D7E-C81E-4077-BB8F-29BB930D3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19" y="1680469"/>
            <a:ext cx="3419952" cy="31913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B0D685-EC19-4BAE-A4B6-26582C00A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471" y="1675063"/>
            <a:ext cx="6020640" cy="409632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06D8B50-F8A2-4E6D-ADD3-53B658115F7B}"/>
              </a:ext>
            </a:extLst>
          </p:cNvPr>
          <p:cNvSpPr txBox="1"/>
          <p:nvPr/>
        </p:nvSpPr>
        <p:spPr>
          <a:xfrm>
            <a:off x="6976328" y="2925088"/>
            <a:ext cx="5190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csv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포맷의 파일을 헤더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스키마를 지정하여 적재하고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파일을 다시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zipcodes123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써준 모습입니다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9F9CB428-4E8E-4284-9FFB-86A1F6EA90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32" y="3785112"/>
            <a:ext cx="5088792" cy="55694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0D115D8-B9EC-4805-BC36-B1696A85DD1C}"/>
              </a:ext>
            </a:extLst>
          </p:cNvPr>
          <p:cNvSpPr txBox="1"/>
          <p:nvPr/>
        </p:nvSpPr>
        <p:spPr>
          <a:xfrm>
            <a:off x="7167039" y="4519368"/>
            <a:ext cx="519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아래와 같이 잘 수행된 모습을 볼 수 있습니다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3921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조인 연산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363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조인 연산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6D8B50-F8A2-4E6D-ADD3-53B658115F7B}"/>
              </a:ext>
            </a:extLst>
          </p:cNvPr>
          <p:cNvSpPr txBox="1"/>
          <p:nvPr/>
        </p:nvSpPr>
        <p:spPr>
          <a:xfrm>
            <a:off x="7203792" y="1347157"/>
            <a:ext cx="44565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작성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위에서 작성해준 데이터와 스키마를 사용하는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데이터프레임을 생성합니다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왼쪽 테이블 생성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스키마를 출력해주고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잘리지 않게 모든 요소를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출력해줍니다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796E5D-507D-4A42-BCEF-6F9C31276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25" y="1408942"/>
            <a:ext cx="6392167" cy="432495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E2B3EF2-8E98-4744-B857-B36F2CD92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034" y="3774416"/>
            <a:ext cx="4582164" cy="26292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14971A2-C1FD-4A2D-88C2-FB40BD7C6B5F}"/>
              </a:ext>
            </a:extLst>
          </p:cNvPr>
          <p:cNvSpPr txBox="1"/>
          <p:nvPr/>
        </p:nvSpPr>
        <p:spPr>
          <a:xfrm>
            <a:off x="7393801" y="536456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오른쪽 테이블 생성입니다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004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조인 연산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6D8B50-F8A2-4E6D-ADD3-53B658115F7B}"/>
              </a:ext>
            </a:extLst>
          </p:cNvPr>
          <p:cNvSpPr txBox="1"/>
          <p:nvPr/>
        </p:nvSpPr>
        <p:spPr>
          <a:xfrm>
            <a:off x="620725" y="2587163"/>
            <a:ext cx="44565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Inner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조인 예제입니다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교집합이 있는 부분만 좌우로 합병된 모습입니다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C9A81C-BB2E-442F-90FF-D25E7BF6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44" y="1055130"/>
            <a:ext cx="5585792" cy="15217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640EFC-05C8-4818-9E8F-06E084C66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122" y="1306890"/>
            <a:ext cx="5290368" cy="49894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653FD63-7D90-45B2-B704-8CE49162B13C}"/>
              </a:ext>
            </a:extLst>
          </p:cNvPr>
          <p:cNvSpPr txBox="1"/>
          <p:nvPr/>
        </p:nvSpPr>
        <p:spPr>
          <a:xfrm>
            <a:off x="2614282" y="5439959"/>
            <a:ext cx="44565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Full Outer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조인 예제입니다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좌우의 모든 데이터가 합해진 모습입니다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데이터가 없는 부분은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null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표시됩니다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550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조인 연산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53FD63-7D90-45B2-B704-8CE49162B13C}"/>
              </a:ext>
            </a:extLst>
          </p:cNvPr>
          <p:cNvSpPr txBox="1"/>
          <p:nvPr/>
        </p:nvSpPr>
        <p:spPr>
          <a:xfrm>
            <a:off x="709116" y="4279204"/>
            <a:ext cx="36775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left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join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예제입니다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좌측을 기준으로 좌측에 있는 요소를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오른쪽의 요소로 채울 수 있는 만큼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모두 채워줍니다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418139-5706-4C24-A751-0EEE0CB86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19" y="1052425"/>
            <a:ext cx="5530847" cy="31754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46CF17-1CEC-40EA-A8A4-BB0F9FA36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175" y="1060837"/>
            <a:ext cx="5448567" cy="31754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8192B61-FDD8-40C0-A8A1-AA6C3778E6F5}"/>
              </a:ext>
            </a:extLst>
          </p:cNvPr>
          <p:cNvSpPr txBox="1"/>
          <p:nvPr/>
        </p:nvSpPr>
        <p:spPr>
          <a:xfrm>
            <a:off x="6076829" y="4236276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right join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예제입니다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우측을 기준으로 모든 요소를 채워줍니다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969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데이터프레임 연산 소개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536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조인 연산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41B516-EDCD-4C0D-AF87-E52F4F858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716" y="2109603"/>
            <a:ext cx="5992061" cy="26387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653FD63-7D90-45B2-B704-8CE49162B13C}"/>
              </a:ext>
            </a:extLst>
          </p:cNvPr>
          <p:cNvSpPr txBox="1"/>
          <p:nvPr/>
        </p:nvSpPr>
        <p:spPr>
          <a:xfrm>
            <a:off x="6127941" y="2543034"/>
            <a:ext cx="51167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leftsemi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join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예제입니다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오른쪽 레코드에서 조건을 만족하는 레코드를 찾을 경우에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왼쪽 레코드를 반환합니다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95DF55-AF7C-493B-91CD-EECD5C28E55A}"/>
              </a:ext>
            </a:extLst>
          </p:cNvPr>
          <p:cNvSpPr txBox="1"/>
          <p:nvPr/>
        </p:nvSpPr>
        <p:spPr>
          <a:xfrm>
            <a:off x="6127941" y="3892701"/>
            <a:ext cx="51167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leftanti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join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예제입니다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왼쪽 세미조인과 반대로 비교키가 없는 레코드만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반환합니다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4646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조인 연산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9E357C-02B8-4753-9482-151184D52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89" y="1058235"/>
            <a:ext cx="6134956" cy="23244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653FD63-7D90-45B2-B704-8CE49162B13C}"/>
              </a:ext>
            </a:extLst>
          </p:cNvPr>
          <p:cNvSpPr txBox="1"/>
          <p:nvPr/>
        </p:nvSpPr>
        <p:spPr>
          <a:xfrm>
            <a:off x="4435591" y="2119731"/>
            <a:ext cx="64878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셀프조인입니다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동일 </a:t>
            </a:r>
            <a:r>
              <a:rPr lang="ko-KR" altLang="en-US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테이블간의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조인이기에 열의 이름을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별명으로 따로 설정해주고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superior_emp_id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없는 값을 제외하고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출력되었습니다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4A2B6B-73CA-421C-A3E5-172E563BD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89" y="3399072"/>
            <a:ext cx="6666953" cy="23244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93905C-236E-40D0-A8CB-604A1F8407A3}"/>
              </a:ext>
            </a:extLst>
          </p:cNvPr>
          <p:cNvSpPr txBox="1"/>
          <p:nvPr/>
        </p:nvSpPr>
        <p:spPr>
          <a:xfrm>
            <a:off x="7679491" y="3320060"/>
            <a:ext cx="64878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뷰 설정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Inner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조인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(SQL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질의를 사용하여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emp dept id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dept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동일한 요소만 출력하였습니다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2553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RDD 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변환 연산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724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RDD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변환 연산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53FD63-7D90-45B2-B704-8CE49162B13C}"/>
              </a:ext>
            </a:extLst>
          </p:cNvPr>
          <p:cNvSpPr txBox="1"/>
          <p:nvPr/>
        </p:nvSpPr>
        <p:spPr>
          <a:xfrm>
            <a:off x="6097620" y="2157706"/>
            <a:ext cx="64878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map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변환 연산입니다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람다식을 이용하여 제곱연산을 실행해줍니다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flatMap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변환 연산입니다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reduce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연산입니다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병렬화 메서드를 사용하여 각 요소를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모두 더하여 출력합니다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6DA0B19-D8BD-4C6F-BB4B-D631AF0DA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773" y="2120141"/>
            <a:ext cx="3858163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31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RDD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변환 연산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1BBDA4-2256-42B6-B0FF-C182CE6937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791"/>
          <a:stretch/>
        </p:blipFill>
        <p:spPr>
          <a:xfrm>
            <a:off x="6096000" y="1804053"/>
            <a:ext cx="4867954" cy="30289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847915-EC27-4A25-9DF2-8946FE189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970"/>
          <a:stretch/>
        </p:blipFill>
        <p:spPr>
          <a:xfrm>
            <a:off x="1253689" y="2132163"/>
            <a:ext cx="4867954" cy="24384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653FD63-7D90-45B2-B704-8CE49162B13C}"/>
              </a:ext>
            </a:extLst>
          </p:cNvPr>
          <p:cNvSpPr txBox="1"/>
          <p:nvPr/>
        </p:nvSpPr>
        <p:spPr>
          <a:xfrm>
            <a:off x="2941538" y="2612613"/>
            <a:ext cx="97102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생성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B8B19D-5471-4DF6-9793-53F084673769}"/>
              </a:ext>
            </a:extLst>
          </p:cNvPr>
          <p:cNvSpPr txBox="1"/>
          <p:nvPr/>
        </p:nvSpPr>
        <p:spPr>
          <a:xfrm>
            <a:off x="8418767" y="2320183"/>
            <a:ext cx="97102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RDD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변환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데이터프레임으로 반환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122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행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열 편집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73E2C1-0B65-4D8A-9CFE-A3051C748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78" y="1011319"/>
            <a:ext cx="6666645" cy="52784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DECE097-150E-43D5-89D5-9F61AE2C04C5}"/>
              </a:ext>
            </a:extLst>
          </p:cNvPr>
          <p:cNvSpPr txBox="1"/>
          <p:nvPr/>
        </p:nvSpPr>
        <p:spPr>
          <a:xfrm>
            <a:off x="6021233" y="1221360"/>
            <a:ext cx="7187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데이터프레임 생성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BC307F-209C-47F5-81D2-65322FD85313}"/>
              </a:ext>
            </a:extLst>
          </p:cNvPr>
          <p:cNvSpPr txBox="1"/>
          <p:nvPr/>
        </p:nvSpPr>
        <p:spPr>
          <a:xfrm>
            <a:off x="3110114" y="3911767"/>
            <a:ext cx="71874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레코드 삽입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따로 생성한 레코드인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df1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df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병합 후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df2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92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행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열 편집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B7B0135-CA41-4758-B2CA-B4300FB355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518"/>
          <a:stretch/>
        </p:blipFill>
        <p:spPr>
          <a:xfrm>
            <a:off x="651925" y="1097086"/>
            <a:ext cx="4035778" cy="401065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719DE5A-6F5B-418B-89C0-A793548FA9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161"/>
          <a:stretch/>
        </p:blipFill>
        <p:spPr>
          <a:xfrm>
            <a:off x="4684195" y="1823972"/>
            <a:ext cx="4035778" cy="2595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DECE097-150E-43D5-89D5-9F61AE2C04C5}"/>
              </a:ext>
            </a:extLst>
          </p:cNvPr>
          <p:cNvSpPr txBox="1"/>
          <p:nvPr/>
        </p:nvSpPr>
        <p:spPr>
          <a:xfrm>
            <a:off x="3207756" y="1058235"/>
            <a:ext cx="50745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데이터의 총점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3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의 값을 가지는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 열 생성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234164-1CE9-4BC6-8E67-1460076A4C73}"/>
              </a:ext>
            </a:extLst>
          </p:cNvPr>
          <p:cNvSpPr txBox="1"/>
          <p:nvPr/>
        </p:nvSpPr>
        <p:spPr>
          <a:xfrm>
            <a:off x="603808" y="1400940"/>
            <a:ext cx="50745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스키마 출력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47ECDC-E326-46BA-8760-BA32A1E17FE5}"/>
              </a:ext>
            </a:extLst>
          </p:cNvPr>
          <p:cNvSpPr txBox="1"/>
          <p:nvPr/>
        </p:nvSpPr>
        <p:spPr>
          <a:xfrm>
            <a:off x="6493774" y="1535484"/>
            <a:ext cx="50745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반올림에 사용되는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round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임포트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2B7CC0-5E1C-44E9-8E91-9B926E4973D6}"/>
              </a:ext>
            </a:extLst>
          </p:cNvPr>
          <p:cNvSpPr txBox="1"/>
          <p:nvPr/>
        </p:nvSpPr>
        <p:spPr>
          <a:xfrm>
            <a:off x="6865103" y="2178615"/>
            <a:ext cx="50745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평균을 소수점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자리 수까지 반올림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0B82C4-4B90-4A48-9EBB-1CD6CA8C6B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88" b="5221"/>
          <a:stretch/>
        </p:blipFill>
        <p:spPr>
          <a:xfrm>
            <a:off x="4696698" y="4449254"/>
            <a:ext cx="2724912" cy="192467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82A0243-9845-47B5-8359-FFDF361012C2}"/>
              </a:ext>
            </a:extLst>
          </p:cNvPr>
          <p:cNvSpPr txBox="1"/>
          <p:nvPr/>
        </p:nvSpPr>
        <p:spPr>
          <a:xfrm>
            <a:off x="5349856" y="4472156"/>
            <a:ext cx="50745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총점 열을 삭제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38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질의 연산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1EA789-3D0F-4BBB-9C3B-325A1636D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606"/>
          <a:stretch/>
        </p:blipFill>
        <p:spPr>
          <a:xfrm>
            <a:off x="1188312" y="1710108"/>
            <a:ext cx="2835620" cy="40262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82A0243-9845-47B5-8359-FFDF361012C2}"/>
              </a:ext>
            </a:extLst>
          </p:cNvPr>
          <p:cNvSpPr txBox="1"/>
          <p:nvPr/>
        </p:nvSpPr>
        <p:spPr>
          <a:xfrm>
            <a:off x="2889577" y="4321582"/>
            <a:ext cx="45007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select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사용하여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학과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열 조회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중복된 값을 보이지 않게 하는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distinct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옵션 사용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C45D69-3594-4809-B69D-33F17BC7B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487" y="1936707"/>
            <a:ext cx="4380508" cy="22772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0D32FCA-F28F-4378-8B10-4342DCE196EB}"/>
              </a:ext>
            </a:extLst>
          </p:cNvPr>
          <p:cNvSpPr txBox="1"/>
          <p:nvPr/>
        </p:nvSpPr>
        <p:spPr>
          <a:xfrm>
            <a:off x="8715705" y="2954472"/>
            <a:ext cx="56204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col </a:t>
            </a:r>
            <a:r>
              <a:rPr lang="ko-KR" altLang="en-US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임포트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학과가 컴퓨터공학과로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일치하는 것만 출력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학과가 컴퓨터공학과 이고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 점수가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45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이상인 요소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6EB0B47-AF25-4221-9019-EF2AB258A9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299" b="2051"/>
          <a:stretch/>
        </p:blipFill>
        <p:spPr>
          <a:xfrm>
            <a:off x="2746214" y="2379077"/>
            <a:ext cx="2835620" cy="165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9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질의 연산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8363E2A-8AAD-446E-9AF8-3C8941496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97" y="1555580"/>
            <a:ext cx="2985571" cy="420548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E41E151-1938-417F-B9B9-41E419FFB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033" y="1425773"/>
            <a:ext cx="3612205" cy="21110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6D46CC6-DDBF-4339-B245-0A965B59CD7D}"/>
              </a:ext>
            </a:extLst>
          </p:cNvPr>
          <p:cNvSpPr txBox="1"/>
          <p:nvPr/>
        </p:nvSpPr>
        <p:spPr>
          <a:xfrm>
            <a:off x="3645953" y="2414051"/>
            <a:ext cx="45007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열 기준으로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오름차순 정렬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orderBy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 같은 역할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열 기준으로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내림차순 정렬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아래도 같은 역할입니다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E3D2F7-BBDB-4D05-9D08-B3AA4948CB25}"/>
              </a:ext>
            </a:extLst>
          </p:cNvPr>
          <p:cNvSpPr txBox="1"/>
          <p:nvPr/>
        </p:nvSpPr>
        <p:spPr>
          <a:xfrm>
            <a:off x="7785459" y="2350988"/>
            <a:ext cx="45007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학과는 오름차순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평균은 내림차순으로 정렬해주었습니다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학과의 우선순위가 더 높기에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학과를 우선적으로 정렬하고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2, 1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학과가 컴퓨터공학과로 같으므로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평균점수가 더 높은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번이 위에 </a:t>
            </a:r>
            <a:r>
              <a:rPr lang="ko-KR" altLang="en-US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있는것을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 수 있습니다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935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SQL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질의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E67035-F634-42E2-A413-F19138BF3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401" y="1064148"/>
            <a:ext cx="6963747" cy="17242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AE3D2F7-BBDB-4D05-9D08-B3AA4948CB25}"/>
              </a:ext>
            </a:extLst>
          </p:cNvPr>
          <p:cNvSpPr txBox="1"/>
          <p:nvPr/>
        </p:nvSpPr>
        <p:spPr>
          <a:xfrm>
            <a:off x="4507695" y="1659423"/>
            <a:ext cx="53295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create~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사용하여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students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라는 임시 뷰를 등록해주고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문을 사용하여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students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학과가 컴퓨터공학과 이고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평균의 값이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30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이상인 요소만 저장하여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출력해주었습니다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2A9C3D-C1AE-4863-9969-E4FBA920B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032" y="3360629"/>
            <a:ext cx="6506483" cy="239110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1F6973-2B17-4170-BA40-D75A57DD60F1}"/>
              </a:ext>
            </a:extLst>
          </p:cNvPr>
          <p:cNvSpPr txBox="1"/>
          <p:nvPr/>
        </p:nvSpPr>
        <p:spPr>
          <a:xfrm>
            <a:off x="3450337" y="3819434"/>
            <a:ext cx="53295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학과와 평균만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desc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사용하여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오름차순으로 출력해준 모습입니다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884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그룹화 연산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02BEC95-2AB7-4D7C-B5F5-E25C3DE5F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059" y="1001085"/>
            <a:ext cx="8106906" cy="536332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AE3D2F7-BBDB-4D05-9D08-B3AA4948CB25}"/>
              </a:ext>
            </a:extLst>
          </p:cNvPr>
          <p:cNvSpPr txBox="1"/>
          <p:nvPr/>
        </p:nvSpPr>
        <p:spPr>
          <a:xfrm>
            <a:off x="5949145" y="3330221"/>
            <a:ext cx="53295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simpleData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따로 선언해준 데이터와 스키마를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이용해 데이터프레임을 생성하고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스키마를 출력합니다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truncate=False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옵션을 사용해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데이터의 잘림을 방지합니다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581869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7065</TotalTime>
  <Words>984</Words>
  <Application>Microsoft Office PowerPoint</Application>
  <PresentationFormat>와이드스크린</PresentationFormat>
  <Paragraphs>242</Paragraphs>
  <Slides>35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맑은 고딕</vt:lpstr>
      <vt:lpstr>야놀자 야체 B</vt:lpstr>
      <vt:lpstr>배달의민족 주아</vt:lpstr>
      <vt:lpstr>배달의민족 한나체 Pro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신주용</cp:lastModifiedBy>
  <cp:revision>75</cp:revision>
  <dcterms:created xsi:type="dcterms:W3CDTF">2021-09-22T03:36:31Z</dcterms:created>
  <dcterms:modified xsi:type="dcterms:W3CDTF">2022-04-12T14:18:41Z</dcterms:modified>
</cp:coreProperties>
</file>