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6" r:id="rId21"/>
    <p:sldId id="425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284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배달의민족 주아" panose="02020603020101020101" pitchFamily="18" charset="-127"/>
      <p:regular r:id="rId34"/>
    </p:embeddedFont>
    <p:embeddedFont>
      <p:font typeface="배달의민족 한나체 Pro" panose="020B0600000101010101" pitchFamily="50" charset="-127"/>
      <p:regular r:id="rId35"/>
    </p:embeddedFont>
    <p:embeddedFont>
      <p:font typeface="야놀자 야체 B" panose="02020603020101020101" pitchFamily="18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2BB67-8FC2-411A-B295-0362F4E73D1B}" v="301" dt="2022-04-26T15:40:04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3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1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81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8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07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2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0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2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0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2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0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9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4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6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1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9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TOP 10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사건 해결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SQL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6F06D-A6BF-4385-9DB8-08F1D6B7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1" y="1185182"/>
            <a:ext cx="6381323" cy="3709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B82A8A-A963-4584-9072-8D4F0E4AE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60" y="2035564"/>
            <a:ext cx="7668713" cy="355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884291" y="5729351"/>
            <a:ext cx="10298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많은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사건 해결 유형을 추출하는 코드와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버전입니다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5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TOP 3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범죄 유형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SQL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DE21D-C39F-49E2-8AD3-4DF98554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82" y="1142900"/>
            <a:ext cx="7652517" cy="4996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1977715" y="2489198"/>
            <a:ext cx="10298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많은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범죄 유형을 추출하는 코드와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버전입니다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82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캐싱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3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DF7E0E-EB77-4311-886A-DE3B88076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07" y="1364697"/>
            <a:ext cx="9807343" cy="46132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17298" y="2424491"/>
            <a:ext cx="799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스키마를 지정하고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생성하는 코드 아래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2507E-1719-4668-A389-0B3FB3CE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0" y="519862"/>
            <a:ext cx="3867690" cy="5725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4AF9A1-7D5D-4141-BEF6-1802B37CE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5" r="11697"/>
          <a:stretch/>
        </p:blipFill>
        <p:spPr>
          <a:xfrm>
            <a:off x="3387816" y="4352214"/>
            <a:ext cx="8250500" cy="8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캐싱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22BC8C-BA16-4D25-968E-C71A590D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452986"/>
            <a:ext cx="3708038" cy="58892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904343" y="5450943"/>
            <a:ext cx="7755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UNPERSIST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캐싱을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해제해줍니다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0F47A-B989-4E3D-91E2-9B0BAD2F5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986" y="4540606"/>
            <a:ext cx="8133480" cy="80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사용자 정의 함수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2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연도별로 사건 조사 예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54493" y="5133628"/>
            <a:ext cx="11164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(UDF)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연도별로 사건 수를 조회해줍니다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C9F5F-EBA8-4716-99F4-9AF1B19C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3" y="1373706"/>
            <a:ext cx="4834937" cy="3783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6B5004-CEE6-43A2-B2D9-E6CEAFA6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482" y="1373759"/>
            <a:ext cx="6408290" cy="29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2014 / 2015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년 사건 조사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512105" y="5287139"/>
            <a:ext cx="11164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이용해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년도의 사건을 가져와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개만 표시합니다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년도의 자료를 가져옵니다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7C1DB9-760B-4870-91FB-21A4F929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03" y="1076352"/>
            <a:ext cx="8022467" cy="2834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8EE837-2700-4D7F-80B3-26FE6255B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041" y="4008665"/>
            <a:ext cx="9778409" cy="11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저장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9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SFPD 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응용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소개된 예제 프로그램을 실습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JSON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920F9-6370-40AB-BD35-8D32C8FF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66" y="988527"/>
            <a:ext cx="6678741" cy="64633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348E9C0-C706-4C5C-9A0A-678CEF129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37" y="1703586"/>
            <a:ext cx="9643198" cy="35733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81FE3-9140-4DE4-9BBD-E19DB8875F0A}"/>
              </a:ext>
            </a:extLst>
          </p:cNvPr>
          <p:cNvSpPr txBox="1"/>
          <p:nvPr/>
        </p:nvSpPr>
        <p:spPr>
          <a:xfrm>
            <a:off x="512105" y="5287139"/>
            <a:ext cx="11164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년의 반달리즘 자료를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HDFS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분산하여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아웃풋에 저장해주고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터미널에서 확인해줍니다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저장이 잘 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49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JSON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81FE3-9140-4DE4-9BBD-E19DB8875F0A}"/>
              </a:ext>
            </a:extLst>
          </p:cNvPr>
          <p:cNvSpPr txBox="1"/>
          <p:nvPr/>
        </p:nvSpPr>
        <p:spPr>
          <a:xfrm>
            <a:off x="464933" y="5123851"/>
            <a:ext cx="11164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형식의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28A4E66-26D8-42FC-AEFE-4FC0A3F2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01" y="1230880"/>
            <a:ext cx="5658471" cy="37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10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10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단어 카운트 응용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소개된 예제 프로그램을 실습</a:t>
            </a:r>
          </a:p>
        </p:txBody>
      </p:sp>
    </p:spTree>
    <p:extLst>
      <p:ext uri="{BB962C8B-B14F-4D97-AF65-F5344CB8AC3E}">
        <p14:creationId xmlns:p14="http://schemas.microsoft.com/office/powerpoint/2010/main" val="385606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8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입력할 데이터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81FE3-9140-4DE4-9BBD-E19DB8875F0A}"/>
              </a:ext>
            </a:extLst>
          </p:cNvPr>
          <p:cNvSpPr txBox="1"/>
          <p:nvPr/>
        </p:nvSpPr>
        <p:spPr>
          <a:xfrm>
            <a:off x="464933" y="5530251"/>
            <a:ext cx="11164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폴더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Hadoop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 있는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파일들을 모두 클러스터상의 워드카운트 폴더로 옮기고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 내의 텍스트를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읽어들이고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스키마와 총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레코드수를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C26F0-990C-4CEE-8AC3-A7FDCF28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17" y="1177951"/>
            <a:ext cx="6201640" cy="1143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A9C9B7-DF7D-48E3-88F0-6B469824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202" y="2584507"/>
            <a:ext cx="389626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0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구두점 기호 제거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D22A7E-DD1D-440A-A47D-F338BA0D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82" y="1177951"/>
            <a:ext cx="7496510" cy="38475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81FE3-9140-4DE4-9BBD-E19DB8875F0A}"/>
              </a:ext>
            </a:extLst>
          </p:cNvPr>
          <p:cNvSpPr txBox="1"/>
          <p:nvPr/>
        </p:nvSpPr>
        <p:spPr>
          <a:xfrm>
            <a:off x="441794" y="5270206"/>
            <a:ext cx="11164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특수문자를 제거하고 소문자로 변환한 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앞뒤 띄어쓰기를 제거합니다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데이터프레임으로 생성하여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79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분리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F6EF6-EA29-489F-9F96-36C2CCAE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25" y="1001085"/>
            <a:ext cx="6287377" cy="2829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4CB3C-8C1F-40C9-85E5-9E9A4B93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725" y="3848194"/>
            <a:ext cx="5734850" cy="25149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FF6459-C402-4C5F-8C43-1A5288E98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804" y="3314720"/>
            <a:ext cx="3943900" cy="3048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81FE3-9140-4DE4-9BBD-E19DB8875F0A}"/>
              </a:ext>
            </a:extLst>
          </p:cNvPr>
          <p:cNvSpPr txBox="1"/>
          <p:nvPr/>
        </p:nvSpPr>
        <p:spPr>
          <a:xfrm>
            <a:off x="403694" y="2090167"/>
            <a:ext cx="1116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공백문자를 기준으로 단어를 분리합니다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CEDC2-E971-41A3-A4AA-EFBAACAE4403}"/>
              </a:ext>
            </a:extLst>
          </p:cNvPr>
          <p:cNvSpPr txBox="1"/>
          <p:nvPr/>
        </p:nvSpPr>
        <p:spPr>
          <a:xfrm>
            <a:off x="-1069506" y="4822125"/>
            <a:ext cx="1116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배열이나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원소를 각 행으로 분리합니다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ADDFF-83AE-4662-856B-0C5B7EE35AEF}"/>
              </a:ext>
            </a:extLst>
          </p:cNvPr>
          <p:cNvSpPr txBox="1"/>
          <p:nvPr/>
        </p:nvSpPr>
        <p:spPr>
          <a:xfrm>
            <a:off x="7548102" y="4482346"/>
            <a:ext cx="3853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빈 행을 제거해줍니다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79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단어 카운트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ADDFF-83AE-4662-856B-0C5B7EE35AEF}"/>
              </a:ext>
            </a:extLst>
          </p:cNvPr>
          <p:cNvSpPr txBox="1"/>
          <p:nvPr/>
        </p:nvSpPr>
        <p:spPr>
          <a:xfrm>
            <a:off x="1652974" y="4683660"/>
            <a:ext cx="3853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count()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단어를 세어줍니다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9BFF15-AD70-4E98-8B6B-E0105097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05" y="1273234"/>
            <a:ext cx="5734850" cy="341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43D99-1591-45F6-9CB4-262AA97E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28" y="1271064"/>
            <a:ext cx="4858428" cy="32198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7AB3BC-6260-46A0-9F32-FD2B412EC6DB}"/>
              </a:ext>
            </a:extLst>
          </p:cNvPr>
          <p:cNvSpPr txBox="1"/>
          <p:nvPr/>
        </p:nvSpPr>
        <p:spPr>
          <a:xfrm>
            <a:off x="7085149" y="4590702"/>
            <a:ext cx="3853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내림차순으로 정렬하여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4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기본 조사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다운로드 및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63277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디렉토리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가져와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7EEC42-57CD-4760-84FD-C86B3DBE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67" y="1211818"/>
            <a:ext cx="9250265" cy="418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7908543" y="2644170"/>
            <a:ext cx="37851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먼저 입력해준 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포맷의 파일을 가져와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지정해준 스키마를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6D3ED4-D823-4682-B705-F7F975C3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6" y="2035232"/>
            <a:ext cx="7221970" cy="4269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87D33-48D3-4A5A-AECD-21BFC4AB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057" y="995676"/>
            <a:ext cx="4737876" cy="29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5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TOP 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주소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F79B3-E628-47B6-8184-0B95BCB9A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32"/>
          <a:stretch/>
        </p:blipFill>
        <p:spPr>
          <a:xfrm>
            <a:off x="531667" y="1978893"/>
            <a:ext cx="4433678" cy="2900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C238121-6D2E-49B9-9DEE-3F52844F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345" y="1106803"/>
            <a:ext cx="4176901" cy="47862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7516769" y="2745769"/>
            <a:ext cx="41769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사건이 많이 발생한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주소를 추출합니다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주소별로 사건을 그룹화한 후 사건의 수를 카운트하고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내림차순으로 정렬합니다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37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TOP 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주소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17004-BA7B-466E-8041-C8C5483FA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87" y="1879134"/>
            <a:ext cx="10432625" cy="31783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582687" y="3167987"/>
            <a:ext cx="7001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앞장에서 다루었던 그룹들을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문장에 결합하여 출력해줍니다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6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TOP 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주소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SQL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9F147-640D-4570-A491-C78E5108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38" y="1567068"/>
            <a:ext cx="7966066" cy="3723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5722542" y="3615285"/>
            <a:ext cx="4881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작성한 코드를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버전으로 재작성한 코드입니다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사건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TOP 5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지구대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SQL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2F0C3-53EA-493A-A379-D00ACF0E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15" y="1687752"/>
            <a:ext cx="6876560" cy="3008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8566E4-A3AA-482A-9787-9B7B4518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358" y="2685137"/>
            <a:ext cx="7775484" cy="27367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5141467" y="3763452"/>
            <a:ext cx="4881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사건이 많이 발생한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지구대를 추출하는 코드와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코드의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버전입니다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0514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7179</TotalTime>
  <Words>380</Words>
  <Application>Microsoft Office PowerPoint</Application>
  <PresentationFormat>와이드스크린</PresentationFormat>
  <Paragraphs>99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배달의민족 한나체 Pro</vt:lpstr>
      <vt:lpstr>배달의민족 주아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2022-04-26T15:40:20Z</dcterms:modified>
</cp:coreProperties>
</file>