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sldIdLst>
    <p:sldId id="368" r:id="rId2"/>
    <p:sldId id="376" r:id="rId3"/>
    <p:sldId id="407" r:id="rId4"/>
    <p:sldId id="408" r:id="rId5"/>
    <p:sldId id="410" r:id="rId6"/>
    <p:sldId id="413" r:id="rId7"/>
    <p:sldId id="411" r:id="rId8"/>
    <p:sldId id="412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7" r:id="rId22"/>
    <p:sldId id="426" r:id="rId23"/>
    <p:sldId id="428" r:id="rId24"/>
    <p:sldId id="429" r:id="rId25"/>
    <p:sldId id="284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배달의민족 주아" panose="02020603020101020101" pitchFamily="18" charset="-127"/>
      <p:regular r:id="rId30"/>
    </p:embeddedFont>
    <p:embeddedFont>
      <p:font typeface="배달의민족 한나체 Pro" panose="020B0600000101010101" pitchFamily="50" charset="-127"/>
      <p:regular r:id="rId31"/>
    </p:embeddedFont>
    <p:embeddedFont>
      <p:font typeface="야놀자 야체 B" panose="02020603020101020101" pitchFamily="18" charset="-127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A9FE3-D652-4C0A-B483-D9888A82F7C0}" v="179" dt="2022-04-28T00:08:03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6344" autoAdjust="0"/>
  </p:normalViewPr>
  <p:slideViewPr>
    <p:cSldViewPr snapToGrid="0">
      <p:cViewPr varScale="1">
        <p:scale>
          <a:sx n="110" d="100"/>
          <a:sy n="110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8322BB67-8FC2-411A-B295-0362F4E73D1B}"/>
    <pc:docChg chg="undo custSel addSld delSld modSld sldOrd">
      <pc:chgData name="신 주용" userId="ce306e5e72bceba6" providerId="LiveId" clId="{8322BB67-8FC2-411A-B295-0362F4E73D1B}" dt="2022-04-26T15:40:15.488" v="4818" actId="1076"/>
      <pc:docMkLst>
        <pc:docMk/>
      </pc:docMkLst>
      <pc:sldChg chg="modSp mod">
        <pc:chgData name="신 주용" userId="ce306e5e72bceba6" providerId="LiveId" clId="{8322BB67-8FC2-411A-B295-0362F4E73D1B}" dt="2022-04-26T13:44:26.252" v="35" actId="20577"/>
        <pc:sldMkLst>
          <pc:docMk/>
          <pc:sldMk cId="109162043" sldId="368"/>
        </pc:sldMkLst>
        <pc:spChg chg="mod">
          <ac:chgData name="신 주용" userId="ce306e5e72bceba6" providerId="LiveId" clId="{8322BB67-8FC2-411A-B295-0362F4E73D1B}" dt="2022-04-26T13:44:26.252" v="35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8322BB67-8FC2-411A-B295-0362F4E73D1B}" dt="2022-04-26T13:44:36.630" v="63"/>
        <pc:sldMkLst>
          <pc:docMk/>
          <pc:sldMk cId="2782456046" sldId="376"/>
        </pc:sldMkLst>
        <pc:spChg chg="mod">
          <ac:chgData name="신 주용" userId="ce306e5e72bceba6" providerId="LiveId" clId="{8322BB67-8FC2-411A-B295-0362F4E73D1B}" dt="2022-04-26T13:44:36.630" v="63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8322BB67-8FC2-411A-B295-0362F4E73D1B}" dt="2022-04-26T13:44:50.073" v="101"/>
        <pc:sldMkLst>
          <pc:docMk/>
          <pc:sldMk cId="1342536853" sldId="407"/>
        </pc:sldMkLst>
        <pc:spChg chg="mod">
          <ac:chgData name="신 주용" userId="ce306e5e72bceba6" providerId="LiveId" clId="{8322BB67-8FC2-411A-B295-0362F4E73D1B}" dt="2022-04-26T13:44:50.073" v="101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8322BB67-8FC2-411A-B295-0362F4E73D1B}" dt="2022-04-26T13:48:59.744" v="349" actId="1036"/>
        <pc:sldMkLst>
          <pc:docMk/>
          <pc:sldMk cId="1291928749" sldId="408"/>
        </pc:sldMkLst>
        <pc:spChg chg="mod">
          <ac:chgData name="신 주용" userId="ce306e5e72bceba6" providerId="LiveId" clId="{8322BB67-8FC2-411A-B295-0362F4E73D1B}" dt="2022-04-26T13:45:44.257" v="193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48:59.744" v="349" actId="1036"/>
          <ac:spMkLst>
            <pc:docMk/>
            <pc:sldMk cId="1291928749" sldId="408"/>
            <ac:spMk id="22" creationId="{7DECE097-150E-43D5-89D5-9F61AE2C04C5}"/>
          </ac:spMkLst>
        </pc:spChg>
        <pc:spChg chg="del mod">
          <ac:chgData name="신 주용" userId="ce306e5e72bceba6" providerId="LiveId" clId="{8322BB67-8FC2-411A-B295-0362F4E73D1B}" dt="2022-04-26T13:48:41.364" v="301" actId="478"/>
          <ac:spMkLst>
            <pc:docMk/>
            <pc:sldMk cId="1291928749" sldId="408"/>
            <ac:spMk id="23" creationId="{D7BC307F-209C-47F5-81D2-65322FD85313}"/>
          </ac:spMkLst>
        </pc:spChg>
        <pc:grpChg chg="mod">
          <ac:chgData name="신 주용" userId="ce306e5e72bceba6" providerId="LiveId" clId="{8322BB67-8FC2-411A-B295-0362F4E73D1B}" dt="2022-04-26T13:46:07.944" v="201" actId="1076"/>
          <ac:grpSpMkLst>
            <pc:docMk/>
            <pc:sldMk cId="1291928749" sldId="408"/>
            <ac:grpSpMk id="15" creationId="{00000000-0000-0000-0000-000000000000}"/>
          </ac:grpSpMkLst>
        </pc:grpChg>
        <pc:picChg chg="add del mod">
          <ac:chgData name="신 주용" userId="ce306e5e72bceba6" providerId="LiveId" clId="{8322BB67-8FC2-411A-B295-0362F4E73D1B}" dt="2022-04-26T13:47:49.198" v="207" actId="478"/>
          <ac:picMkLst>
            <pc:docMk/>
            <pc:sldMk cId="1291928749" sldId="408"/>
            <ac:picMk id="3" creationId="{E195B2AA-B2B0-4F1F-AAE3-93EDE066CEDA}"/>
          </ac:picMkLst>
        </pc:picChg>
        <pc:picChg chg="add mod">
          <ac:chgData name="신 주용" userId="ce306e5e72bceba6" providerId="LiveId" clId="{8322BB67-8FC2-411A-B295-0362F4E73D1B}" dt="2022-04-26T13:48:59.744" v="349" actId="1036"/>
          <ac:picMkLst>
            <pc:docMk/>
            <pc:sldMk cId="1291928749" sldId="408"/>
            <ac:picMk id="5" creationId="{077EEC42-57CD-4760-84FD-C86B3DBEF051}"/>
          </ac:picMkLst>
        </pc:picChg>
        <pc:picChg chg="del">
          <ac:chgData name="신 주용" userId="ce306e5e72bceba6" providerId="LiveId" clId="{8322BB67-8FC2-411A-B295-0362F4E73D1B}" dt="2022-04-26T13:45:31.428" v="126" actId="478"/>
          <ac:picMkLst>
            <pc:docMk/>
            <pc:sldMk cId="1291928749" sldId="408"/>
            <ac:picMk id="9" creationId="{2273E2C1-0B65-4D8A-9CFE-A3051C748758}"/>
          </ac:picMkLst>
        </pc:picChg>
      </pc:sldChg>
      <pc:sldChg chg="addSp delSp modSp add mod">
        <pc:chgData name="신 주용" userId="ce306e5e72bceba6" providerId="LiveId" clId="{8322BB67-8FC2-411A-B295-0362F4E73D1B}" dt="2022-04-26T13:52:38.392" v="725" actId="1076"/>
        <pc:sldMkLst>
          <pc:docMk/>
          <pc:sldMk cId="2857458597" sldId="409"/>
        </pc:sldMkLst>
        <pc:spChg chg="mod">
          <ac:chgData name="신 주용" userId="ce306e5e72bceba6" providerId="LiveId" clId="{8322BB67-8FC2-411A-B295-0362F4E73D1B}" dt="2022-04-26T13:49:43.331" v="387"/>
          <ac:spMkLst>
            <pc:docMk/>
            <pc:sldMk cId="2857458597" sldId="409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52:38.392" v="725" actId="1076"/>
          <ac:spMkLst>
            <pc:docMk/>
            <pc:sldMk cId="2857458597" sldId="409"/>
            <ac:spMk id="22" creationId="{7DECE097-150E-43D5-89D5-9F61AE2C04C5}"/>
          </ac:spMkLst>
        </pc:spChg>
        <pc:picChg chg="add del mod">
          <ac:chgData name="신 주용" userId="ce306e5e72bceba6" providerId="LiveId" clId="{8322BB67-8FC2-411A-B295-0362F4E73D1B}" dt="2022-04-26T13:50:11.572" v="392" actId="478"/>
          <ac:picMkLst>
            <pc:docMk/>
            <pc:sldMk cId="2857458597" sldId="409"/>
            <ac:picMk id="3" creationId="{49D7EFBF-17ED-400F-BEBB-7BACB3FD7C1E}"/>
          </ac:picMkLst>
        </pc:picChg>
        <pc:picChg chg="del">
          <ac:chgData name="신 주용" userId="ce306e5e72bceba6" providerId="LiveId" clId="{8322BB67-8FC2-411A-B295-0362F4E73D1B}" dt="2022-04-26T13:49:44.095" v="388" actId="478"/>
          <ac:picMkLst>
            <pc:docMk/>
            <pc:sldMk cId="2857458597" sldId="409"/>
            <ac:picMk id="5" creationId="{077EEC42-57CD-4760-84FD-C86B3DBEF051}"/>
          </ac:picMkLst>
        </pc:picChg>
        <pc:picChg chg="add mod or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9" creationId="{96087D33-48D3-4A5A-AECD-21BFC4AB4863}"/>
          </ac:picMkLst>
        </pc:picChg>
        <pc:picChg chg="add mo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12" creationId="{F26D3ED4-D823-4682-B705-F7F975C31BB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782387135" sldId="410"/>
        </pc:sldMkLst>
      </pc:sldChg>
      <pc:sldChg chg="addSp delSp modSp add mod">
        <pc:chgData name="신 주용" userId="ce306e5e72bceba6" providerId="LiveId" clId="{8322BB67-8FC2-411A-B295-0362F4E73D1B}" dt="2022-04-26T13:56:40.781" v="1103"/>
        <pc:sldMkLst>
          <pc:docMk/>
          <pc:sldMk cId="2491371868" sldId="410"/>
        </pc:sldMkLst>
        <pc:spChg chg="mod">
          <ac:chgData name="신 주용" userId="ce306e5e72bceba6" providerId="LiveId" clId="{8322BB67-8FC2-411A-B295-0362F4E73D1B}" dt="2022-04-26T13:56:40.781" v="1103"/>
          <ac:spMkLst>
            <pc:docMk/>
            <pc:sldMk cId="2491371868" sldId="410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3:56:09.626" v="1086" actId="1035"/>
          <ac:spMkLst>
            <pc:docMk/>
            <pc:sldMk cId="2491371868" sldId="410"/>
            <ac:spMk id="22" creationId="{7DECE097-150E-43D5-89D5-9F61AE2C04C5}"/>
          </ac:spMkLst>
        </pc:spChg>
        <pc:picChg chg="add mod modCrop">
          <ac:chgData name="신 주용" userId="ce306e5e72bceba6" providerId="LiveId" clId="{8322BB67-8FC2-411A-B295-0362F4E73D1B}" dt="2022-04-26T13:53:34.168" v="745" actId="1076"/>
          <ac:picMkLst>
            <pc:docMk/>
            <pc:sldMk cId="2491371868" sldId="410"/>
            <ac:picMk id="3" creationId="{ED7F79B3-E628-47B6-8184-0B95BCB9AFFE}"/>
          </ac:picMkLst>
        </pc:picChg>
        <pc:picChg chg="add del mod">
          <ac:chgData name="신 주용" userId="ce306e5e72bceba6" providerId="LiveId" clId="{8322BB67-8FC2-411A-B295-0362F4E73D1B}" dt="2022-04-26T13:55:27.322" v="929" actId="478"/>
          <ac:picMkLst>
            <pc:docMk/>
            <pc:sldMk cId="2491371868" sldId="410"/>
            <ac:picMk id="5" creationId="{25A1039F-8CC8-48EA-A43A-AEA6496DBFF7}"/>
          </ac:picMkLst>
        </pc:picChg>
        <pc:picChg chg="del">
          <ac:chgData name="신 주용" userId="ce306e5e72bceba6" providerId="LiveId" clId="{8322BB67-8FC2-411A-B295-0362F4E73D1B}" dt="2022-04-26T13:52:56.727" v="730" actId="478"/>
          <ac:picMkLst>
            <pc:docMk/>
            <pc:sldMk cId="2491371868" sldId="410"/>
            <ac:picMk id="9" creationId="{96087D33-48D3-4A5A-AECD-21BFC4AB4863}"/>
          </ac:picMkLst>
        </pc:picChg>
        <pc:picChg chg="del">
          <ac:chgData name="신 주용" userId="ce306e5e72bceba6" providerId="LiveId" clId="{8322BB67-8FC2-411A-B295-0362F4E73D1B}" dt="2022-04-26T13:52:55.987" v="729" actId="478"/>
          <ac:picMkLst>
            <pc:docMk/>
            <pc:sldMk cId="2491371868" sldId="410"/>
            <ac:picMk id="12" creationId="{F26D3ED4-D823-4682-B705-F7F975C31BB4}"/>
          </ac:picMkLst>
        </pc:picChg>
        <pc:picChg chg="add mod">
          <ac:chgData name="신 주용" userId="ce306e5e72bceba6" providerId="LiveId" clId="{8322BB67-8FC2-411A-B295-0362F4E73D1B}" dt="2022-04-26T13:55:40.059" v="934" actId="1076"/>
          <ac:picMkLst>
            <pc:docMk/>
            <pc:sldMk cId="2491371868" sldId="410"/>
            <ac:picMk id="16" creationId="{6C238121-6D2E-49B9-9DEE-3F52844F5DD4}"/>
          </ac:picMkLst>
        </pc:picChg>
      </pc:sldChg>
      <pc:sldChg chg="addSp delSp modSp add mod">
        <pc:chgData name="신 주용" userId="ce306e5e72bceba6" providerId="LiveId" clId="{8322BB67-8FC2-411A-B295-0362F4E73D1B}" dt="2022-04-26T14:00:55.291" v="1452" actId="1076"/>
        <pc:sldMkLst>
          <pc:docMk/>
          <pc:sldMk cId="2587615138" sldId="411"/>
        </pc:sldMkLst>
        <pc:spChg chg="mod">
          <ac:chgData name="신 주용" userId="ce306e5e72bceba6" providerId="LiveId" clId="{8322BB67-8FC2-411A-B295-0362F4E73D1B}" dt="2022-04-26T13:56:42.398" v="1104"/>
          <ac:spMkLst>
            <pc:docMk/>
            <pc:sldMk cId="2587615138" sldId="41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0:55.291" v="1452" actId="1076"/>
          <ac:spMkLst>
            <pc:docMk/>
            <pc:sldMk cId="2587615138" sldId="411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3" creationId="{ED7F79B3-E628-47B6-8184-0B95BCB9AFFE}"/>
          </ac:picMkLst>
        </pc:picChg>
        <pc:picChg chg="add mod">
          <ac:chgData name="신 주용" userId="ce306e5e72bceba6" providerId="LiveId" clId="{8322BB67-8FC2-411A-B295-0362F4E73D1B}" dt="2022-04-26T13:58:37.731" v="1274" actId="1076"/>
          <ac:picMkLst>
            <pc:docMk/>
            <pc:sldMk cId="2587615138" sldId="411"/>
            <ac:picMk id="4" creationId="{43117004-BA7B-466E-8041-C8C5483FA368}"/>
          </ac:picMkLst>
        </pc:pic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16" creationId="{6C238121-6D2E-49B9-9DEE-3F52844F5DD4}"/>
          </ac:picMkLst>
        </pc:picChg>
      </pc:sldChg>
      <pc:sldChg chg="add del">
        <pc:chgData name="신 주용" userId="ce306e5e72bceba6" providerId="LiveId" clId="{8322BB67-8FC2-411A-B295-0362F4E73D1B}" dt="2022-04-26T13:52:53.518" v="728" actId="2890"/>
        <pc:sldMkLst>
          <pc:docMk/>
          <pc:sldMk cId="2753075975" sldId="411"/>
        </pc:sldMkLst>
      </pc:sldChg>
      <pc:sldChg chg="addSp delSp modSp add mod">
        <pc:chgData name="신 주용" userId="ce306e5e72bceba6" providerId="LiveId" clId="{8322BB67-8FC2-411A-B295-0362F4E73D1B}" dt="2022-04-26T14:01:16.204" v="1538" actId="1076"/>
        <pc:sldMkLst>
          <pc:docMk/>
          <pc:sldMk cId="171621502" sldId="412"/>
        </pc:sldMkLst>
        <pc:spChg chg="mod">
          <ac:chgData name="신 주용" userId="ce306e5e72bceba6" providerId="LiveId" clId="{8322BB67-8FC2-411A-B295-0362F4E73D1B}" dt="2022-04-26T13:58:56.461" v="1300"/>
          <ac:spMkLst>
            <pc:docMk/>
            <pc:sldMk cId="171621502" sldId="41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1:16.204" v="1538" actId="1076"/>
          <ac:spMkLst>
            <pc:docMk/>
            <pc:sldMk cId="171621502" sldId="412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1:05.234" v="1461" actId="1076"/>
          <ac:picMkLst>
            <pc:docMk/>
            <pc:sldMk cId="171621502" sldId="412"/>
            <ac:picMk id="3" creationId="{4429F147-640D-4570-A491-C78E5108C095}"/>
          </ac:picMkLst>
        </pc:picChg>
        <pc:picChg chg="del">
          <ac:chgData name="신 주용" userId="ce306e5e72bceba6" providerId="LiveId" clId="{8322BB67-8FC2-411A-B295-0362F4E73D1B}" dt="2022-04-26T13:58:58.173" v="1301" actId="478"/>
          <ac:picMkLst>
            <pc:docMk/>
            <pc:sldMk cId="171621502" sldId="412"/>
            <ac:picMk id="4" creationId="{43117004-BA7B-466E-8041-C8C5483FA368}"/>
          </ac:picMkLst>
        </pc:picChg>
        <pc:picChg chg="add del mod">
          <ac:chgData name="신 주용" userId="ce306e5e72bceba6" providerId="LiveId" clId="{8322BB67-8FC2-411A-B295-0362F4E73D1B}" dt="2022-04-26T14:00:47.365" v="1449" actId="21"/>
          <ac:picMkLst>
            <pc:docMk/>
            <pc:sldMk cId="171621502" sldId="412"/>
            <ac:picMk id="9" creationId="{5DDF2133-C058-4095-A4C9-F62B51FD863B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039359693" sldId="413"/>
        </pc:sldMkLst>
      </pc:sldChg>
      <pc:sldChg chg="addSp delSp modSp add mod">
        <pc:chgData name="신 주용" userId="ce306e5e72bceba6" providerId="LiveId" clId="{8322BB67-8FC2-411A-B295-0362F4E73D1B}" dt="2022-04-26T14:03:11.023" v="1785" actId="20577"/>
        <pc:sldMkLst>
          <pc:docMk/>
          <pc:sldMk cId="3678051441" sldId="413"/>
        </pc:sldMkLst>
        <pc:spChg chg="mod">
          <ac:chgData name="신 주용" userId="ce306e5e72bceba6" providerId="LiveId" clId="{8322BB67-8FC2-411A-B295-0362F4E73D1B}" dt="2022-04-26T14:03:11.023" v="1785" actId="20577"/>
          <ac:spMkLst>
            <pc:docMk/>
            <pc:sldMk cId="3678051441" sldId="413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2:32.877" v="1749" actId="1076"/>
          <ac:spMkLst>
            <pc:docMk/>
            <pc:sldMk cId="3678051441" sldId="413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1:36.850" v="1566" actId="478"/>
          <ac:picMkLst>
            <pc:docMk/>
            <pc:sldMk cId="3678051441" sldId="413"/>
            <ac:picMk id="3" creationId="{4429F147-640D-4570-A491-C78E5108C095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4" creationId="{C042F0C3-53EA-493A-A379-D00ACF0E4982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9" creationId="{6F8566E4-A3AA-482A-9787-9B7B451846F9}"/>
          </ac:picMkLst>
        </pc:picChg>
      </pc:sldChg>
      <pc:sldChg chg="addSp delSp modSp add mod">
        <pc:chgData name="신 주용" userId="ce306e5e72bceba6" providerId="LiveId" clId="{8322BB67-8FC2-411A-B295-0362F4E73D1B}" dt="2022-04-26T14:04:02.189" v="1922" actId="20577"/>
        <pc:sldMkLst>
          <pc:docMk/>
          <pc:sldMk cId="1387540284" sldId="414"/>
        </pc:sldMkLst>
        <pc:spChg chg="mod">
          <ac:chgData name="신 주용" userId="ce306e5e72bceba6" providerId="LiveId" clId="{8322BB67-8FC2-411A-B295-0362F4E73D1B}" dt="2022-04-26T14:04:02.189" v="1922" actId="20577"/>
          <ac:spMkLst>
            <pc:docMk/>
            <pc:sldMk cId="1387540284" sldId="414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4:00.025" v="1916" actId="1035"/>
          <ac:spMkLst>
            <pc:docMk/>
            <pc:sldMk cId="1387540284" sldId="414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3:25.671" v="1791" actId="1076"/>
          <ac:picMkLst>
            <pc:docMk/>
            <pc:sldMk cId="1387540284" sldId="414"/>
            <ac:picMk id="3" creationId="{D916F06D-A6BF-4385-9DB8-08F1D6B7A0DE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4" creationId="{C042F0C3-53EA-493A-A379-D00ACF0E4982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9" creationId="{6F8566E4-A3AA-482A-9787-9B7B451846F9}"/>
          </ac:picMkLst>
        </pc:picChg>
        <pc:picChg chg="add mod">
          <ac:chgData name="신 주용" userId="ce306e5e72bceba6" providerId="LiveId" clId="{8322BB67-8FC2-411A-B295-0362F4E73D1B}" dt="2022-04-26T14:03:27.301" v="1792" actId="1076"/>
          <ac:picMkLst>
            <pc:docMk/>
            <pc:sldMk cId="1387540284" sldId="414"/>
            <ac:picMk id="10" creationId="{82B82A8A-A963-4584-9072-8D4F0E4AE608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71493490" sldId="414"/>
        </pc:sldMkLst>
      </pc:sldChg>
      <pc:sldChg chg="addSp delSp modSp add mod">
        <pc:chgData name="신 주용" userId="ce306e5e72bceba6" providerId="LiveId" clId="{8322BB67-8FC2-411A-B295-0362F4E73D1B}" dt="2022-04-26T14:05:02.842" v="1986" actId="1038"/>
        <pc:sldMkLst>
          <pc:docMk/>
          <pc:sldMk cId="1091827798" sldId="415"/>
        </pc:sldMkLst>
        <pc:spChg chg="mod">
          <ac:chgData name="신 주용" userId="ce306e5e72bceba6" providerId="LiveId" clId="{8322BB67-8FC2-411A-B295-0362F4E73D1B}" dt="2022-04-26T14:04:24.622" v="1942" actId="6549"/>
          <ac:spMkLst>
            <pc:docMk/>
            <pc:sldMk cId="1091827798" sldId="415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5:02.842" v="1986" actId="1038"/>
          <ac:spMkLst>
            <pc:docMk/>
            <pc:sldMk cId="1091827798" sldId="41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3" creationId="{D916F06D-A6BF-4385-9DB8-08F1D6B7A0DE}"/>
          </ac:picMkLst>
        </pc:picChg>
        <pc:picChg chg="add mod">
          <ac:chgData name="신 주용" userId="ce306e5e72bceba6" providerId="LiveId" clId="{8322BB67-8FC2-411A-B295-0362F4E73D1B}" dt="2022-04-26T14:05:02.842" v="1986" actId="1038"/>
          <ac:picMkLst>
            <pc:docMk/>
            <pc:sldMk cId="1091827798" sldId="415"/>
            <ac:picMk id="4" creationId="{9BFDE21D-C39F-49E2-8AD3-4DF98554DB3F}"/>
          </ac:picMkLst>
        </pc:pic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10" creationId="{82B82A8A-A963-4584-9072-8D4F0E4AE608}"/>
          </ac:picMkLst>
        </pc:picChg>
      </pc:sldChg>
      <pc:sldChg chg="add del">
        <pc:chgData name="신 주용" userId="ce306e5e72bceba6" providerId="LiveId" clId="{8322BB67-8FC2-411A-B295-0362F4E73D1B}" dt="2022-04-26T14:05:18.350" v="1991" actId="47"/>
        <pc:sldMkLst>
          <pc:docMk/>
          <pc:sldMk cId="1970306314" sldId="41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628842612" sldId="416"/>
        </pc:sldMkLst>
      </pc:sldChg>
      <pc:sldChg chg="modSp add mod ord">
        <pc:chgData name="신 주용" userId="ce306e5e72bceba6" providerId="LiveId" clId="{8322BB67-8FC2-411A-B295-0362F4E73D1B}" dt="2022-04-26T14:05:23.851" v="2022"/>
        <pc:sldMkLst>
          <pc:docMk/>
          <pc:sldMk cId="2472239469" sldId="417"/>
        </pc:sldMkLst>
        <pc:spChg chg="mod">
          <ac:chgData name="신 주용" userId="ce306e5e72bceba6" providerId="LiveId" clId="{8322BB67-8FC2-411A-B295-0362F4E73D1B}" dt="2022-04-26T14:05:23.851" v="2022"/>
          <ac:spMkLst>
            <pc:docMk/>
            <pc:sldMk cId="2472239469" sldId="41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47:25.436" v="3660" actId="20577"/>
        <pc:sldMkLst>
          <pc:docMk/>
          <pc:sldMk cId="397957214" sldId="418"/>
        </pc:sldMkLst>
        <pc:spChg chg="mod">
          <ac:chgData name="신 주용" userId="ce306e5e72bceba6" providerId="LiveId" clId="{8322BB67-8FC2-411A-B295-0362F4E73D1B}" dt="2022-04-26T14:05:46.841" v="2052"/>
          <ac:spMkLst>
            <pc:docMk/>
            <pc:sldMk cId="397957214" sldId="418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47:25.436" v="3660" actId="20577"/>
          <ac:spMkLst>
            <pc:docMk/>
            <pc:sldMk cId="397957214" sldId="418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6:43.822" v="2308" actId="1076"/>
          <ac:picMkLst>
            <pc:docMk/>
            <pc:sldMk cId="397957214" sldId="418"/>
            <ac:picMk id="3" creationId="{D5DF7E0E-EB77-4311-886A-DE3B880765D5}"/>
          </ac:picMkLst>
        </pc:picChg>
        <pc:picChg chg="del">
          <ac:chgData name="신 주용" userId="ce306e5e72bceba6" providerId="LiveId" clId="{8322BB67-8FC2-411A-B295-0362F4E73D1B}" dt="2022-04-26T14:05:48.401" v="2053" actId="478"/>
          <ac:picMkLst>
            <pc:docMk/>
            <pc:sldMk cId="397957214" sldId="418"/>
            <ac:picMk id="4" creationId="{9BFDE21D-C39F-49E2-8AD3-4DF98554DB3F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25818693" sldId="418"/>
        </pc:sldMkLst>
      </pc:sldChg>
      <pc:sldChg chg="addSp delSp modSp add mod">
        <pc:chgData name="신 주용" userId="ce306e5e72bceba6" providerId="LiveId" clId="{8322BB67-8FC2-411A-B295-0362F4E73D1B}" dt="2022-04-26T14:24:44.710" v="2391" actId="478"/>
        <pc:sldMkLst>
          <pc:docMk/>
          <pc:sldMk cId="3059417814" sldId="419"/>
        </pc:sldMkLst>
        <pc:spChg chg="del mod">
          <ac:chgData name="신 주용" userId="ce306e5e72bceba6" providerId="LiveId" clId="{8322BB67-8FC2-411A-B295-0362F4E73D1B}" dt="2022-04-26T14:24:44.710" v="2391" actId="478"/>
          <ac:spMkLst>
            <pc:docMk/>
            <pc:sldMk cId="3059417814" sldId="419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7:03.719" v="2310" actId="478"/>
          <ac:picMkLst>
            <pc:docMk/>
            <pc:sldMk cId="3059417814" sldId="419"/>
            <ac:picMk id="3" creationId="{D5DF7E0E-EB77-4311-886A-DE3B880765D5}"/>
          </ac:picMkLst>
        </pc:picChg>
        <pc:picChg chg="add mod ord modCrop">
          <ac:chgData name="신 주용" userId="ce306e5e72bceba6" providerId="LiveId" clId="{8322BB67-8FC2-411A-B295-0362F4E73D1B}" dt="2022-04-26T14:23:28.882" v="2387" actId="1038"/>
          <ac:picMkLst>
            <pc:docMk/>
            <pc:sldMk cId="3059417814" sldId="419"/>
            <ac:picMk id="4" creationId="{F34AF9A1-7D5D-4141-BEF6-1802B37CE6B1}"/>
          </ac:picMkLst>
        </pc:picChg>
        <pc:picChg chg="add mod modCrop">
          <ac:chgData name="신 주용" userId="ce306e5e72bceba6" providerId="LiveId" clId="{8322BB67-8FC2-411A-B295-0362F4E73D1B}" dt="2022-04-26T14:22:31.178" v="2382" actId="1076"/>
          <ac:picMkLst>
            <pc:docMk/>
            <pc:sldMk cId="3059417814" sldId="419"/>
            <ac:picMk id="9" creationId="{B482507E-1719-4668-A389-0B3FB3CE0DC1}"/>
          </ac:picMkLst>
        </pc:picChg>
        <pc:picChg chg="add del mod">
          <ac:chgData name="신 주용" userId="ce306e5e72bceba6" providerId="LiveId" clId="{8322BB67-8FC2-411A-B295-0362F4E73D1B}" dt="2022-04-26T14:16:49.890" v="2323" actId="478"/>
          <ac:picMkLst>
            <pc:docMk/>
            <pc:sldMk cId="3059417814" sldId="419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450284746" sldId="41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501937099" sldId="420"/>
        </pc:sldMkLst>
      </pc:sldChg>
      <pc:sldChg chg="addSp delSp modSp add mod">
        <pc:chgData name="신 주용" userId="ce306e5e72bceba6" providerId="LiveId" clId="{8322BB67-8FC2-411A-B295-0362F4E73D1B}" dt="2022-04-26T14:28:52.881" v="2476" actId="14100"/>
        <pc:sldMkLst>
          <pc:docMk/>
          <pc:sldMk cId="2932347331" sldId="420"/>
        </pc:sldMkLst>
        <pc:spChg chg="mod ord">
          <ac:chgData name="신 주용" userId="ce306e5e72bceba6" providerId="LiveId" clId="{8322BB67-8FC2-411A-B295-0362F4E73D1B}" dt="2022-04-26T14:28:52.881" v="2476" actId="14100"/>
          <ac:spMkLst>
            <pc:docMk/>
            <pc:sldMk cId="2932347331" sldId="420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17:43.088" v="2346" actId="1035"/>
          <ac:picMkLst>
            <pc:docMk/>
            <pc:sldMk cId="2932347331" sldId="420"/>
            <ac:picMk id="3" creationId="{5CB0F47A-B989-4E3D-91E2-9B0BAD2F50D2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4" creationId="{F34AF9A1-7D5D-4141-BEF6-1802B37CE6B1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9" creationId="{B482507E-1719-4668-A389-0B3FB3CE0DC1}"/>
          </ac:picMkLst>
        </pc:picChg>
        <pc:picChg chg="mod">
          <ac:chgData name="신 주용" userId="ce306e5e72bceba6" providerId="LiveId" clId="{8322BB67-8FC2-411A-B295-0362F4E73D1B}" dt="2022-04-26T14:17:30.716" v="2335" actId="1076"/>
          <ac:picMkLst>
            <pc:docMk/>
            <pc:sldMk cId="2932347331" sldId="420"/>
            <ac:picMk id="12" creationId="{B222BC8C-BA16-4D25-968E-C71A590D7567}"/>
          </ac:picMkLst>
        </pc:picChg>
      </pc:sldChg>
      <pc:sldChg chg="modSp add mod ord">
        <pc:chgData name="신 주용" userId="ce306e5e72bceba6" providerId="LiveId" clId="{8322BB67-8FC2-411A-B295-0362F4E73D1B}" dt="2022-04-26T14:29:23.034" v="2502" actId="20577"/>
        <pc:sldMkLst>
          <pc:docMk/>
          <pc:sldMk cId="1223236262" sldId="421"/>
        </pc:sldMkLst>
        <pc:spChg chg="mod">
          <ac:chgData name="신 주용" userId="ce306e5e72bceba6" providerId="LiveId" clId="{8322BB67-8FC2-411A-B295-0362F4E73D1B}" dt="2022-04-26T14:29:23.034" v="2502" actId="20577"/>
          <ac:spMkLst>
            <pc:docMk/>
            <pc:sldMk cId="1223236262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32:38.308" v="2733" actId="1035"/>
        <pc:sldMkLst>
          <pc:docMk/>
          <pc:sldMk cId="1889996610" sldId="422"/>
        </pc:sldMkLst>
        <pc:spChg chg="mod">
          <ac:chgData name="신 주용" userId="ce306e5e72bceba6" providerId="LiveId" clId="{8322BB67-8FC2-411A-B295-0362F4E73D1B}" dt="2022-04-26T14:31:49.316" v="2580" actId="20577"/>
          <ac:spMkLst>
            <pc:docMk/>
            <pc:sldMk cId="1889996610" sldId="422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2:38.308" v="2733" actId="1035"/>
          <ac:spMkLst>
            <pc:docMk/>
            <pc:sldMk cId="1889996610" sldId="422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3" creationId="{5CB0F47A-B989-4E3D-91E2-9B0BAD2F50D2}"/>
          </ac:picMkLst>
        </pc:picChg>
        <pc:picChg chg="add mod">
          <ac:chgData name="신 주용" userId="ce306e5e72bceba6" providerId="LiveId" clId="{8322BB67-8FC2-411A-B295-0362F4E73D1B}" dt="2022-04-26T14:30:37.335" v="2540" actId="1037"/>
          <ac:picMkLst>
            <pc:docMk/>
            <pc:sldMk cId="1889996610" sldId="422"/>
            <ac:picMk id="4" creationId="{310C9F5F-EBA8-4716-99F4-9AF1B19C0AF9}"/>
          </ac:picMkLst>
        </pc:picChg>
        <pc:picChg chg="add mod">
          <ac:chgData name="신 주용" userId="ce306e5e72bceba6" providerId="LiveId" clId="{8322BB67-8FC2-411A-B295-0362F4E73D1B}" dt="2022-04-26T14:30:27.638" v="2534" actId="1036"/>
          <ac:picMkLst>
            <pc:docMk/>
            <pc:sldMk cId="1889996610" sldId="422"/>
            <ac:picMk id="9" creationId="{5B6B5004-CEE6-43A2-B2D9-E6CEAFA67AF3}"/>
          </ac:picMkLst>
        </pc:pic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876699185" sldId="422"/>
        </pc:sldMkLst>
      </pc:sldChg>
      <pc:sldChg chg="addSp delSp modSp add mod">
        <pc:chgData name="신 주용" userId="ce306e5e72bceba6" providerId="LiveId" clId="{8322BB67-8FC2-411A-B295-0362F4E73D1B}" dt="2022-04-26T14:39:43.496" v="3050" actId="1036"/>
        <pc:sldMkLst>
          <pc:docMk/>
          <pc:sldMk cId="508047986" sldId="423"/>
        </pc:sldMkLst>
        <pc:spChg chg="mod">
          <ac:chgData name="신 주용" userId="ce306e5e72bceba6" providerId="LiveId" clId="{8322BB67-8FC2-411A-B295-0362F4E73D1B}" dt="2022-04-26T14:39:19.628" v="3032"/>
          <ac:spMkLst>
            <pc:docMk/>
            <pc:sldMk cId="508047986" sldId="423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9:43.496" v="3050" actId="1036"/>
          <ac:spMkLst>
            <pc:docMk/>
            <pc:sldMk cId="508047986" sldId="423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39:35.406" v="3047" actId="1035"/>
          <ac:picMkLst>
            <pc:docMk/>
            <pc:sldMk cId="508047986" sldId="423"/>
            <ac:picMk id="3" creationId="{A37C1DB9-760B-4870-91FB-21A4F929AB78}"/>
          </ac:picMkLst>
        </pc:picChg>
        <pc:picChg chg="del">
          <ac:chgData name="신 주용" userId="ce306e5e72bceba6" providerId="LiveId" clId="{8322BB67-8FC2-411A-B295-0362F4E73D1B}" dt="2022-04-26T14:33:59.449" v="2735" actId="478"/>
          <ac:picMkLst>
            <pc:docMk/>
            <pc:sldMk cId="508047986" sldId="423"/>
            <ac:picMk id="4" creationId="{310C9F5F-EBA8-4716-99F4-9AF1B19C0AF9}"/>
          </ac:picMkLst>
        </pc:picChg>
        <pc:picChg chg="del">
          <ac:chgData name="신 주용" userId="ce306e5e72bceba6" providerId="LiveId" clId="{8322BB67-8FC2-411A-B295-0362F4E73D1B}" dt="2022-04-26T14:34:02.147" v="2738" actId="478"/>
          <ac:picMkLst>
            <pc:docMk/>
            <pc:sldMk cId="508047986" sldId="423"/>
            <ac:picMk id="9" creationId="{5B6B5004-CEE6-43A2-B2D9-E6CEAFA67AF3}"/>
          </ac:picMkLst>
        </pc:picChg>
        <pc:picChg chg="add mod">
          <ac:chgData name="신 주용" userId="ce306e5e72bceba6" providerId="LiveId" clId="{8322BB67-8FC2-411A-B295-0362F4E73D1B}" dt="2022-04-26T14:39:38.070" v="3048" actId="1076"/>
          <ac:picMkLst>
            <pc:docMk/>
            <pc:sldMk cId="508047986" sldId="423"/>
            <ac:picMk id="10" creationId="{748EE837-2700-4D7F-80B3-26FE6255B52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85393787" sldId="423"/>
        </pc:sldMkLst>
      </pc:sldChg>
      <pc:sldChg chg="modSp add mod ord">
        <pc:chgData name="신 주용" userId="ce306e5e72bceba6" providerId="LiveId" clId="{8322BB67-8FC2-411A-B295-0362F4E73D1B}" dt="2022-04-26T14:40:06.684" v="3070"/>
        <pc:sldMkLst>
          <pc:docMk/>
          <pc:sldMk cId="1380053645" sldId="424"/>
        </pc:sldMkLst>
        <pc:spChg chg="mod">
          <ac:chgData name="신 주용" userId="ce306e5e72bceba6" providerId="LiveId" clId="{8322BB67-8FC2-411A-B295-0362F4E73D1B}" dt="2022-04-26T14:40:06.684" v="3070"/>
          <ac:spMkLst>
            <pc:docMk/>
            <pc:sldMk cId="1380053645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820412508" sldId="424"/>
        </pc:sldMkLst>
      </pc:sldChg>
      <pc:sldChg chg="addSp delSp modSp add mod ord">
        <pc:chgData name="신 주용" userId="ce306e5e72bceba6" providerId="LiveId" clId="{8322BB67-8FC2-411A-B295-0362F4E73D1B}" dt="2022-04-26T14:46:39.751" v="3651" actId="1036"/>
        <pc:sldMkLst>
          <pc:docMk/>
          <pc:sldMk cId="1967179235" sldId="425"/>
        </pc:sldMkLst>
        <pc:spChg chg="mod">
          <ac:chgData name="신 주용" userId="ce306e5e72bceba6" providerId="LiveId" clId="{8322BB67-8FC2-411A-B295-0362F4E73D1B}" dt="2022-04-26T14:40:54.010" v="3096"/>
          <ac:spMkLst>
            <pc:docMk/>
            <pc:sldMk cId="1967179235" sldId="425"/>
            <ac:spMk id="14" creationId="{7AA523DA-F32B-4AF2-A924-947D338998C0}"/>
          </ac:spMkLst>
        </pc:spChg>
        <pc:spChg chg="add del mod">
          <ac:chgData name="신 주용" userId="ce306e5e72bceba6" providerId="LiveId" clId="{8322BB67-8FC2-411A-B295-0362F4E73D1B}" dt="2022-04-26T14:46:39.751" v="3651" actId="1036"/>
          <ac:spMkLst>
            <pc:docMk/>
            <pc:sldMk cId="1967179235" sldId="425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4:41:09.193" v="3102" actId="478"/>
          <ac:spMkLst>
            <pc:docMk/>
            <pc:sldMk cId="1967179235" sldId="42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3" creationId="{A37C1DB9-760B-4870-91FB-21A4F929AB78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4" creationId="{1EF920F9-6370-40AB-BD35-8D32C8FFCB30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9" creationId="{9348E9C0-C706-4C5C-9A0A-678CEF129D26}"/>
          </ac:picMkLst>
        </pc:pic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10" creationId="{748EE837-2700-4D7F-80B3-26FE6255B524}"/>
          </ac:picMkLst>
        </pc:picChg>
        <pc:picChg chg="add del mod">
          <ac:chgData name="신 주용" userId="ce306e5e72bceba6" providerId="LiveId" clId="{8322BB67-8FC2-411A-B295-0362F4E73D1B}" dt="2022-04-26T14:44:52.798" v="3446" actId="478"/>
          <ac:picMkLst>
            <pc:docMk/>
            <pc:sldMk cId="1967179235" sldId="425"/>
            <ac:picMk id="16" creationId="{08BF9AFF-AE63-4E17-B7B3-1FD186A62B39}"/>
          </ac:picMkLst>
        </pc:picChg>
        <pc:picChg chg="add del mod">
          <ac:chgData name="신 주용" userId="ce306e5e72bceba6" providerId="LiveId" clId="{8322BB67-8FC2-411A-B295-0362F4E73D1B}" dt="2022-04-26T14:45:40.641" v="3454" actId="478"/>
          <ac:picMkLst>
            <pc:docMk/>
            <pc:sldMk cId="1967179235" sldId="425"/>
            <ac:picMk id="18" creationId="{D63ED869-2D2D-4691-9DE9-0245AECDD249}"/>
          </ac:picMkLst>
        </pc:picChg>
        <pc:picChg chg="add mod">
          <ac:chgData name="신 주용" userId="ce306e5e72bceba6" providerId="LiveId" clId="{8322BB67-8FC2-411A-B295-0362F4E73D1B}" dt="2022-04-26T14:46:39.751" v="3651" actId="1036"/>
          <ac:picMkLst>
            <pc:docMk/>
            <pc:sldMk cId="1967179235" sldId="425"/>
            <ac:picMk id="21" creationId="{F28A4E66-26D8-42FC-AEFE-4FC0A3F26A0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323971002" sldId="426"/>
        </pc:sldMkLst>
      </pc:sldChg>
      <pc:sldChg chg="modSp add mod">
        <pc:chgData name="신 주용" userId="ce306e5e72bceba6" providerId="LiveId" clId="{8322BB67-8FC2-411A-B295-0362F4E73D1B}" dt="2022-04-26T14:43:23.933" v="3427" actId="1076"/>
        <pc:sldMkLst>
          <pc:docMk/>
          <pc:sldMk cId="3892490133" sldId="426"/>
        </pc:sldMkLst>
        <pc:picChg chg="mod">
          <ac:chgData name="신 주용" userId="ce306e5e72bceba6" providerId="LiveId" clId="{8322BB67-8FC2-411A-B295-0362F4E73D1B}" dt="2022-04-26T14:43:15.861" v="3426" actId="1076"/>
          <ac:picMkLst>
            <pc:docMk/>
            <pc:sldMk cId="3892490133" sldId="426"/>
            <ac:picMk id="4" creationId="{1EF920F9-6370-40AB-BD35-8D32C8FFCB30}"/>
          </ac:picMkLst>
        </pc:picChg>
        <pc:picChg chg="mod">
          <ac:chgData name="신 주용" userId="ce306e5e72bceba6" providerId="LiveId" clId="{8322BB67-8FC2-411A-B295-0362F4E73D1B}" dt="2022-04-26T14:43:23.933" v="3427" actId="1076"/>
          <ac:picMkLst>
            <pc:docMk/>
            <pc:sldMk cId="3892490133" sldId="426"/>
            <ac:picMk id="9" creationId="{9348E9C0-C706-4C5C-9A0A-678CEF129D2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73543342" sldId="427"/>
        </pc:sldMkLst>
      </pc:sldChg>
      <pc:sldChg chg="modSp add mod ord">
        <pc:chgData name="신 주용" userId="ce306e5e72bceba6" providerId="LiveId" clId="{8322BB67-8FC2-411A-B295-0362F4E73D1B}" dt="2022-04-26T14:48:57.628" v="3683" actId="20577"/>
        <pc:sldMkLst>
          <pc:docMk/>
          <pc:sldMk cId="1402461356" sldId="427"/>
        </pc:sldMkLst>
        <pc:spChg chg="mod">
          <ac:chgData name="신 주용" userId="ce306e5e72bceba6" providerId="LiveId" clId="{8322BB67-8FC2-411A-B295-0362F4E73D1B}" dt="2022-04-26T14:48:57.628" v="3683" actId="20577"/>
          <ac:spMkLst>
            <pc:docMk/>
            <pc:sldMk cId="1402461356" sldId="427"/>
            <ac:spMk id="42" creationId="{00000000-0000-0000-0000-00000000000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24449496" sldId="428"/>
        </pc:sldMkLst>
      </pc:sldChg>
      <pc:sldChg chg="modSp add mod ord replId">
        <pc:chgData name="신 주용" userId="ce306e5e72bceba6" providerId="LiveId" clId="{8322BB67-8FC2-411A-B295-0362F4E73D1B}" dt="2022-04-26T14:51:56.966" v="3714"/>
        <pc:sldMkLst>
          <pc:docMk/>
          <pc:sldMk cId="3856065507" sldId="428"/>
        </pc:sldMkLst>
        <pc:spChg chg="mod">
          <ac:chgData name="신 주용" userId="ce306e5e72bceba6" providerId="LiveId" clId="{8322BB67-8FC2-411A-B295-0362F4E73D1B}" dt="2022-04-26T14:51:56.966" v="3714"/>
          <ac:spMkLst>
            <pc:docMk/>
            <pc:sldMk cId="3856065507" sldId="428"/>
            <ac:spMk id="14" creationId="{7AA523DA-F32B-4AF2-A924-947D338998C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4265058" sldId="429"/>
        </pc:sldMkLst>
      </pc:sldChg>
      <pc:sldChg chg="modSp add mod ord">
        <pc:chgData name="신 주용" userId="ce306e5e72bceba6" providerId="LiveId" clId="{8322BB67-8FC2-411A-B295-0362F4E73D1B}" dt="2022-04-26T14:55:12.607" v="3793"/>
        <pc:sldMkLst>
          <pc:docMk/>
          <pc:sldMk cId="3464584602" sldId="429"/>
        </pc:sldMkLst>
        <pc:spChg chg="mod">
          <ac:chgData name="신 주용" userId="ce306e5e72bceba6" providerId="LiveId" clId="{8322BB67-8FC2-411A-B295-0362F4E73D1B}" dt="2022-04-26T14:55:12.607" v="3793"/>
          <ac:spMkLst>
            <pc:docMk/>
            <pc:sldMk cId="3464584602" sldId="429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5:06:21.065" v="4218" actId="22"/>
        <pc:sldMkLst>
          <pc:docMk/>
          <pc:sldMk cId="3217407063" sldId="430"/>
        </pc:sldMkLst>
        <pc:spChg chg="mod">
          <ac:chgData name="신 주용" userId="ce306e5e72bceba6" providerId="LiveId" clId="{8322BB67-8FC2-411A-B295-0362F4E73D1B}" dt="2022-04-26T14:55:03.635" v="3773"/>
          <ac:spMkLst>
            <pc:docMk/>
            <pc:sldMk cId="3217407063" sldId="430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5:04:29.966" v="4189" actId="20577"/>
          <ac:spMkLst>
            <pc:docMk/>
            <pc:sldMk cId="3217407063" sldId="430"/>
            <ac:spMk id="19" creationId="{B4A81FE3-9140-4DE4-9BBD-E19DB8875F0A}"/>
          </ac:spMkLst>
        </pc:sp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3" creationId="{42DC26F0-990C-4CEE-8AC3-A7FDCF286495}"/>
          </ac:picMkLst>
        </pc:pic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5" creationId="{19A9C9B7-DF7D-48E3-88F0-6B469824CD65}"/>
          </ac:picMkLst>
        </pc:picChg>
        <pc:picChg chg="add del">
          <ac:chgData name="신 주용" userId="ce306e5e72bceba6" providerId="LiveId" clId="{8322BB67-8FC2-411A-B295-0362F4E73D1B}" dt="2022-04-26T15:06:21.065" v="4218" actId="22"/>
          <ac:picMkLst>
            <pc:docMk/>
            <pc:sldMk cId="3217407063" sldId="430"/>
            <ac:picMk id="10" creationId="{D26CC408-3860-43FB-823A-1AA57EFCA653}"/>
          </ac:picMkLst>
        </pc:picChg>
        <pc:picChg chg="del">
          <ac:chgData name="신 주용" userId="ce306e5e72bceba6" providerId="LiveId" clId="{8322BB67-8FC2-411A-B295-0362F4E73D1B}" dt="2022-04-26T14:54:40.023" v="3726" actId="478"/>
          <ac:picMkLst>
            <pc:docMk/>
            <pc:sldMk cId="3217407063" sldId="430"/>
            <ac:picMk id="21" creationId="{F28A4E66-26D8-42FC-AEFE-4FC0A3F26A06}"/>
          </ac:picMkLst>
        </pc:picChg>
      </pc:sldChg>
      <pc:sldChg chg="addSp delSp modSp add mod">
        <pc:chgData name="신 주용" userId="ce306e5e72bceba6" providerId="LiveId" clId="{8322BB67-8FC2-411A-B295-0362F4E73D1B}" dt="2022-04-26T15:29:36.228" v="4432" actId="1076"/>
        <pc:sldMkLst>
          <pc:docMk/>
          <pc:sldMk cId="1744793508" sldId="431"/>
        </pc:sldMkLst>
        <pc:spChg chg="mod">
          <ac:chgData name="신 주용" userId="ce306e5e72bceba6" providerId="LiveId" clId="{8322BB67-8FC2-411A-B295-0362F4E73D1B}" dt="2022-04-26T15:06:05.848" v="4216"/>
          <ac:spMkLst>
            <pc:docMk/>
            <pc:sldMk cId="1744793508" sldId="43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29:31.545" v="4431" actId="20577"/>
          <ac:spMkLst>
            <pc:docMk/>
            <pc:sldMk cId="1744793508" sldId="431"/>
            <ac:spMk id="19" creationId="{B4A81FE3-9140-4DE4-9BBD-E19DB8875F0A}"/>
          </ac:spMkLst>
        </pc:sp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3" creationId="{42DC26F0-990C-4CEE-8AC3-A7FDCF286495}"/>
          </ac:picMkLst>
        </pc:picChg>
        <pc:picChg chg="add mod">
          <ac:chgData name="신 주용" userId="ce306e5e72bceba6" providerId="LiveId" clId="{8322BB67-8FC2-411A-B295-0362F4E73D1B}" dt="2022-04-26T15:29:36.228" v="4432" actId="1076"/>
          <ac:picMkLst>
            <pc:docMk/>
            <pc:sldMk cId="1744793508" sldId="431"/>
            <ac:picMk id="4" creationId="{3AD22A7E-DD1D-440A-A47D-F338BA0DCF1E}"/>
          </ac:picMkLst>
        </pc:pic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5" creationId="{19A9C9B7-DF7D-48E3-88F0-6B469824CD65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68563117" sldId="43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78588051" sldId="432"/>
        </pc:sldMkLst>
      </pc:sldChg>
      <pc:sldChg chg="addSp delSp modSp add mod">
        <pc:chgData name="신 주용" userId="ce306e5e72bceba6" providerId="LiveId" clId="{8322BB67-8FC2-411A-B295-0362F4E73D1B}" dt="2022-04-26T15:37:04.464" v="4638" actId="1076"/>
        <pc:sldMkLst>
          <pc:docMk/>
          <pc:sldMk cId="4234794425" sldId="432"/>
        </pc:sldMkLst>
        <pc:spChg chg="mod">
          <ac:chgData name="신 주용" userId="ce306e5e72bceba6" providerId="LiveId" clId="{8322BB67-8FC2-411A-B295-0362F4E73D1B}" dt="2022-04-26T15:35:18.429" v="4446"/>
          <ac:spMkLst>
            <pc:docMk/>
            <pc:sldMk cId="4234794425" sldId="43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36:35.442" v="4535" actId="1076"/>
          <ac:spMkLst>
            <pc:docMk/>
            <pc:sldMk cId="4234794425" sldId="432"/>
            <ac:spMk id="19" creationId="{B4A81FE3-9140-4DE4-9BBD-E19DB8875F0A}"/>
          </ac:spMkLst>
        </pc:spChg>
        <pc:spChg chg="add mod">
          <ac:chgData name="신 주용" userId="ce306e5e72bceba6" providerId="LiveId" clId="{8322BB67-8FC2-411A-B295-0362F4E73D1B}" dt="2022-04-26T15:36:49.513" v="4601" actId="1076"/>
          <ac:spMkLst>
            <pc:docMk/>
            <pc:sldMk cId="4234794425" sldId="432"/>
            <ac:spMk id="20" creationId="{193CEDC2-E971-41A3-A4AA-EFBAACAE4403}"/>
          </ac:spMkLst>
        </pc:spChg>
        <pc:spChg chg="add mod">
          <ac:chgData name="신 주용" userId="ce306e5e72bceba6" providerId="LiveId" clId="{8322BB67-8FC2-411A-B295-0362F4E73D1B}" dt="2022-04-26T15:37:04.464" v="4638" actId="1076"/>
          <ac:spMkLst>
            <pc:docMk/>
            <pc:sldMk cId="4234794425" sldId="432"/>
            <ac:spMk id="21" creationId="{071ADDFF-83AE-4662-856B-0C5B7EE35AEF}"/>
          </ac:spMkLst>
        </pc:sp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3" creationId="{24EF6EF6-EA29-489F-9F96-36C2CCAED129}"/>
          </ac:picMkLst>
        </pc:picChg>
        <pc:picChg chg="del">
          <ac:chgData name="신 주용" userId="ce306e5e72bceba6" providerId="LiveId" clId="{8322BB67-8FC2-411A-B295-0362F4E73D1B}" dt="2022-04-26T15:35:19.041" v="4447" actId="478"/>
          <ac:picMkLst>
            <pc:docMk/>
            <pc:sldMk cId="4234794425" sldId="432"/>
            <ac:picMk id="4" creationId="{3AD22A7E-DD1D-440A-A47D-F338BA0DCF1E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12" creationId="{B0FF6459-C402-4C5F-8C43-1A5288E989F0}"/>
          </ac:picMkLst>
        </pc:picChg>
      </pc:sldChg>
      <pc:sldChg chg="addSp delSp modSp add mod">
        <pc:chgData name="신 주용" userId="ce306e5e72bceba6" providerId="LiveId" clId="{8322BB67-8FC2-411A-B295-0362F4E73D1B}" dt="2022-04-26T15:40:15.488" v="4818" actId="1076"/>
        <pc:sldMkLst>
          <pc:docMk/>
          <pc:sldMk cId="562845882" sldId="433"/>
        </pc:sldMkLst>
        <pc:spChg chg="mod">
          <ac:chgData name="신 주용" userId="ce306e5e72bceba6" providerId="LiveId" clId="{8322BB67-8FC2-411A-B295-0362F4E73D1B}" dt="2022-04-26T15:38:02.290" v="4650"/>
          <ac:spMkLst>
            <pc:docMk/>
            <pc:sldMk cId="562845882" sldId="433"/>
            <ac:spMk id="14" creationId="{7AA523DA-F32B-4AF2-A924-947D338998C0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20" creationId="{193CEDC2-E971-41A3-A4AA-EFBAACAE4403}"/>
          </ac:spMkLst>
        </pc:spChg>
        <pc:spChg chg="mod">
          <ac:chgData name="신 주용" userId="ce306e5e72bceba6" providerId="LiveId" clId="{8322BB67-8FC2-411A-B295-0362F4E73D1B}" dt="2022-04-26T15:40:11.379" v="4817" actId="1076"/>
          <ac:spMkLst>
            <pc:docMk/>
            <pc:sldMk cId="562845882" sldId="433"/>
            <ac:spMk id="21" creationId="{071ADDFF-83AE-4662-856B-0C5B7EE35AEF}"/>
          </ac:spMkLst>
        </pc:spChg>
        <pc:spChg chg="add mod">
          <ac:chgData name="신 주용" userId="ce306e5e72bceba6" providerId="LiveId" clId="{8322BB67-8FC2-411A-B295-0362F4E73D1B}" dt="2022-04-26T15:40:15.488" v="4818" actId="1076"/>
          <ac:spMkLst>
            <pc:docMk/>
            <pc:sldMk cId="562845882" sldId="433"/>
            <ac:spMk id="22" creationId="{947AB3BC-6260-46A0-9F32-FD2B412EC6DB}"/>
          </ac:spMkLst>
        </pc:sp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3" creationId="{24EF6EF6-EA29-489F-9F96-36C2CCAED129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4" creationId="{039BFF15-AD70-4E98-8B6B-E01050970D37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10" creationId="{7EB43D99-1591-45F6-9CB4-262AA97E76D2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12" creationId="{B0FF6459-C402-4C5F-8C43-1A5288E989F0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390189450" sldId="43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96535046" sldId="43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8780421" sldId="43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1979678" sldId="43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93921476" sldId="437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21363383" sldId="438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059004992" sldId="43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6550493" sldId="440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79694466" sldId="44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84646781" sldId="442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982553412" sldId="44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207724826" sldId="44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09031635" sldId="44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02122312" sldId="446"/>
        </pc:sldMkLst>
      </pc:sldChg>
    </pc:docChg>
  </pc:docChgLst>
  <pc:docChgLst>
    <pc:chgData name="신 주용" userId="ce306e5e72bceba6" providerId="LiveId" clId="{9DB5844C-FE0F-43E9-9795-A1D205B05658}"/>
    <pc:docChg chg="undo redo custSel addSld delSld modSld sldOrd">
      <pc:chgData name="신 주용" userId="ce306e5e72bceba6" providerId="LiveId" clId="{9DB5844C-FE0F-43E9-9795-A1D205B05658}" dt="2022-04-03T18:30:03.766" v="7948" actId="1035"/>
      <pc:docMkLst>
        <pc:docMk/>
      </pc:docMkLst>
      <pc:sldChg chg="addSp delSp modSp mod">
        <pc:chgData name="신 주용" userId="ce306e5e72bceba6" providerId="LiveId" clId="{9DB5844C-FE0F-43E9-9795-A1D205B05658}" dt="2022-04-02T16:21:04.509" v="19" actId="20577"/>
        <pc:sldMkLst>
          <pc:docMk/>
          <pc:sldMk cId="109162043" sldId="368"/>
        </pc:sldMkLst>
        <pc:spChg chg="add del">
          <ac:chgData name="신 주용" userId="ce306e5e72bceba6" providerId="LiveId" clId="{9DB5844C-FE0F-43E9-9795-A1D205B05658}" dt="2022-04-02T16:20:45.434" v="5"/>
          <ac:spMkLst>
            <pc:docMk/>
            <pc:sldMk cId="109162043" sldId="368"/>
            <ac:spMk id="5" creationId="{07D5C553-3CBF-40AC-9B2D-C32F74C7D283}"/>
          </ac:spMkLst>
        </pc:spChg>
        <pc:spChg chg="add del">
          <ac:chgData name="신 주용" userId="ce306e5e72bceba6" providerId="LiveId" clId="{9DB5844C-FE0F-43E9-9795-A1D205B05658}" dt="2022-04-02T16:21:02.790" v="16"/>
          <ac:spMkLst>
            <pc:docMk/>
            <pc:sldMk cId="109162043" sldId="368"/>
            <ac:spMk id="13" creationId="{89AE598A-68B1-459D-BA75-E0A1D8D7EEDD}"/>
          </ac:spMkLst>
        </pc:spChg>
        <pc:spChg chg="mod">
          <ac:chgData name="신 주용" userId="ce306e5e72bceba6" providerId="LiveId" clId="{9DB5844C-FE0F-43E9-9795-A1D205B05658}" dt="2022-04-02T16:21:04.509" v="1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9DB5844C-FE0F-43E9-9795-A1D205B05658}" dt="2022-04-02T16:22:34.733" v="141" actId="14100"/>
        <pc:sldMkLst>
          <pc:docMk/>
          <pc:sldMk cId="2782456046" sldId="376"/>
        </pc:sldMkLst>
        <pc:spChg chg="add del">
          <ac:chgData name="신 주용" userId="ce306e5e72bceba6" providerId="LiveId" clId="{9DB5844C-FE0F-43E9-9795-A1D205B05658}" dt="2022-04-02T16:21:19.801" v="23"/>
          <ac:spMkLst>
            <pc:docMk/>
            <pc:sldMk cId="2782456046" sldId="376"/>
            <ac:spMk id="2" creationId="{F4830B50-0C66-4EC7-9DBE-D9EFA1E8F86F}"/>
          </ac:spMkLst>
        </pc:spChg>
        <pc:spChg chg="mod">
          <ac:chgData name="신 주용" userId="ce306e5e72bceba6" providerId="LiveId" clId="{9DB5844C-FE0F-43E9-9795-A1D205B05658}" dt="2022-04-02T16:21:30.584" v="8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2T16:22:34.733" v="141" actId="14100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9DB5844C-FE0F-43E9-9795-A1D205B05658}" dt="2022-04-02T16:23:23.300" v="156" actId="20577"/>
        <pc:sldMkLst>
          <pc:docMk/>
          <pc:sldMk cId="1342536853" sldId="407"/>
        </pc:sldMkLst>
        <pc:spChg chg="add del mod">
          <ac:chgData name="신 주용" userId="ce306e5e72bceba6" providerId="LiveId" clId="{9DB5844C-FE0F-43E9-9795-A1D205B05658}" dt="2022-04-02T16:23:23.300" v="156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DB5844C-FE0F-43E9-9795-A1D205B05658}" dt="2022-04-02T17:02:27.479" v="406" actId="22"/>
        <pc:sldMkLst>
          <pc:docMk/>
          <pc:sldMk cId="1291928749" sldId="408"/>
        </pc:sldMkLst>
        <pc:spChg chg="mod">
          <ac:chgData name="신 주용" userId="ce306e5e72bceba6" providerId="LiveId" clId="{9DB5844C-FE0F-43E9-9795-A1D205B05658}" dt="2022-04-02T16:23:27.332" v="158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7" creationId="{EE6474F9-58BA-42E4-A458-FCFCC3444BAF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8" creationId="{A7C14EF6-DA07-4021-8DA9-B87BECF58117}"/>
          </ac:spMkLst>
        </pc:sp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3" creationId="{15A03582-7478-460A-80CB-22B38482E50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4" creationId="{C28ADB00-7970-44DE-BC10-FF05FB2545E0}"/>
          </ac:picMkLst>
        </pc:pic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9" creationId="{58030626-CFE6-4FEA-B985-060397C4BFBF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0" creationId="{48039D74-875F-41E7-9C3D-505FE635504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6" creationId="{6BBB65E7-9D53-4E76-AA68-A0AAC1B9F050}"/>
          </ac:picMkLst>
        </pc:picChg>
        <pc:picChg chg="add del">
          <ac:chgData name="신 주용" userId="ce306e5e72bceba6" providerId="LiveId" clId="{9DB5844C-FE0F-43E9-9795-A1D205B05658}" dt="2022-04-02T17:02:27.479" v="406" actId="22"/>
          <ac:picMkLst>
            <pc:docMk/>
            <pc:sldMk cId="1291928749" sldId="408"/>
            <ac:picMk id="17" creationId="{03DAB00D-4F30-4DB6-9C6B-BFEDC838AFC5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72561453" sldId="409"/>
        </pc:sldMkLst>
      </pc:sldChg>
      <pc:sldChg chg="addSp delSp modSp add mod">
        <pc:chgData name="신 주용" userId="ce306e5e72bceba6" providerId="LiveId" clId="{9DB5844C-FE0F-43E9-9795-A1D205B05658}" dt="2022-04-02T17:06:00.720" v="550" actId="1037"/>
        <pc:sldMkLst>
          <pc:docMk/>
          <pc:sldMk cId="3085105041" sldId="409"/>
        </pc:sldMkLst>
        <pc:spChg chg="mod">
          <ac:chgData name="신 주용" userId="ce306e5e72bceba6" providerId="LiveId" clId="{9DB5844C-FE0F-43E9-9795-A1D205B05658}" dt="2022-04-02T17:03:15.964" v="493" actId="122"/>
          <ac:spMkLst>
            <pc:docMk/>
            <pc:sldMk cId="3085105041" sldId="409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02:47.055" v="413" actId="478"/>
          <ac:spMkLst>
            <pc:docMk/>
            <pc:sldMk cId="3085105041" sldId="409"/>
            <ac:spMk id="28" creationId="{A7C14EF6-DA07-4021-8DA9-B87BECF58117}"/>
          </ac:spMkLst>
        </pc:spChg>
        <pc:graphicFrameChg chg="add del modGraphic">
          <ac:chgData name="신 주용" userId="ce306e5e72bceba6" providerId="LiveId" clId="{9DB5844C-FE0F-43E9-9795-A1D205B05658}" dt="2022-04-02T17:02:45.151" v="412" actId="27309"/>
          <ac:graphicFrameMkLst>
            <pc:docMk/>
            <pc:sldMk cId="3085105041" sldId="409"/>
            <ac:graphicFrameMk id="10" creationId="{8A0613EC-1C63-4179-86EE-2160C1FF407E}"/>
          </ac:graphicFrameMkLst>
        </pc:graphicFrame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3" creationId="{15A03582-7478-460A-80CB-22B38482E504}"/>
          </ac:picMkLst>
        </pc:picChg>
        <pc:picChg chg="add mod modCrop">
          <ac:chgData name="신 주용" userId="ce306e5e72bceba6" providerId="LiveId" clId="{9DB5844C-FE0F-43E9-9795-A1D205B05658}" dt="2022-04-02T17:06:00.720" v="550" actId="1037"/>
          <ac:picMkLst>
            <pc:docMk/>
            <pc:sldMk cId="3085105041" sldId="409"/>
            <ac:picMk id="4" creationId="{7C2F83C5-180B-47A0-B3B6-7267BB9249BE}"/>
          </ac:picMkLst>
        </pc:pic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9" creationId="{58030626-CFE6-4FEA-B985-060397C4BFB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507399270" sldId="410"/>
        </pc:sldMkLst>
      </pc:sldChg>
      <pc:sldChg chg="addSp delSp modSp add mod ord">
        <pc:chgData name="신 주용" userId="ce306e5e72bceba6" providerId="LiveId" clId="{9DB5844C-FE0F-43E9-9795-A1D205B05658}" dt="2022-04-02T17:06:28.522" v="672" actId="122"/>
        <pc:sldMkLst>
          <pc:docMk/>
          <pc:sldMk cId="2917766876" sldId="410"/>
        </pc:sldMkLst>
        <pc:spChg chg="mod">
          <ac:chgData name="신 주용" userId="ce306e5e72bceba6" providerId="LiveId" clId="{9DB5844C-FE0F-43E9-9795-A1D205B05658}" dt="2022-04-02T17:06:28.522" v="672" actId="122"/>
          <ac:spMkLst>
            <pc:docMk/>
            <pc:sldMk cId="2917766876" sldId="410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5:08.331" v="527" actId="1076"/>
          <ac:spMkLst>
            <pc:docMk/>
            <pc:sldMk cId="2917766876" sldId="410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03:34.156" v="498" actId="478"/>
          <ac:spMkLst>
            <pc:docMk/>
            <pc:sldMk cId="2917766876" sldId="410"/>
            <ac:spMk id="28" creationId="{A7C14EF6-DA07-4021-8DA9-B87BECF58117}"/>
          </ac:spMkLst>
        </pc:spChg>
        <pc:grpChg chg="mod">
          <ac:chgData name="신 주용" userId="ce306e5e72bceba6" providerId="LiveId" clId="{9DB5844C-FE0F-43E9-9795-A1D205B05658}" dt="2022-04-02T17:05:00.956" v="526" actId="1076"/>
          <ac:grpSpMkLst>
            <pc:docMk/>
            <pc:sldMk cId="2917766876" sldId="41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3" creationId="{15A03582-7478-460A-80CB-22B38482E504}"/>
          </ac:picMkLst>
        </pc:picChg>
        <pc:picChg chg="add mod or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9" creationId="{58030626-CFE6-4FEA-B985-060397C4BFBF}"/>
          </ac:picMkLst>
        </pc:picChg>
        <pc:picChg chg="add mo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19" creationId="{1CDBEB9E-EE29-4646-83D5-532050E00F8C}"/>
          </ac:picMkLst>
        </pc:picChg>
      </pc:sldChg>
      <pc:sldChg chg="addSp delSp modSp add mod">
        <pc:chgData name="신 주용" userId="ce306e5e72bceba6" providerId="LiveId" clId="{9DB5844C-FE0F-43E9-9795-A1D205B05658}" dt="2022-04-02T17:10:18.333" v="1274" actId="1035"/>
        <pc:sldMkLst>
          <pc:docMk/>
          <pc:sldMk cId="1019872463" sldId="411"/>
        </pc:sldMkLst>
        <pc:spChg chg="mod">
          <ac:chgData name="신 주용" userId="ce306e5e72bceba6" providerId="LiveId" clId="{9DB5844C-FE0F-43E9-9795-A1D205B05658}" dt="2022-04-02T17:10:18.333" v="1274" actId="1035"/>
          <ac:spMkLst>
            <pc:docMk/>
            <pc:sldMk cId="1019872463" sldId="411"/>
            <ac:spMk id="21" creationId="{BAE6CD7E-CE49-4654-8F31-6DAFBCF0C85C}"/>
          </ac:spMkLst>
        </pc:spChg>
        <pc:picChg chg="add mod">
          <ac:chgData name="신 주용" userId="ce306e5e72bceba6" providerId="LiveId" clId="{9DB5844C-FE0F-43E9-9795-A1D205B05658}" dt="2022-04-02T17:10:18.333" v="1274" actId="1035"/>
          <ac:picMkLst>
            <pc:docMk/>
            <pc:sldMk cId="1019872463" sldId="411"/>
            <ac:picMk id="3" creationId="{56721ABF-E218-412F-8AA7-31F0202B7537}"/>
          </ac:picMkLst>
        </pc:picChg>
        <pc:picChg chg="del">
          <ac:chgData name="신 주용" userId="ce306e5e72bceba6" providerId="LiveId" clId="{9DB5844C-FE0F-43E9-9795-A1D205B05658}" dt="2022-04-02T17:07:11.776" v="677" actId="478"/>
          <ac:picMkLst>
            <pc:docMk/>
            <pc:sldMk cId="1019872463" sldId="411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7:09.396" v="674" actId="478"/>
          <ac:picMkLst>
            <pc:docMk/>
            <pc:sldMk cId="1019872463" sldId="411"/>
            <ac:picMk id="19" creationId="{1CDBEB9E-EE29-4646-83D5-532050E00F8C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750385654" sldId="411"/>
        </pc:sldMkLst>
      </pc:sldChg>
      <pc:sldChg chg="addSp delSp modSp add mod">
        <pc:chgData name="신 주용" userId="ce306e5e72bceba6" providerId="LiveId" clId="{9DB5844C-FE0F-43E9-9795-A1D205B05658}" dt="2022-04-02T17:17:01.253" v="1840" actId="1076"/>
        <pc:sldMkLst>
          <pc:docMk/>
          <pc:sldMk cId="2103269591" sldId="412"/>
        </pc:sldMkLst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18" creationId="{89AB4EEE-234D-4D39-A11B-ED03E6A25E1F}"/>
          </ac:spMkLst>
        </pc:spChg>
        <pc:spChg chg="mod ord">
          <ac:chgData name="신 주용" userId="ce306e5e72bceba6" providerId="LiveId" clId="{9DB5844C-FE0F-43E9-9795-A1D205B05658}" dt="2022-04-02T17:17:01.253" v="1840" actId="1076"/>
          <ac:spMkLst>
            <pc:docMk/>
            <pc:sldMk cId="2103269591" sldId="412"/>
            <ac:spMk id="21" creationId="{BAE6CD7E-CE49-4654-8F31-6DAFBCF0C85C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5" creationId="{2DA148BE-A0F6-4123-BC44-6C4F08F9DC9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6" creationId="{F4F8D509-3B72-4494-AFE3-400A5A81C7AA}"/>
          </ac:spMkLst>
        </pc:spChg>
        <pc:spChg chg="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7" creationId="{EE6474F9-58BA-42E4-A458-FCFCC3444BA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8" creationId="{276E01C9-6567-4DAA-A526-E932F95F00E2}"/>
          </ac:spMkLst>
        </pc:spChg>
        <pc:picChg chg="del">
          <ac:chgData name="신 주용" userId="ce306e5e72bceba6" providerId="LiveId" clId="{9DB5844C-FE0F-43E9-9795-A1D205B05658}" dt="2022-04-02T17:10:26.170" v="1276" actId="478"/>
          <ac:picMkLst>
            <pc:docMk/>
            <pc:sldMk cId="2103269591" sldId="412"/>
            <ac:picMk id="3" creationId="{56721ABF-E218-412F-8AA7-31F0202B7537}"/>
          </ac:picMkLst>
        </pc:picChg>
        <pc:picChg chg="add mod modCrop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4" creationId="{56D3E1FD-D484-43F1-B06B-7602A0E8D0D6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2" creationId="{4B65CD76-358F-445F-AA84-83FC3F8EEBEF}"/>
          </ac:picMkLst>
        </pc:picChg>
        <pc:picChg chg="add mod or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3819630041" sldId="412"/>
        </pc:sldMkLst>
      </pc:sldChg>
      <pc:sldChg chg="addSp delSp modSp add mod">
        <pc:chgData name="신 주용" userId="ce306e5e72bceba6" providerId="LiveId" clId="{9DB5844C-FE0F-43E9-9795-A1D205B05658}" dt="2022-04-02T17:20:05.004" v="2368" actId="1035"/>
        <pc:sldMkLst>
          <pc:docMk/>
          <pc:sldMk cId="333895909" sldId="413"/>
        </pc:sldMkLst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18" creationId="{89AB4EEE-234D-4D39-A11B-ED03E6A25E1F}"/>
          </ac:spMkLst>
        </pc:spChg>
        <pc:spChg chg="mod">
          <ac:chgData name="신 주용" userId="ce306e5e72bceba6" providerId="LiveId" clId="{9DB5844C-FE0F-43E9-9795-A1D205B05658}" dt="2022-04-02T17:20:05.004" v="2368" actId="1035"/>
          <ac:spMkLst>
            <pc:docMk/>
            <pc:sldMk cId="333895909" sldId="413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17:22.891" v="1843" actId="478"/>
          <ac:spMkLst>
            <pc:docMk/>
            <pc:sldMk cId="333895909" sldId="413"/>
            <ac:spMk id="25" creationId="{2DA148BE-A0F6-4123-BC44-6C4F08F9DC9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6" creationId="{F4F8D509-3B72-4494-AFE3-400A5A81C7AA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8" creationId="{276E01C9-6567-4DAA-A526-E932F95F00E2}"/>
          </ac:spMkLst>
        </pc:sp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3" creationId="{E01E827A-1649-4B90-B7FB-9FCCE05962CE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4" creationId="{56D3E1FD-D484-43F1-B06B-7602A0E8D0D6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10" creationId="{83E9FA29-30A1-4DF4-87F0-8186C3D748AA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12" creationId="{4B65CD76-358F-445F-AA84-83FC3F8EEBEF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999238883" sldId="414"/>
        </pc:sldMkLst>
      </pc:sldChg>
      <pc:sldChg chg="modSp add mod ord">
        <pc:chgData name="신 주용" userId="ce306e5e72bceba6" providerId="LiveId" clId="{9DB5844C-FE0F-43E9-9795-A1D205B05658}" dt="2022-04-02T17:31:36.544" v="2408" actId="20577"/>
        <pc:sldMkLst>
          <pc:docMk/>
          <pc:sldMk cId="3272787713" sldId="414"/>
        </pc:sldMkLst>
        <pc:spChg chg="mod">
          <ac:chgData name="신 주용" userId="ce306e5e72bceba6" providerId="LiveId" clId="{9DB5844C-FE0F-43E9-9795-A1D205B05658}" dt="2022-04-02T17:31:36.544" v="2408" actId="20577"/>
          <ac:spMkLst>
            <pc:docMk/>
            <pc:sldMk cId="3272787713" sldId="41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9DB5844C-FE0F-43E9-9795-A1D205B05658}" dt="2022-04-03T07:58:31.641" v="3029" actId="1036"/>
        <pc:sldMkLst>
          <pc:docMk/>
          <pc:sldMk cId="4009028657" sldId="415"/>
        </pc:sldMkLst>
        <pc:spChg chg="mod">
          <ac:chgData name="신 주용" userId="ce306e5e72bceba6" providerId="LiveId" clId="{9DB5844C-FE0F-43E9-9795-A1D205B05658}" dt="2022-04-02T17:28:03.881" v="2396" actId="20577"/>
          <ac:spMkLst>
            <pc:docMk/>
            <pc:sldMk cId="4009028657" sldId="415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3T07:58:31.641" v="3029" actId="1036"/>
          <ac:spMkLst>
            <pc:docMk/>
            <pc:sldMk cId="4009028657" sldId="415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2T17:31:32.066" v="2406" actId="478"/>
          <ac:spMkLst>
            <pc:docMk/>
            <pc:sldMk cId="4009028657" sldId="415"/>
            <ac:spMk id="21" creationId="{BAE6CD7E-CE49-4654-8F31-6DAFBCF0C85C}"/>
          </ac:spMkLst>
        </pc:sp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3" creationId="{E01E827A-1649-4B90-B7FB-9FCCE05962CE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4" creationId="{C8165C67-EA55-4443-B0B6-8B5ABF0DD05B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9" creationId="{44713D7C-301A-4EE0-BA35-172D163C9462}"/>
          </ac:picMkLst>
        </pc:pic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10" creationId="{83E9FA29-30A1-4DF4-87F0-8186C3D748AA}"/>
          </ac:picMkLst>
        </pc:picChg>
        <pc:picChg chg="add mod modCrop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16" creationId="{6413DBC1-D46F-4F75-AE2C-F2CC6503F327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03457839" sldId="416"/>
        </pc:sldMkLst>
      </pc:sldChg>
      <pc:sldChg chg="addSp delSp modSp add mod">
        <pc:chgData name="신 주용" userId="ce306e5e72bceba6" providerId="LiveId" clId="{9DB5844C-FE0F-43E9-9795-A1D205B05658}" dt="2022-04-03T08:01:25.904" v="3286" actId="20577"/>
        <pc:sldMkLst>
          <pc:docMk/>
          <pc:sldMk cId="3738122872" sldId="416"/>
        </pc:sldMkLst>
        <pc:spChg chg="mod">
          <ac:chgData name="신 주용" userId="ce306e5e72bceba6" providerId="LiveId" clId="{9DB5844C-FE0F-43E9-9795-A1D205B05658}" dt="2022-04-03T07:58:45.066" v="3032" actId="20577"/>
          <ac:spMkLst>
            <pc:docMk/>
            <pc:sldMk cId="3738122872" sldId="41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01:25.904" v="3286" actId="20577"/>
          <ac:spMkLst>
            <pc:docMk/>
            <pc:sldMk cId="3738122872" sldId="416"/>
            <ac:spMk id="19" creationId="{9C627559-2534-4EA1-A833-18195D6FA323}"/>
          </ac:spMkLst>
        </pc:spChg>
        <pc:picChg chg="add del mod">
          <ac:chgData name="신 주용" userId="ce306e5e72bceba6" providerId="LiveId" clId="{9DB5844C-FE0F-43E9-9795-A1D205B05658}" dt="2022-04-03T08:00:00.050" v="3065" actId="478"/>
          <ac:picMkLst>
            <pc:docMk/>
            <pc:sldMk cId="3738122872" sldId="416"/>
            <ac:picMk id="3" creationId="{7259F16A-042B-40B7-8BF0-AB45202ED48E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4" creationId="{C8165C67-EA55-4443-B0B6-8B5ABF0DD05B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9" creationId="{44713D7C-301A-4EE0-BA35-172D163C9462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0" creationId="{6A7E33A4-785A-4C0D-9904-1494B5612FAF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16" creationId="{6413DBC1-D46F-4F75-AE2C-F2CC6503F327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7" creationId="{AC10A248-559A-44C0-BA65-006FF22F5BAF}"/>
          </ac:picMkLst>
        </pc:picChg>
        <pc:picChg chg="add mod">
          <ac:chgData name="신 주용" userId="ce306e5e72bceba6" providerId="LiveId" clId="{9DB5844C-FE0F-43E9-9795-A1D205B05658}" dt="2022-04-03T08:00:41.834" v="3077" actId="1076"/>
          <ac:picMkLst>
            <pc:docMk/>
            <pc:sldMk cId="3738122872" sldId="416"/>
            <ac:picMk id="20" creationId="{650A0281-4CD7-4B75-A7A1-08D77C11A940}"/>
          </ac:picMkLst>
        </pc:picChg>
      </pc:sldChg>
      <pc:sldChg chg="addSp delSp modSp add mod">
        <pc:chgData name="신 주용" userId="ce306e5e72bceba6" providerId="LiveId" clId="{9DB5844C-FE0F-43E9-9795-A1D205B05658}" dt="2022-04-03T08:03:40.113" v="3503" actId="1035"/>
        <pc:sldMkLst>
          <pc:docMk/>
          <pc:sldMk cId="1819483858" sldId="417"/>
        </pc:sldMkLst>
        <pc:spChg chg="mod">
          <ac:chgData name="신 주용" userId="ce306e5e72bceba6" providerId="LiveId" clId="{9DB5844C-FE0F-43E9-9795-A1D205B05658}" dt="2022-04-03T08:03:34.608" v="3501" actId="1036"/>
          <ac:spMkLst>
            <pc:docMk/>
            <pc:sldMk cId="1819483858" sldId="417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6" creationId="{54C8F35C-15C3-4A79-ACFE-04F8F6A8B011}"/>
          </ac:picMkLst>
        </pc:pic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7" creationId="{628FAB0D-CCE5-4FB5-9C38-3DE2504414DE}"/>
          </ac:picMkLst>
        </pc:picChg>
        <pc:picChg chg="del">
          <ac:chgData name="신 주용" userId="ce306e5e72bceba6" providerId="LiveId" clId="{9DB5844C-FE0F-43E9-9795-A1D205B05658}" dt="2022-04-03T08:00:34.029" v="3074" actId="478"/>
          <ac:picMkLst>
            <pc:docMk/>
            <pc:sldMk cId="1819483858" sldId="417"/>
            <ac:picMk id="20" creationId="{650A0281-4CD7-4B75-A7A1-08D77C11A940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286145507" sldId="417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094932304" sldId="418"/>
        </pc:sldMkLst>
      </pc:sldChg>
      <pc:sldChg chg="modSp add mod ord">
        <pc:chgData name="신 주용" userId="ce306e5e72bceba6" providerId="LiveId" clId="{9DB5844C-FE0F-43E9-9795-A1D205B05658}" dt="2022-04-03T08:16:30.514" v="3515" actId="20577"/>
        <pc:sldMkLst>
          <pc:docMk/>
          <pc:sldMk cId="3320835239" sldId="418"/>
        </pc:sldMkLst>
        <pc:spChg chg="mod">
          <ac:chgData name="신 주용" userId="ce306e5e72bceba6" providerId="LiveId" clId="{9DB5844C-FE0F-43E9-9795-A1D205B05658}" dt="2022-04-03T08:16:30.514" v="3515" actId="20577"/>
          <ac:spMkLst>
            <pc:docMk/>
            <pc:sldMk cId="3320835239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69816143" sldId="419"/>
        </pc:sldMkLst>
      </pc:sldChg>
      <pc:sldChg chg="addSp delSp modSp add mod ord">
        <pc:chgData name="신 주용" userId="ce306e5e72bceba6" providerId="LiveId" clId="{9DB5844C-FE0F-43E9-9795-A1D205B05658}" dt="2022-04-03T08:19:56.289" v="3729" actId="1036"/>
        <pc:sldMkLst>
          <pc:docMk/>
          <pc:sldMk cId="2778979147" sldId="419"/>
        </pc:sldMkLst>
        <pc:spChg chg="mod">
          <ac:chgData name="신 주용" userId="ce306e5e72bceba6" providerId="LiveId" clId="{9DB5844C-FE0F-43E9-9795-A1D205B05658}" dt="2022-04-03T08:16:51.960" v="3527" actId="20577"/>
          <ac:spMkLst>
            <pc:docMk/>
            <pc:sldMk cId="2778979147" sldId="419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19:56.289" v="3729" actId="1036"/>
          <ac:spMkLst>
            <pc:docMk/>
            <pc:sldMk cId="2778979147" sldId="419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19:53.918" v="3724" actId="1076"/>
          <ac:picMkLst>
            <pc:docMk/>
            <pc:sldMk cId="2778979147" sldId="419"/>
            <ac:picMk id="3" creationId="{D7F58BEB-9856-47C7-BF19-3E3037DC63DC}"/>
          </ac:picMkLst>
        </pc:picChg>
        <pc:picChg chg="add del mod">
          <ac:chgData name="신 주용" userId="ce306e5e72bceba6" providerId="LiveId" clId="{9DB5844C-FE0F-43E9-9795-A1D205B05658}" dt="2022-04-03T08:19:20.284" v="3599" actId="478"/>
          <ac:picMkLst>
            <pc:docMk/>
            <pc:sldMk cId="2778979147" sldId="419"/>
            <ac:picMk id="5" creationId="{9FBA2CE1-881E-4E56-AFB7-6999D0C45FD9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6" creationId="{54C8F35C-15C3-4A79-ACFE-04F8F6A8B011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7" creationId="{628FAB0D-CCE5-4FB5-9C38-3DE2504414DE}"/>
          </ac:picMkLst>
        </pc:picChg>
      </pc:sldChg>
      <pc:sldChg chg="delSp modSp add mod">
        <pc:chgData name="신 주용" userId="ce306e5e72bceba6" providerId="LiveId" clId="{9DB5844C-FE0F-43E9-9795-A1D205B05658}" dt="2022-04-03T08:20:28.914" v="3802" actId="1036"/>
        <pc:sldMkLst>
          <pc:docMk/>
          <pc:sldMk cId="7954131" sldId="420"/>
        </pc:sldMkLst>
        <pc:spChg chg="mod">
          <ac:chgData name="신 주용" userId="ce306e5e72bceba6" providerId="LiveId" clId="{9DB5844C-FE0F-43E9-9795-A1D205B05658}" dt="2022-04-03T08:20:28.914" v="3802" actId="1036"/>
          <ac:spMkLst>
            <pc:docMk/>
            <pc:sldMk cId="7954131" sldId="420"/>
            <ac:spMk id="19" creationId="{9C627559-2534-4EA1-A833-18195D6FA323}"/>
          </ac:spMkLst>
        </pc:spChg>
        <pc:grpChg chg="mod">
          <ac:chgData name="신 주용" userId="ce306e5e72bceba6" providerId="LiveId" clId="{9DB5844C-FE0F-43E9-9795-A1D205B05658}" dt="2022-04-03T08:20:21.156" v="3796" actId="1076"/>
          <ac:grpSpMkLst>
            <pc:docMk/>
            <pc:sldMk cId="7954131" sldId="42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3T08:19:18.250" v="3598" actId="478"/>
          <ac:picMkLst>
            <pc:docMk/>
            <pc:sldMk cId="7954131" sldId="420"/>
            <ac:picMk id="3" creationId="{D7F58BEB-9856-47C7-BF19-3E3037DC63DC}"/>
          </ac:picMkLst>
        </pc:picChg>
        <pc:picChg chg="mod">
          <ac:chgData name="신 주용" userId="ce306e5e72bceba6" providerId="LiveId" clId="{9DB5844C-FE0F-43E9-9795-A1D205B05658}" dt="2022-04-03T08:20:28.914" v="3802" actId="1036"/>
          <ac:picMkLst>
            <pc:docMk/>
            <pc:sldMk cId="7954131" sldId="420"/>
            <ac:picMk id="5" creationId="{9FBA2CE1-881E-4E56-AFB7-6999D0C45FD9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098808" sldId="421"/>
        </pc:sldMkLst>
      </pc:sldChg>
      <pc:sldChg chg="addSp delSp modSp add mod">
        <pc:chgData name="신 주용" userId="ce306e5e72bceba6" providerId="LiveId" clId="{9DB5844C-FE0F-43E9-9795-A1D205B05658}" dt="2022-04-03T08:22:55.241" v="3987" actId="1036"/>
        <pc:sldMkLst>
          <pc:docMk/>
          <pc:sldMk cId="2036485984" sldId="421"/>
        </pc:sldMkLst>
        <pc:spChg chg="add mod">
          <ac:chgData name="신 주용" userId="ce306e5e72bceba6" providerId="LiveId" clId="{9DB5844C-FE0F-43E9-9795-A1D205B05658}" dt="2022-04-03T08:22:55.241" v="3987" actId="1036"/>
          <ac:spMkLst>
            <pc:docMk/>
            <pc:sldMk cId="2036485984" sldId="421"/>
            <ac:spMk id="17" creationId="{3536F279-E764-488B-9FC2-52B88D4C7077}"/>
          </ac:spMkLst>
        </pc:spChg>
        <pc:spChg chg="mod">
          <ac:chgData name="신 주용" userId="ce306e5e72bceba6" providerId="LiveId" clId="{9DB5844C-FE0F-43E9-9795-A1D205B05658}" dt="2022-04-03T08:22:26.785" v="3924" actId="1076"/>
          <ac:spMkLst>
            <pc:docMk/>
            <pc:sldMk cId="2036485984" sldId="421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22:12.473" v="3916" actId="1076"/>
          <ac:picMkLst>
            <pc:docMk/>
            <pc:sldMk cId="2036485984" sldId="421"/>
            <ac:picMk id="3" creationId="{7FDAE0D7-23E9-4676-B8EC-91FF116CAB73}"/>
          </ac:picMkLst>
        </pc:picChg>
        <pc:picChg chg="del">
          <ac:chgData name="신 주용" userId="ce306e5e72bceba6" providerId="LiveId" clId="{9DB5844C-FE0F-43E9-9795-A1D205B05658}" dt="2022-04-03T08:20:33.830" v="3804" actId="478"/>
          <ac:picMkLst>
            <pc:docMk/>
            <pc:sldMk cId="2036485984" sldId="421"/>
            <ac:picMk id="5" creationId="{9FBA2CE1-881E-4E56-AFB7-6999D0C45FD9}"/>
          </ac:picMkLst>
        </pc:picChg>
        <pc:picChg chg="add mod">
          <ac:chgData name="신 주용" userId="ce306e5e72bceba6" providerId="LiveId" clId="{9DB5844C-FE0F-43E9-9795-A1D205B05658}" dt="2022-04-03T08:22:22.937" v="3922" actId="1037"/>
          <ac:picMkLst>
            <pc:docMk/>
            <pc:sldMk cId="2036485984" sldId="421"/>
            <ac:picMk id="16" creationId="{217CDAFD-6136-47A5-9DBC-FDD9C7293306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39480223" sldId="422"/>
        </pc:sldMkLst>
      </pc:sldChg>
      <pc:sldChg chg="addSp delSp modSp add mod">
        <pc:chgData name="신 주용" userId="ce306e5e72bceba6" providerId="LiveId" clId="{9DB5844C-FE0F-43E9-9795-A1D205B05658}" dt="2022-04-03T08:25:43.442" v="4488" actId="1036"/>
        <pc:sldMkLst>
          <pc:docMk/>
          <pc:sldMk cId="2639834902" sldId="422"/>
        </pc:sldMkLst>
        <pc:spChg chg="mod">
          <ac:chgData name="신 주용" userId="ce306e5e72bceba6" providerId="LiveId" clId="{9DB5844C-FE0F-43E9-9795-A1D205B05658}" dt="2022-04-03T08:25:43.442" v="4488" actId="1036"/>
          <ac:spMkLst>
            <pc:docMk/>
            <pc:sldMk cId="2639834902" sldId="422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08:21:33.175" v="3909" actId="478"/>
          <ac:picMkLst>
            <pc:docMk/>
            <pc:sldMk cId="2639834902" sldId="422"/>
            <ac:picMk id="3" creationId="{7FDAE0D7-23E9-4676-B8EC-91FF116CAB73}"/>
          </ac:picMkLst>
        </pc:picChg>
        <pc:picChg chg="add del mod modCrop">
          <ac:chgData name="신 주용" userId="ce306e5e72bceba6" providerId="LiveId" clId="{9DB5844C-FE0F-43E9-9795-A1D205B05658}" dt="2022-04-03T08:22:13.953" v="3917" actId="21"/>
          <ac:picMkLst>
            <pc:docMk/>
            <pc:sldMk cId="2639834902" sldId="422"/>
            <ac:picMk id="4" creationId="{A4C1AFA8-E839-4115-B2A9-EAE3CC9ABDD8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9" creationId="{1DEE7F3E-9827-42BE-B022-7BDD60C2B924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2" creationId="{EB922455-AB24-4D60-A37F-E8834734874B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7" creationId="{099830E3-6ADF-4BCF-AB1B-286CA2DA4792}"/>
          </ac:picMkLst>
        </pc:picChg>
      </pc:sldChg>
      <pc:sldChg chg="addSp delSp modSp add mod">
        <pc:chgData name="신 주용" userId="ce306e5e72bceba6" providerId="LiveId" clId="{9DB5844C-FE0F-43E9-9795-A1D205B05658}" dt="2022-04-03T08:27:11.222" v="4521" actId="1035"/>
        <pc:sldMkLst>
          <pc:docMk/>
          <pc:sldMk cId="479014028" sldId="423"/>
        </pc:sldMkLst>
        <pc:picChg chg="add mod">
          <ac:chgData name="신 주용" userId="ce306e5e72bceba6" providerId="LiveId" clId="{9DB5844C-FE0F-43E9-9795-A1D205B05658}" dt="2022-04-03T08:27:11.222" v="4521" actId="1035"/>
          <ac:picMkLst>
            <pc:docMk/>
            <pc:sldMk cId="479014028" sldId="423"/>
            <ac:picMk id="3" creationId="{17154AB6-C871-41B5-8564-9640F59298A7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9" creationId="{1DEE7F3E-9827-42BE-B022-7BDD60C2B924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2" creationId="{EB922455-AB24-4D60-A37F-E8834734874B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7" creationId="{099830E3-6ADF-4BCF-AB1B-286CA2DA4792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895264470" sldId="423"/>
        </pc:sldMkLst>
      </pc:sldChg>
      <pc:sldChg chg="modSp add mod ord">
        <pc:chgData name="신 주용" userId="ce306e5e72bceba6" providerId="LiveId" clId="{9DB5844C-FE0F-43E9-9795-A1D205B05658}" dt="2022-04-03T18:00:00.717" v="4551"/>
        <pc:sldMkLst>
          <pc:docMk/>
          <pc:sldMk cId="1032571639" sldId="424"/>
        </pc:sldMkLst>
        <pc:spChg chg="mod">
          <ac:chgData name="신 주용" userId="ce306e5e72bceba6" providerId="LiveId" clId="{9DB5844C-FE0F-43E9-9795-A1D205B05658}" dt="2022-04-03T18:00:00.717" v="4551"/>
          <ac:spMkLst>
            <pc:docMk/>
            <pc:sldMk cId="1032571639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90599744" sldId="424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8511557" sldId="425"/>
        </pc:sldMkLst>
      </pc:sldChg>
      <pc:sldChg chg="addSp delSp modSp add mod ord">
        <pc:chgData name="신 주용" userId="ce306e5e72bceba6" providerId="LiveId" clId="{9DB5844C-FE0F-43E9-9795-A1D205B05658}" dt="2022-04-03T18:02:58.229" v="4782" actId="20577"/>
        <pc:sldMkLst>
          <pc:docMk/>
          <pc:sldMk cId="2245459346" sldId="425"/>
        </pc:sldMkLst>
        <pc:spChg chg="mod">
          <ac:chgData name="신 주용" userId="ce306e5e72bceba6" providerId="LiveId" clId="{9DB5844C-FE0F-43E9-9795-A1D205B05658}" dt="2022-04-03T18:00:12.301" v="4579"/>
          <ac:spMkLst>
            <pc:docMk/>
            <pc:sldMk cId="2245459346" sldId="425"/>
            <ac:spMk id="14" creationId="{7AA523DA-F32B-4AF2-A924-947D338998C0}"/>
          </ac:spMkLst>
        </pc:spChg>
        <pc:spChg chg="add del mod">
          <ac:chgData name="신 주용" userId="ce306e5e72bceba6" providerId="LiveId" clId="{9DB5844C-FE0F-43E9-9795-A1D205B05658}" dt="2022-04-03T18:02:58.229" v="4782" actId="20577"/>
          <ac:spMkLst>
            <pc:docMk/>
            <pc:sldMk cId="2245459346" sldId="425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1:09.536" v="4580" actId="478"/>
          <ac:picMkLst>
            <pc:docMk/>
            <pc:sldMk cId="2245459346" sldId="425"/>
            <ac:picMk id="3" creationId="{17154AB6-C871-41B5-8564-9640F59298A7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4" creationId="{CAEFD232-4F69-4DB7-B63F-1AFCE8F25F0B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2" creationId="{3E5B7E09-4441-408F-AB1E-9F105D06F352}"/>
          </ac:picMkLst>
        </pc:picChg>
        <pc:picChg chg="add mod modCrop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7" creationId="{67A15E0D-D992-4A06-82E5-F3E5631C4E2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6502693" sldId="426"/>
        </pc:sldMkLst>
      </pc:sldChg>
      <pc:sldChg chg="addSp delSp modSp add mod ord">
        <pc:chgData name="신 주용" userId="ce306e5e72bceba6" providerId="LiveId" clId="{9DB5844C-FE0F-43E9-9795-A1D205B05658}" dt="2022-04-03T18:06:56.575" v="4848" actId="1035"/>
        <pc:sldMkLst>
          <pc:docMk/>
          <pc:sldMk cId="4172930339" sldId="426"/>
        </pc:sldMkLst>
        <pc:spChg chg="mod">
          <ac:chgData name="신 주용" userId="ce306e5e72bceba6" providerId="LiveId" clId="{9DB5844C-FE0F-43E9-9795-A1D205B05658}" dt="2022-04-03T18:06:56.575" v="4848" actId="1035"/>
          <ac:spMkLst>
            <pc:docMk/>
            <pc:sldMk cId="4172930339" sldId="426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06:49.282" v="4800" actId="1076"/>
          <ac:picMkLst>
            <pc:docMk/>
            <pc:sldMk cId="4172930339" sldId="426"/>
            <ac:picMk id="3" creationId="{207DB0FE-A0D4-4808-B47E-6BC799F43BDD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9" creationId="{C5A2BDCF-EDB2-4D01-B71A-F6CA57DC9428}"/>
          </ac:picMkLst>
        </pc:picChg>
        <pc:picChg chg="add del mod">
          <ac:chgData name="신 주용" userId="ce306e5e72bceba6" providerId="LiveId" clId="{9DB5844C-FE0F-43E9-9795-A1D205B05658}" dt="2022-04-03T18:06:45.534" v="4797" actId="478"/>
          <ac:picMkLst>
            <pc:docMk/>
            <pc:sldMk cId="4172930339" sldId="426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7" creationId="{67A15E0D-D992-4A06-82E5-F3E5631C4E28}"/>
          </ac:picMkLst>
        </pc:picChg>
      </pc:sldChg>
      <pc:sldChg chg="addSp delSp modSp add mod">
        <pc:chgData name="신 주용" userId="ce306e5e72bceba6" providerId="LiveId" clId="{9DB5844C-FE0F-43E9-9795-A1D205B05658}" dt="2022-04-03T18:08:52.850" v="5282" actId="1036"/>
        <pc:sldMkLst>
          <pc:docMk/>
          <pc:sldMk cId="792029282" sldId="427"/>
        </pc:sldMkLst>
        <pc:spChg chg="mod">
          <ac:chgData name="신 주용" userId="ce306e5e72bceba6" providerId="LiveId" clId="{9DB5844C-FE0F-43E9-9795-A1D205B05658}" dt="2022-04-03T18:08:52.850" v="5282" actId="1036"/>
          <ac:spMkLst>
            <pc:docMk/>
            <pc:sldMk cId="792029282" sldId="427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7:00.498" v="4851" actId="478"/>
          <ac:picMkLst>
            <pc:docMk/>
            <pc:sldMk cId="792029282" sldId="427"/>
            <ac:picMk id="3" creationId="{207DB0FE-A0D4-4808-B47E-6BC799F43BDD}"/>
          </ac:picMkLst>
        </pc:picChg>
        <pc:picChg chg="mod or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0" creationId="{907EB09D-538A-4C0B-8679-0B82736CFE40}"/>
          </ac:picMkLst>
        </pc:picChg>
        <pc:picChg chg="add mo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6" creationId="{82B7512E-DF29-4F36-A35A-2A39C9956AC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31142444" sldId="427"/>
        </pc:sldMkLst>
      </pc:sldChg>
      <pc:sldChg chg="addSp delSp modSp add mod">
        <pc:chgData name="신 주용" userId="ce306e5e72bceba6" providerId="LiveId" clId="{9DB5844C-FE0F-43E9-9795-A1D205B05658}" dt="2022-04-03T18:10:10.305" v="5491" actId="20577"/>
        <pc:sldMkLst>
          <pc:docMk/>
          <pc:sldMk cId="2181536615" sldId="428"/>
        </pc:sldMkLst>
        <pc:spChg chg="mod">
          <ac:chgData name="신 주용" userId="ce306e5e72bceba6" providerId="LiveId" clId="{9DB5844C-FE0F-43E9-9795-A1D205B05658}" dt="2022-04-03T18:10:10.305" v="5491" actId="20577"/>
          <ac:spMkLst>
            <pc:docMk/>
            <pc:sldMk cId="2181536615" sldId="428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3" creationId="{8A28DB9C-F7B0-41C8-A57B-137CF273A5FE}"/>
          </ac:picMkLst>
        </pc:pic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5" creationId="{80191233-4C35-4CD9-9E04-3A1509361032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6" creationId="{82B7512E-DF29-4F36-A35A-2A39C9956ACF}"/>
          </ac:picMkLst>
        </pc:picChg>
      </pc:sldChg>
      <pc:sldChg chg="add del">
        <pc:chgData name="신 주용" userId="ce306e5e72bceba6" providerId="LiveId" clId="{9DB5844C-FE0F-43E9-9795-A1D205B05658}" dt="2022-04-03T18:06:58.607" v="4850" actId="2890"/>
        <pc:sldMkLst>
          <pc:docMk/>
          <pc:sldMk cId="3970574584" sldId="428"/>
        </pc:sldMkLst>
      </pc:sldChg>
      <pc:sldChg chg="addSp delSp modSp add mod">
        <pc:chgData name="신 주용" userId="ce306e5e72bceba6" providerId="LiveId" clId="{9DB5844C-FE0F-43E9-9795-A1D205B05658}" dt="2022-04-03T18:30:03.766" v="7948" actId="1035"/>
        <pc:sldMkLst>
          <pc:docMk/>
          <pc:sldMk cId="269050667" sldId="429"/>
        </pc:sldMkLst>
        <pc:spChg chg="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19" creationId="{9C627559-2534-4EA1-A833-18195D6FA323}"/>
          </ac:spMkLst>
        </pc:spChg>
        <pc:spChg chg="add 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22" creationId="{72B9F16E-4BC0-479B-ABA5-48339E630E11}"/>
          </ac:spMkLst>
        </pc:sp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3" creationId="{4A473EA6-D615-4DAF-A6C3-1D93489F6088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10" creationId="{B53E3BEC-F8EB-4F42-BB56-6DE9EB232664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7" creationId="{67A15E0D-D992-4A06-82E5-F3E5631C4E28}"/>
          </ac:picMkLst>
        </pc:picChg>
      </pc:sldChg>
      <pc:sldChg chg="delSp add del mod">
        <pc:chgData name="신 주용" userId="ce306e5e72bceba6" providerId="LiveId" clId="{9DB5844C-FE0F-43E9-9795-A1D205B05658}" dt="2022-04-03T18:10:13.059" v="5492" actId="47"/>
        <pc:sldMkLst>
          <pc:docMk/>
          <pc:sldMk cId="341005946" sldId="429"/>
        </pc:sldMkLst>
        <pc:picChg chg="del">
          <ac:chgData name="신 주용" userId="ce306e5e72bceba6" providerId="LiveId" clId="{9DB5844C-FE0F-43E9-9795-A1D205B05658}" dt="2022-04-03T18:09:31.451" v="5357" actId="478"/>
          <ac:picMkLst>
            <pc:docMk/>
            <pc:sldMk cId="341005946" sldId="429"/>
            <ac:picMk id="3" creationId="{8A28DB9C-F7B0-41C8-A57B-137CF273A5FE}"/>
          </ac:picMkLst>
        </pc:picChg>
      </pc:sldChg>
      <pc:sldChg chg="addSp delSp modSp add mod">
        <pc:chgData name="신 주용" userId="ce306e5e72bceba6" providerId="LiveId" clId="{9DB5844C-FE0F-43E9-9795-A1D205B05658}" dt="2022-04-03T18:26:48.976" v="7944" actId="1036"/>
        <pc:sldMkLst>
          <pc:docMk/>
          <pc:sldMk cId="862670545" sldId="430"/>
        </pc:sldMkLst>
        <pc:spChg chg="mod">
          <ac:chgData name="신 주용" userId="ce306e5e72bceba6" providerId="LiveId" clId="{9DB5844C-FE0F-43E9-9795-A1D205B05658}" dt="2022-04-03T18:26:48.976" v="7944" actId="1036"/>
          <ac:spMkLst>
            <pc:docMk/>
            <pc:sldMk cId="862670545" sldId="430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3T18:19:37.720" v="6791" actId="478"/>
          <ac:spMkLst>
            <pc:docMk/>
            <pc:sldMk cId="862670545" sldId="430"/>
            <ac:spMk id="22" creationId="{72B9F16E-4BC0-479B-ABA5-48339E630E11}"/>
          </ac:spMkLst>
        </pc:spChg>
        <pc:picChg chg="del">
          <ac:chgData name="신 주용" userId="ce306e5e72bceba6" providerId="LiveId" clId="{9DB5844C-FE0F-43E9-9795-A1D205B05658}" dt="2022-04-03T18:17:36.638" v="6231" actId="478"/>
          <ac:picMkLst>
            <pc:docMk/>
            <pc:sldMk cId="862670545" sldId="430"/>
            <ac:picMk id="3" creationId="{4A473EA6-D615-4DAF-A6C3-1D93489F6088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4" creationId="{13586762-7545-4739-B4B9-D7616DC2ADAB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9" creationId="{69EBA20B-C3D8-4685-A11E-75DA122C3826}"/>
          </ac:picMkLst>
        </pc:picChg>
        <pc:picChg chg="del">
          <ac:chgData name="신 주용" userId="ce306e5e72bceba6" providerId="LiveId" clId="{9DB5844C-FE0F-43E9-9795-A1D205B05658}" dt="2022-04-03T18:19:37.720" v="6791" actId="478"/>
          <ac:picMkLst>
            <pc:docMk/>
            <pc:sldMk cId="862670545" sldId="430"/>
            <ac:picMk id="10" creationId="{B53E3BEC-F8EB-4F42-BB56-6DE9EB232664}"/>
          </ac:picMkLst>
        </pc:picChg>
      </pc:sldChg>
    </pc:docChg>
  </pc:docChgLst>
  <pc:docChgLst>
    <pc:chgData name="신 주용" userId="ce306e5e72bceba6" providerId="LiveId" clId="{CA4A9FE3-D652-4C0A-B483-D9888A82F7C0}"/>
    <pc:docChg chg="undo redo custSel addSld delSld modSld sldOrd modShowInfo">
      <pc:chgData name="신 주용" userId="ce306e5e72bceba6" providerId="LiveId" clId="{CA4A9FE3-D652-4C0A-B483-D9888A82F7C0}" dt="2022-04-28T00:08:06.932" v="13590" actId="478"/>
      <pc:docMkLst>
        <pc:docMk/>
      </pc:docMkLst>
      <pc:sldChg chg="addSp delSp mod">
        <pc:chgData name="신 주용" userId="ce306e5e72bceba6" providerId="LiveId" clId="{CA4A9FE3-D652-4C0A-B483-D9888A82F7C0}" dt="2022-04-27T22:53:26.212" v="13288" actId="22"/>
        <pc:sldMkLst>
          <pc:docMk/>
          <pc:sldMk cId="1335498118" sldId="284"/>
        </pc:sldMkLst>
        <pc:picChg chg="add del">
          <ac:chgData name="신 주용" userId="ce306e5e72bceba6" providerId="LiveId" clId="{CA4A9FE3-D652-4C0A-B483-D9888A82F7C0}" dt="2022-04-27T22:53:26.212" v="13288" actId="22"/>
          <ac:picMkLst>
            <pc:docMk/>
            <pc:sldMk cId="1335498118" sldId="284"/>
            <ac:picMk id="15" creationId="{3930319E-2FFF-45E5-92BF-130504CFEF1E}"/>
          </ac:picMkLst>
        </pc:picChg>
      </pc:sldChg>
      <pc:sldChg chg="modSp mod">
        <pc:chgData name="신 주용" userId="ce306e5e72bceba6" providerId="LiveId" clId="{CA4A9FE3-D652-4C0A-B483-D9888A82F7C0}" dt="2022-04-26T16:57:04.776" v="27" actId="20577"/>
        <pc:sldMkLst>
          <pc:docMk/>
          <pc:sldMk cId="109162043" sldId="368"/>
        </pc:sldMkLst>
        <pc:spChg chg="mod">
          <ac:chgData name="신 주용" userId="ce306e5e72bceba6" providerId="LiveId" clId="{CA4A9FE3-D652-4C0A-B483-D9888A82F7C0}" dt="2022-04-26T16:57:04.776" v="27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CA4A9FE3-D652-4C0A-B483-D9888A82F7C0}" dt="2022-04-27T23:04:48.885" v="13578" actId="167"/>
        <pc:sldMkLst>
          <pc:docMk/>
          <pc:sldMk cId="2782456046" sldId="376"/>
        </pc:sldMkLst>
        <pc:spChg chg="mod">
          <ac:chgData name="신 주용" userId="ce306e5e72bceba6" providerId="LiveId" clId="{CA4A9FE3-D652-4C0A-B483-D9888A82F7C0}" dt="2022-04-26T17:03:45.576" v="1009" actId="1036"/>
          <ac:spMkLst>
            <pc:docMk/>
            <pc:sldMk cId="2782456046" sldId="376"/>
            <ac:spMk id="14" creationId="{7AA523DA-F32B-4AF2-A924-947D338998C0}"/>
          </ac:spMkLst>
        </pc:spChg>
        <pc:spChg chg="add del mod">
          <ac:chgData name="신 주용" userId="ce306e5e72bceba6" providerId="LiveId" clId="{CA4A9FE3-D652-4C0A-B483-D9888A82F7C0}" dt="2022-04-27T17:01:13.287" v="1205"/>
          <ac:spMkLst>
            <pc:docMk/>
            <pc:sldMk cId="2782456046" sldId="376"/>
            <ac:spMk id="16" creationId="{04B2F51A-BB2E-4825-8563-7498C89C4055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18" creationId="{322753BC-C241-4E23-AB27-B4473279EC54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20" creationId="{D8CD01BD-85B1-4269-8510-01E9649927C3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21" creationId="{13D8D876-8D19-4F6F-8557-0BA61B8AA543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23" creationId="{CD1B9430-FCBB-470E-A979-5EE134E054AF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25" creationId="{8815734A-5B93-401D-AF68-89B127F64680}"/>
          </ac:spMkLst>
        </pc:spChg>
        <pc:spChg chg="mod">
          <ac:chgData name="신 주용" userId="ce306e5e72bceba6" providerId="LiveId" clId="{CA4A9FE3-D652-4C0A-B483-D9888A82F7C0}" dt="2022-04-27T23:04:46.765" v="13577"/>
          <ac:spMkLst>
            <pc:docMk/>
            <pc:sldMk cId="2782456046" sldId="376"/>
            <ac:spMk id="26" creationId="{D2A42951-0286-4A36-A676-4C4C08ADDB1B}"/>
          </ac:spMkLst>
        </pc:spChg>
        <pc:grpChg chg="del mod">
          <ac:chgData name="신 주용" userId="ce306e5e72bceba6" providerId="LiveId" clId="{CA4A9FE3-D652-4C0A-B483-D9888A82F7C0}" dt="2022-04-27T23:04:43.083" v="13574" actId="478"/>
          <ac:grpSpMkLst>
            <pc:docMk/>
            <pc:sldMk cId="2782456046" sldId="376"/>
            <ac:grpSpMk id="15" creationId="{00000000-0000-0000-0000-000000000000}"/>
          </ac:grpSpMkLst>
        </pc:grpChg>
        <pc:grpChg chg="add mod ord">
          <ac:chgData name="신 주용" userId="ce306e5e72bceba6" providerId="LiveId" clId="{CA4A9FE3-D652-4C0A-B483-D9888A82F7C0}" dt="2022-04-27T23:04:48.885" v="13578" actId="167"/>
          <ac:grpSpMkLst>
            <pc:docMk/>
            <pc:sldMk cId="2782456046" sldId="376"/>
            <ac:grpSpMk id="17" creationId="{A47C2ED4-F0CF-4853-85DE-EFCD70B050D6}"/>
          </ac:grpSpMkLst>
        </pc:grpChg>
        <pc:grpChg chg="mod">
          <ac:chgData name="신 주용" userId="ce306e5e72bceba6" providerId="LiveId" clId="{CA4A9FE3-D652-4C0A-B483-D9888A82F7C0}" dt="2022-04-27T23:04:46.765" v="13577"/>
          <ac:grpSpMkLst>
            <pc:docMk/>
            <pc:sldMk cId="2782456046" sldId="376"/>
            <ac:grpSpMk id="19" creationId="{ADCFD2EE-D27B-478F-939A-E4B332079A62}"/>
          </ac:grpSpMkLst>
        </pc:grpChg>
        <pc:grpChg chg="mod">
          <ac:chgData name="신 주용" userId="ce306e5e72bceba6" providerId="LiveId" clId="{CA4A9FE3-D652-4C0A-B483-D9888A82F7C0}" dt="2022-04-27T23:04:46.765" v="13577"/>
          <ac:grpSpMkLst>
            <pc:docMk/>
            <pc:sldMk cId="2782456046" sldId="376"/>
            <ac:grpSpMk id="22" creationId="{874C7FBB-8D5B-4AC8-9BB5-B7824CDD6422}"/>
          </ac:grpSpMkLst>
        </pc:grpChg>
        <pc:picChg chg="add del">
          <ac:chgData name="신 주용" userId="ce306e5e72bceba6" providerId="LiveId" clId="{CA4A9FE3-D652-4C0A-B483-D9888A82F7C0}" dt="2022-04-27T23:04:44.288" v="13576" actId="22"/>
          <ac:picMkLst>
            <pc:docMk/>
            <pc:sldMk cId="2782456046" sldId="376"/>
            <ac:picMk id="4" creationId="{714A71E9-9CBE-4481-8034-1C09F6E500C7}"/>
          </ac:picMkLst>
        </pc:picChg>
      </pc:sldChg>
      <pc:sldChg chg="modSp mod">
        <pc:chgData name="신 주용" userId="ce306e5e72bceba6" providerId="LiveId" clId="{CA4A9FE3-D652-4C0A-B483-D9888A82F7C0}" dt="2022-04-27T17:01:31.884" v="1210"/>
        <pc:sldMkLst>
          <pc:docMk/>
          <pc:sldMk cId="1342536853" sldId="407"/>
        </pc:sldMkLst>
        <pc:spChg chg="mod">
          <ac:chgData name="신 주용" userId="ce306e5e72bceba6" providerId="LiveId" clId="{CA4A9FE3-D652-4C0A-B483-D9888A82F7C0}" dt="2022-04-27T17:01:31.884" v="1210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 modNotesTx">
        <pc:chgData name="신 주용" userId="ce306e5e72bceba6" providerId="LiveId" clId="{CA4A9FE3-D652-4C0A-B483-D9888A82F7C0}" dt="2022-04-27T17:48:39.260" v="4658" actId="1076"/>
        <pc:sldMkLst>
          <pc:docMk/>
          <pc:sldMk cId="1291928749" sldId="408"/>
        </pc:sldMkLst>
        <pc:spChg chg="add del mod ord">
          <ac:chgData name="신 주용" userId="ce306e5e72bceba6" providerId="LiveId" clId="{CA4A9FE3-D652-4C0A-B483-D9888A82F7C0}" dt="2022-04-27T17:06:32.313" v="1538" actId="478"/>
          <ac:spMkLst>
            <pc:docMk/>
            <pc:sldMk cId="1291928749" sldId="408"/>
            <ac:spMk id="12" creationId="{1D4B4C40-595D-4B74-B56D-15DF5B8E9D95}"/>
          </ac:spMkLst>
        </pc:spChg>
        <pc:spChg chg="mod">
          <ac:chgData name="신 주용" userId="ce306e5e72bceba6" providerId="LiveId" clId="{CA4A9FE3-D652-4C0A-B483-D9888A82F7C0}" dt="2022-04-27T17:04:21.477" v="1356" actId="20577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CA4A9FE3-D652-4C0A-B483-D9888A82F7C0}" dt="2022-04-27T17:22:22.928" v="3004" actId="1076"/>
          <ac:spMkLst>
            <pc:docMk/>
            <pc:sldMk cId="1291928749" sldId="408"/>
            <ac:spMk id="17" creationId="{031C74C2-E6CF-4CD2-B584-D95D4A066440}"/>
          </ac:spMkLst>
        </pc:spChg>
        <pc:spChg chg="add del mod">
          <ac:chgData name="신 주용" userId="ce306e5e72bceba6" providerId="LiveId" clId="{CA4A9FE3-D652-4C0A-B483-D9888A82F7C0}" dt="2022-04-27T17:06:32.314" v="1540"/>
          <ac:spMkLst>
            <pc:docMk/>
            <pc:sldMk cId="1291928749" sldId="408"/>
            <ac:spMk id="19" creationId="{0FA7E22E-B71A-48EB-8929-B65A3C8EC43F}"/>
          </ac:spMkLst>
        </pc:spChg>
        <pc:spChg chg="add del mod">
          <ac:chgData name="신 주용" userId="ce306e5e72bceba6" providerId="LiveId" clId="{CA4A9FE3-D652-4C0A-B483-D9888A82F7C0}" dt="2022-04-27T17:06:32.315" v="1542"/>
          <ac:spMkLst>
            <pc:docMk/>
            <pc:sldMk cId="1291928749" sldId="408"/>
            <ac:spMk id="21" creationId="{ED22938D-DE96-423E-AEF7-D6CFB3E648A5}"/>
          </ac:spMkLst>
        </pc:spChg>
        <pc:spChg chg="del">
          <ac:chgData name="신 주용" userId="ce306e5e72bceba6" providerId="LiveId" clId="{CA4A9FE3-D652-4C0A-B483-D9888A82F7C0}" dt="2022-04-26T17:05:30.748" v="1105" actId="478"/>
          <ac:spMkLst>
            <pc:docMk/>
            <pc:sldMk cId="1291928749" sldId="408"/>
            <ac:spMk id="22" creationId="{7DECE097-150E-43D5-89D5-9F61AE2C04C5}"/>
          </ac:spMkLst>
        </pc:spChg>
        <pc:spChg chg="add mod ord">
          <ac:chgData name="신 주용" userId="ce306e5e72bceba6" providerId="LiveId" clId="{CA4A9FE3-D652-4C0A-B483-D9888A82F7C0}" dt="2022-04-27T17:48:33.444" v="4656" actId="1076"/>
          <ac:spMkLst>
            <pc:docMk/>
            <pc:sldMk cId="1291928749" sldId="408"/>
            <ac:spMk id="25" creationId="{B04D51FF-2B24-4E88-819A-6BCC91C4747B}"/>
          </ac:spMkLst>
        </pc:spChg>
        <pc:spChg chg="add mod">
          <ac:chgData name="신 주용" userId="ce306e5e72bceba6" providerId="LiveId" clId="{CA4A9FE3-D652-4C0A-B483-D9888A82F7C0}" dt="2022-04-27T17:48:39.260" v="4658" actId="1076"/>
          <ac:spMkLst>
            <pc:docMk/>
            <pc:sldMk cId="1291928749" sldId="408"/>
            <ac:spMk id="29" creationId="{A5863D21-9441-4DFD-AA86-5B0C4A49CEE5}"/>
          </ac:spMkLst>
        </pc:spChg>
        <pc:spChg chg="mod">
          <ac:chgData name="신 주용" userId="ce306e5e72bceba6" providerId="LiveId" clId="{CA4A9FE3-D652-4C0A-B483-D9888A82F7C0}" dt="2022-04-26T22:08:12.405" v="1124" actId="20577"/>
          <ac:spMkLst>
            <pc:docMk/>
            <pc:sldMk cId="1291928749" sldId="408"/>
            <ac:spMk id="52" creationId="{A632545B-A824-4B14-B7CE-62E9B53E9D5D}"/>
          </ac:spMkLst>
        </pc:spChg>
        <pc:picChg chg="add del mod">
          <ac:chgData name="신 주용" userId="ce306e5e72bceba6" providerId="LiveId" clId="{CA4A9FE3-D652-4C0A-B483-D9888A82F7C0}" dt="2022-04-26T22:05:44.441" v="1106" actId="478"/>
          <ac:picMkLst>
            <pc:docMk/>
            <pc:sldMk cId="1291928749" sldId="408"/>
            <ac:picMk id="3" creationId="{CAD7B5E8-31FA-4D21-BF08-55655A8921A2}"/>
          </ac:picMkLst>
        </pc:picChg>
        <pc:picChg chg="del">
          <ac:chgData name="신 주용" userId="ce306e5e72bceba6" providerId="LiveId" clId="{CA4A9FE3-D652-4C0A-B483-D9888A82F7C0}" dt="2022-04-26T17:05:15.660" v="1102" actId="478"/>
          <ac:picMkLst>
            <pc:docMk/>
            <pc:sldMk cId="1291928749" sldId="408"/>
            <ac:picMk id="5" creationId="{077EEC42-57CD-4760-84FD-C86B3DBEF051}"/>
          </ac:picMkLst>
        </pc:picChg>
        <pc:picChg chg="add mod">
          <ac:chgData name="신 주용" userId="ce306e5e72bceba6" providerId="LiveId" clId="{CA4A9FE3-D652-4C0A-B483-D9888A82F7C0}" dt="2022-04-27T17:47:41.636" v="4631" actId="14100"/>
          <ac:picMkLst>
            <pc:docMk/>
            <pc:sldMk cId="1291928749" sldId="408"/>
            <ac:picMk id="20" creationId="{4AC1BE8F-18A7-4F1F-8DC6-3F233F792FDF}"/>
          </ac:picMkLst>
        </pc:picChg>
        <pc:picChg chg="add mod">
          <ac:chgData name="신 주용" userId="ce306e5e72bceba6" providerId="LiveId" clId="{CA4A9FE3-D652-4C0A-B483-D9888A82F7C0}" dt="2022-04-27T17:48:35.571" v="4657" actId="1076"/>
          <ac:picMkLst>
            <pc:docMk/>
            <pc:sldMk cId="1291928749" sldId="408"/>
            <ac:picMk id="26" creationId="{77F129A5-98BF-4D1C-B93B-4D92F7982898}"/>
          </ac:picMkLst>
        </pc:picChg>
      </pc:sldChg>
      <pc:sldChg chg="addSp delSp add del mod">
        <pc:chgData name="신 주용" userId="ce306e5e72bceba6" providerId="LiveId" clId="{CA4A9FE3-D652-4C0A-B483-D9888A82F7C0}" dt="2022-04-27T17:08:42.205" v="1779" actId="2890"/>
        <pc:sldMkLst>
          <pc:docMk/>
          <pc:sldMk cId="1692650230" sldId="409"/>
        </pc:sldMkLst>
        <pc:spChg chg="add del">
          <ac:chgData name="신 주용" userId="ce306e5e72bceba6" providerId="LiveId" clId="{CA4A9FE3-D652-4C0A-B483-D9888A82F7C0}" dt="2022-04-27T17:08:40.404" v="1778" actId="22"/>
          <ac:spMkLst>
            <pc:docMk/>
            <pc:sldMk cId="1692650230" sldId="409"/>
            <ac:spMk id="18" creationId="{AE02CB71-B976-47F7-BD50-D772D237F5BD}"/>
          </ac:spMkLst>
        </pc:spChg>
      </pc:sldChg>
      <pc:sldChg chg="add del">
        <pc:chgData name="신 주용" userId="ce306e5e72bceba6" providerId="LiveId" clId="{CA4A9FE3-D652-4C0A-B483-D9888A82F7C0}" dt="2022-04-27T17:15:47.375" v="2192" actId="47"/>
        <pc:sldMkLst>
          <pc:docMk/>
          <pc:sldMk cId="2070369115" sldId="409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2857458597" sldId="409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2491371868" sldId="410"/>
        </pc:sldMkLst>
      </pc:sldChg>
      <pc:sldChg chg="addSp delSp modSp add mod">
        <pc:chgData name="신 주용" userId="ce306e5e72bceba6" providerId="LiveId" clId="{CA4A9FE3-D652-4C0A-B483-D9888A82F7C0}" dt="2022-04-27T17:48:47.553" v="4667" actId="1036"/>
        <pc:sldMkLst>
          <pc:docMk/>
          <pc:sldMk cId="3405216369" sldId="410"/>
        </pc:sldMkLst>
        <pc:spChg chg="mod">
          <ac:chgData name="신 주용" userId="ce306e5e72bceba6" providerId="LiveId" clId="{CA4A9FE3-D652-4C0A-B483-D9888A82F7C0}" dt="2022-04-27T17:17:59.839" v="2371"/>
          <ac:spMkLst>
            <pc:docMk/>
            <pc:sldMk cId="3405216369" sldId="410"/>
            <ac:spMk id="14" creationId="{7AA523DA-F32B-4AF2-A924-947D338998C0}"/>
          </ac:spMkLst>
        </pc:spChg>
        <pc:spChg chg="mod">
          <ac:chgData name="신 주용" userId="ce306e5e72bceba6" providerId="LiveId" clId="{CA4A9FE3-D652-4C0A-B483-D9888A82F7C0}" dt="2022-04-27T17:22:34.224" v="3037" actId="1036"/>
          <ac:spMkLst>
            <pc:docMk/>
            <pc:sldMk cId="3405216369" sldId="410"/>
            <ac:spMk id="17" creationId="{031C74C2-E6CF-4CD2-B584-D95D4A066440}"/>
          </ac:spMkLst>
        </pc:spChg>
        <pc:spChg chg="mod">
          <ac:chgData name="신 주용" userId="ce306e5e72bceba6" providerId="LiveId" clId="{CA4A9FE3-D652-4C0A-B483-D9888A82F7C0}" dt="2022-04-27T17:48:47.553" v="4667" actId="1036"/>
          <ac:spMkLst>
            <pc:docMk/>
            <pc:sldMk cId="3405216369" sldId="410"/>
            <ac:spMk id="25" creationId="{B04D51FF-2B24-4E88-819A-6BCC91C4747B}"/>
          </ac:spMkLst>
        </pc:spChg>
        <pc:spChg chg="del">
          <ac:chgData name="신 주용" userId="ce306e5e72bceba6" providerId="LiveId" clId="{CA4A9FE3-D652-4C0A-B483-D9888A82F7C0}" dt="2022-04-27T17:21:32.907" v="2972" actId="478"/>
          <ac:spMkLst>
            <pc:docMk/>
            <pc:sldMk cId="3405216369" sldId="410"/>
            <ac:spMk id="29" creationId="{A5863D21-9441-4DFD-AA86-5B0C4A49CEE5}"/>
          </ac:spMkLst>
        </pc:spChg>
        <pc:picChg chg="add mod">
          <ac:chgData name="신 주용" userId="ce306e5e72bceba6" providerId="LiveId" clId="{CA4A9FE3-D652-4C0A-B483-D9888A82F7C0}" dt="2022-04-27T17:22:09.401" v="2980" actId="1076"/>
          <ac:picMkLst>
            <pc:docMk/>
            <pc:sldMk cId="3405216369" sldId="410"/>
            <ac:picMk id="3" creationId="{15EE7F7F-5D2C-4827-984D-69602D6ABB39}"/>
          </ac:picMkLst>
        </pc:picChg>
        <pc:picChg chg="add mod">
          <ac:chgData name="신 주용" userId="ce306e5e72bceba6" providerId="LiveId" clId="{CA4A9FE3-D652-4C0A-B483-D9888A82F7C0}" dt="2022-04-27T17:22:09.401" v="2980" actId="1076"/>
          <ac:picMkLst>
            <pc:docMk/>
            <pc:sldMk cId="3405216369" sldId="410"/>
            <ac:picMk id="5" creationId="{0B2488FC-187C-4566-8739-1EA2F78D408F}"/>
          </ac:picMkLst>
        </pc:picChg>
        <pc:picChg chg="add del">
          <ac:chgData name="신 주용" userId="ce306e5e72bceba6" providerId="LiveId" clId="{CA4A9FE3-D652-4C0A-B483-D9888A82F7C0}" dt="2022-04-27T17:18:53.709" v="2484" actId="22"/>
          <ac:picMkLst>
            <pc:docMk/>
            <pc:sldMk cId="3405216369" sldId="410"/>
            <ac:picMk id="10" creationId="{200E241C-9F59-45F2-9622-C7D9E4D47C69}"/>
          </ac:picMkLst>
        </pc:picChg>
        <pc:picChg chg="del">
          <ac:chgData name="신 주용" userId="ce306e5e72bceba6" providerId="LiveId" clId="{CA4A9FE3-D652-4C0A-B483-D9888A82F7C0}" dt="2022-04-27T17:17:15.960" v="2316" actId="478"/>
          <ac:picMkLst>
            <pc:docMk/>
            <pc:sldMk cId="3405216369" sldId="410"/>
            <ac:picMk id="20" creationId="{4AC1BE8F-18A7-4F1F-8DC6-3F233F792FDF}"/>
          </ac:picMkLst>
        </pc:picChg>
        <pc:picChg chg="del">
          <ac:chgData name="신 주용" userId="ce306e5e72bceba6" providerId="LiveId" clId="{CA4A9FE3-D652-4C0A-B483-D9888A82F7C0}" dt="2022-04-27T17:18:16.357" v="2372" actId="478"/>
          <ac:picMkLst>
            <pc:docMk/>
            <pc:sldMk cId="3405216369" sldId="410"/>
            <ac:picMk id="26" creationId="{77F129A5-98BF-4D1C-B93B-4D92F7982898}"/>
          </ac:picMkLst>
        </pc:picChg>
      </pc:sldChg>
      <pc:sldChg chg="modSp add mod ord">
        <pc:chgData name="신 주용" userId="ce306e5e72bceba6" providerId="LiveId" clId="{CA4A9FE3-D652-4C0A-B483-D9888A82F7C0}" dt="2022-04-27T17:22:56.710" v="3067"/>
        <pc:sldMkLst>
          <pc:docMk/>
          <pc:sldMk cId="569274476" sldId="411"/>
        </pc:sldMkLst>
        <pc:spChg chg="mod">
          <ac:chgData name="신 주용" userId="ce306e5e72bceba6" providerId="LiveId" clId="{CA4A9FE3-D652-4C0A-B483-D9888A82F7C0}" dt="2022-04-27T17:22:56.710" v="3067"/>
          <ac:spMkLst>
            <pc:docMk/>
            <pc:sldMk cId="569274476" sldId="411"/>
            <ac:spMk id="36" creationId="{C87EE3C9-854B-49A6-99D9-2933E19EAD82}"/>
          </ac:spMkLst>
        </pc:sp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2587615138" sldId="411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71621502" sldId="412"/>
        </pc:sldMkLst>
      </pc:sldChg>
      <pc:sldChg chg="add del">
        <pc:chgData name="신 주용" userId="ce306e5e72bceba6" providerId="LiveId" clId="{CA4A9FE3-D652-4C0A-B483-D9888A82F7C0}" dt="2022-04-27T17:22:59.025" v="3069" actId="2890"/>
        <pc:sldMkLst>
          <pc:docMk/>
          <pc:sldMk cId="3283506939" sldId="412"/>
        </pc:sldMkLst>
      </pc:sldChg>
      <pc:sldChg chg="addSp delSp modSp add mod ord">
        <pc:chgData name="신 주용" userId="ce306e5e72bceba6" providerId="LiveId" clId="{CA4A9FE3-D652-4C0A-B483-D9888A82F7C0}" dt="2022-04-28T00:06:18" v="13582" actId="20578"/>
        <pc:sldMkLst>
          <pc:docMk/>
          <pc:sldMk cId="3286567796" sldId="412"/>
        </pc:sldMkLst>
        <pc:spChg chg="mod">
          <ac:chgData name="신 주용" userId="ce306e5e72bceba6" providerId="LiveId" clId="{CA4A9FE3-D652-4C0A-B483-D9888A82F7C0}" dt="2022-04-27T18:36:18.162" v="6107" actId="20577"/>
          <ac:spMkLst>
            <pc:docMk/>
            <pc:sldMk cId="3286567796" sldId="412"/>
            <ac:spMk id="14" creationId="{7AA523DA-F32B-4AF2-A924-947D338998C0}"/>
          </ac:spMkLst>
        </pc:spChg>
        <pc:spChg chg="del">
          <ac:chgData name="신 주용" userId="ce306e5e72bceba6" providerId="LiveId" clId="{CA4A9FE3-D652-4C0A-B483-D9888A82F7C0}" dt="2022-04-27T17:23:05.518" v="3073" actId="478"/>
          <ac:spMkLst>
            <pc:docMk/>
            <pc:sldMk cId="3286567796" sldId="412"/>
            <ac:spMk id="17" creationId="{031C74C2-E6CF-4CD2-B584-D95D4A066440}"/>
          </ac:spMkLst>
        </pc:spChg>
        <pc:spChg chg="add mod">
          <ac:chgData name="신 주용" userId="ce306e5e72bceba6" providerId="LiveId" clId="{CA4A9FE3-D652-4C0A-B483-D9888A82F7C0}" dt="2022-04-27T18:37:01.157" v="6148" actId="1036"/>
          <ac:spMkLst>
            <pc:docMk/>
            <pc:sldMk cId="3286567796" sldId="412"/>
            <ac:spMk id="18" creationId="{604E287B-46A9-4DC4-AAF4-31EDE8E198F5}"/>
          </ac:spMkLst>
        </pc:spChg>
        <pc:spChg chg="del mod">
          <ac:chgData name="신 주용" userId="ce306e5e72bceba6" providerId="LiveId" clId="{CA4A9FE3-D652-4C0A-B483-D9888A82F7C0}" dt="2022-04-27T17:23:08.351" v="3076" actId="478"/>
          <ac:spMkLst>
            <pc:docMk/>
            <pc:sldMk cId="3286567796" sldId="412"/>
            <ac:spMk id="25" creationId="{B04D51FF-2B24-4E88-819A-6BCC91C4747B}"/>
          </ac:spMkLst>
        </pc:spChg>
        <pc:spChg chg="add mod">
          <ac:chgData name="신 주용" userId="ce306e5e72bceba6" providerId="LiveId" clId="{CA4A9FE3-D652-4C0A-B483-D9888A82F7C0}" dt="2022-04-28T00:06:18" v="13582" actId="20578"/>
          <ac:spMkLst>
            <pc:docMk/>
            <pc:sldMk cId="3286567796" sldId="412"/>
            <ac:spMk id="26" creationId="{805B8F84-3607-4FBE-A978-ED0857363203}"/>
          </ac:spMkLst>
        </pc:spChg>
        <pc:picChg chg="del">
          <ac:chgData name="신 주용" userId="ce306e5e72bceba6" providerId="LiveId" clId="{CA4A9FE3-D652-4C0A-B483-D9888A82F7C0}" dt="2022-04-27T17:23:05.518" v="3073" actId="478"/>
          <ac:picMkLst>
            <pc:docMk/>
            <pc:sldMk cId="3286567796" sldId="412"/>
            <ac:picMk id="3" creationId="{15EE7F7F-5D2C-4827-984D-69602D6ABB39}"/>
          </ac:picMkLst>
        </pc:picChg>
        <pc:picChg chg="del">
          <ac:chgData name="신 주용" userId="ce306e5e72bceba6" providerId="LiveId" clId="{CA4A9FE3-D652-4C0A-B483-D9888A82F7C0}" dt="2022-04-27T17:23:05.920" v="3074" actId="478"/>
          <ac:picMkLst>
            <pc:docMk/>
            <pc:sldMk cId="3286567796" sldId="412"/>
            <ac:picMk id="5" creationId="{0B2488FC-187C-4566-8739-1EA2F78D408F}"/>
          </ac:picMkLst>
        </pc:picChg>
        <pc:picChg chg="add mod">
          <ac:chgData name="신 주용" userId="ce306e5e72bceba6" providerId="LiveId" clId="{CA4A9FE3-D652-4C0A-B483-D9888A82F7C0}" dt="2022-04-27T17:49:49.017" v="4700" actId="1076"/>
          <ac:picMkLst>
            <pc:docMk/>
            <pc:sldMk cId="3286567796" sldId="412"/>
            <ac:picMk id="9" creationId="{6C822CA8-CAC0-483C-88E2-381F8C692F3C}"/>
          </ac:picMkLst>
        </pc:picChg>
        <pc:picChg chg="add del mod">
          <ac:chgData name="신 주용" userId="ce306e5e72bceba6" providerId="LiveId" clId="{CA4A9FE3-D652-4C0A-B483-D9888A82F7C0}" dt="2022-04-27T17:30:04.776" v="3416" actId="22"/>
          <ac:picMkLst>
            <pc:docMk/>
            <pc:sldMk cId="3286567796" sldId="412"/>
            <ac:picMk id="12" creationId="{1A73B91C-52E2-47B5-8EA7-5A30C9CEC00B}"/>
          </ac:picMkLst>
        </pc:picChg>
        <pc:picChg chg="add del mod">
          <ac:chgData name="신 주용" userId="ce306e5e72bceba6" providerId="LiveId" clId="{CA4A9FE3-D652-4C0A-B483-D9888A82F7C0}" dt="2022-04-27T17:30:21.426" v="3419" actId="478"/>
          <ac:picMkLst>
            <pc:docMk/>
            <pc:sldMk cId="3286567796" sldId="412"/>
            <ac:picMk id="19" creationId="{ACE0C1C9-6894-4B38-95F9-2FF38826C484}"/>
          </ac:picMkLst>
        </pc:picChg>
      </pc:sldChg>
      <pc:sldChg chg="addSp delSp modSp add mod">
        <pc:chgData name="신 주용" userId="ce306e5e72bceba6" providerId="LiveId" clId="{CA4A9FE3-D652-4C0A-B483-D9888A82F7C0}" dt="2022-04-27T17:38:22.260" v="3461" actId="1076"/>
        <pc:sldMkLst>
          <pc:docMk/>
          <pc:sldMk cId="1532388680" sldId="413"/>
        </pc:sldMkLst>
        <pc:spChg chg="mod">
          <ac:chgData name="신 주용" userId="ce306e5e72bceba6" providerId="LiveId" clId="{CA4A9FE3-D652-4C0A-B483-D9888A82F7C0}" dt="2022-04-27T17:37:01.948" v="3457"/>
          <ac:spMkLst>
            <pc:docMk/>
            <pc:sldMk cId="1532388680" sldId="413"/>
            <ac:spMk id="14" creationId="{7AA523DA-F32B-4AF2-A924-947D338998C0}"/>
          </ac:spMkLst>
        </pc:spChg>
        <pc:spChg chg="del">
          <ac:chgData name="신 주용" userId="ce306e5e72bceba6" providerId="LiveId" clId="{CA4A9FE3-D652-4C0A-B483-D9888A82F7C0}" dt="2022-04-27T17:36:54.968" v="3432" actId="478"/>
          <ac:spMkLst>
            <pc:docMk/>
            <pc:sldMk cId="1532388680" sldId="413"/>
            <ac:spMk id="17" creationId="{031C74C2-E6CF-4CD2-B584-D95D4A066440}"/>
          </ac:spMkLst>
        </pc:spChg>
        <pc:spChg chg="del">
          <ac:chgData name="신 주용" userId="ce306e5e72bceba6" providerId="LiveId" clId="{CA4A9FE3-D652-4C0A-B483-D9888A82F7C0}" dt="2022-04-27T17:36:38.214" v="3428" actId="478"/>
          <ac:spMkLst>
            <pc:docMk/>
            <pc:sldMk cId="1532388680" sldId="413"/>
            <ac:spMk id="25" creationId="{B04D51FF-2B24-4E88-819A-6BCC91C4747B}"/>
          </ac:spMkLst>
        </pc:spChg>
        <pc:picChg chg="del">
          <ac:chgData name="신 주용" userId="ce306e5e72bceba6" providerId="LiveId" clId="{CA4A9FE3-D652-4C0A-B483-D9888A82F7C0}" dt="2022-04-27T17:36:38.214" v="3428" actId="478"/>
          <ac:picMkLst>
            <pc:docMk/>
            <pc:sldMk cId="1532388680" sldId="413"/>
            <ac:picMk id="3" creationId="{15EE7F7F-5D2C-4827-984D-69602D6ABB39}"/>
          </ac:picMkLst>
        </pc:picChg>
        <pc:picChg chg="add del mod">
          <ac:chgData name="신 주용" userId="ce306e5e72bceba6" providerId="LiveId" clId="{CA4A9FE3-D652-4C0A-B483-D9888A82F7C0}" dt="2022-04-27T17:38:16.577" v="3458" actId="478"/>
          <ac:picMkLst>
            <pc:docMk/>
            <pc:sldMk cId="1532388680" sldId="413"/>
            <ac:picMk id="4" creationId="{D00D9C42-24D3-4E16-AE0B-E24CF46D612A}"/>
          </ac:picMkLst>
        </pc:picChg>
        <pc:picChg chg="del">
          <ac:chgData name="신 주용" userId="ce306e5e72bceba6" providerId="LiveId" clId="{CA4A9FE3-D652-4C0A-B483-D9888A82F7C0}" dt="2022-04-27T17:36:38.214" v="3428" actId="478"/>
          <ac:picMkLst>
            <pc:docMk/>
            <pc:sldMk cId="1532388680" sldId="413"/>
            <ac:picMk id="5" creationId="{0B2488FC-187C-4566-8739-1EA2F78D408F}"/>
          </ac:picMkLst>
        </pc:picChg>
        <pc:picChg chg="add mod">
          <ac:chgData name="신 주용" userId="ce306e5e72bceba6" providerId="LiveId" clId="{CA4A9FE3-D652-4C0A-B483-D9888A82F7C0}" dt="2022-04-27T17:38:22.260" v="3461" actId="1076"/>
          <ac:picMkLst>
            <pc:docMk/>
            <pc:sldMk cId="1532388680" sldId="413"/>
            <ac:picMk id="10" creationId="{6C9254D6-C2ED-4D00-957B-C6110726DC5E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678051441" sldId="413"/>
        </pc:sldMkLst>
      </pc:sldChg>
      <pc:sldChg chg="addSp delSp modSp add mod">
        <pc:chgData name="신 주용" userId="ce306e5e72bceba6" providerId="LiveId" clId="{CA4A9FE3-D652-4C0A-B483-D9888A82F7C0}" dt="2022-04-27T18:37:18.516" v="6150" actId="403"/>
        <pc:sldMkLst>
          <pc:docMk/>
          <pc:sldMk cId="85247358" sldId="414"/>
        </pc:sldMkLst>
        <pc:spChg chg="mod">
          <ac:chgData name="신 주용" userId="ce306e5e72bceba6" providerId="LiveId" clId="{CA4A9FE3-D652-4C0A-B483-D9888A82F7C0}" dt="2022-04-27T18:36:22.476" v="6110" actId="20577"/>
          <ac:spMkLst>
            <pc:docMk/>
            <pc:sldMk cId="85247358" sldId="414"/>
            <ac:spMk id="14" creationId="{7AA523DA-F32B-4AF2-A924-947D338998C0}"/>
          </ac:spMkLst>
        </pc:spChg>
        <pc:spChg chg="add mod">
          <ac:chgData name="신 주용" userId="ce306e5e72bceba6" providerId="LiveId" clId="{CA4A9FE3-D652-4C0A-B483-D9888A82F7C0}" dt="2022-04-27T17:56:26.297" v="5194" actId="14100"/>
          <ac:spMkLst>
            <pc:docMk/>
            <pc:sldMk cId="85247358" sldId="414"/>
            <ac:spMk id="16" creationId="{F9DB44AB-3EEB-4BD8-AF2B-4AB19ECCFE8E}"/>
          </ac:spMkLst>
        </pc:spChg>
        <pc:spChg chg="del mod">
          <ac:chgData name="신 주용" userId="ce306e5e72bceba6" providerId="LiveId" clId="{CA4A9FE3-D652-4C0A-B483-D9888A82F7C0}" dt="2022-04-27T17:47:21.564" v="4627" actId="478"/>
          <ac:spMkLst>
            <pc:docMk/>
            <pc:sldMk cId="85247358" sldId="414"/>
            <ac:spMk id="18" creationId="{604E287B-46A9-4DC4-AAF4-31EDE8E198F5}"/>
          </ac:spMkLst>
        </pc:spChg>
        <pc:spChg chg="add del mod">
          <ac:chgData name="신 주용" userId="ce306e5e72bceba6" providerId="LiveId" clId="{CA4A9FE3-D652-4C0A-B483-D9888A82F7C0}" dt="2022-04-27T18:02:39.769" v="5314" actId="478"/>
          <ac:spMkLst>
            <pc:docMk/>
            <pc:sldMk cId="85247358" sldId="414"/>
            <ac:spMk id="25" creationId="{F157B198-B44D-4517-9517-0DECF29D4569}"/>
          </ac:spMkLst>
        </pc:spChg>
        <pc:spChg chg="add del mod ord topLvl">
          <ac:chgData name="신 주용" userId="ce306e5e72bceba6" providerId="LiveId" clId="{CA4A9FE3-D652-4C0A-B483-D9888A82F7C0}" dt="2022-04-27T18:37:18.516" v="6150" actId="403"/>
          <ac:spMkLst>
            <pc:docMk/>
            <pc:sldMk cId="85247358" sldId="414"/>
            <ac:spMk id="26" creationId="{805B8F84-3607-4FBE-A978-ED0857363203}"/>
          </ac:spMkLst>
        </pc:spChg>
        <pc:grpChg chg="mod">
          <ac:chgData name="신 주용" userId="ce306e5e72bceba6" providerId="LiveId" clId="{CA4A9FE3-D652-4C0A-B483-D9888A82F7C0}" dt="2022-04-27T17:49:58.517" v="4704" actId="1076"/>
          <ac:grpSpMkLst>
            <pc:docMk/>
            <pc:sldMk cId="85247358" sldId="414"/>
            <ac:grpSpMk id="15" creationId="{00000000-0000-0000-0000-000000000000}"/>
          </ac:grpSpMkLst>
        </pc:grpChg>
        <pc:grpChg chg="add del mod">
          <ac:chgData name="신 주용" userId="ce306e5e72bceba6" providerId="LiveId" clId="{CA4A9FE3-D652-4C0A-B483-D9888A82F7C0}" dt="2022-04-27T17:57:58.144" v="5207" actId="165"/>
          <ac:grpSpMkLst>
            <pc:docMk/>
            <pc:sldMk cId="85247358" sldId="414"/>
            <ac:grpSpMk id="19" creationId="{28F57ABF-29C0-4ABD-8B9C-2A487F9FE8EE}"/>
          </ac:grpSpMkLst>
        </pc:grpChg>
        <pc:grpChg chg="add del mod">
          <ac:chgData name="신 주용" userId="ce306e5e72bceba6" providerId="LiveId" clId="{CA4A9FE3-D652-4C0A-B483-D9888A82F7C0}" dt="2022-04-27T18:00:57.455" v="5299" actId="165"/>
          <ac:grpSpMkLst>
            <pc:docMk/>
            <pc:sldMk cId="85247358" sldId="414"/>
            <ac:grpSpMk id="21" creationId="{F3464AE8-57A7-4BD7-8EFA-1C2BBFBFEBCB}"/>
          </ac:grpSpMkLst>
        </pc:grpChg>
        <pc:picChg chg="add mod">
          <ac:chgData name="신 주용" userId="ce306e5e72bceba6" providerId="LiveId" clId="{CA4A9FE3-D652-4C0A-B483-D9888A82F7C0}" dt="2022-04-27T17:47:19.592" v="4626" actId="14100"/>
          <ac:picMkLst>
            <pc:docMk/>
            <pc:sldMk cId="85247358" sldId="414"/>
            <ac:picMk id="4" creationId="{8CDC076F-EA11-4F42-B5DE-34AEFBBD06B9}"/>
          </ac:picMkLst>
        </pc:picChg>
        <pc:picChg chg="del">
          <ac:chgData name="신 주용" userId="ce306e5e72bceba6" providerId="LiveId" clId="{CA4A9FE3-D652-4C0A-B483-D9888A82F7C0}" dt="2022-04-27T17:47:07.648" v="4620" actId="478"/>
          <ac:picMkLst>
            <pc:docMk/>
            <pc:sldMk cId="85247358" sldId="414"/>
            <ac:picMk id="9" creationId="{6C822CA8-CAC0-483C-88E2-381F8C692F3C}"/>
          </ac:picMkLst>
        </pc:picChg>
        <pc:cxnChg chg="add del mod topLvl">
          <ac:chgData name="신 주용" userId="ce306e5e72bceba6" providerId="LiveId" clId="{CA4A9FE3-D652-4C0A-B483-D9888A82F7C0}" dt="2022-04-27T18:00:59.866" v="5301" actId="478"/>
          <ac:cxnSpMkLst>
            <pc:docMk/>
            <pc:sldMk cId="85247358" sldId="414"/>
            <ac:cxnSpMk id="10" creationId="{1E0DB817-ECA7-46B0-A7FD-F4EBE7888A87}"/>
          </ac:cxnSpMkLst>
        </pc:cxnChg>
        <pc:cxnChg chg="add del mod ord">
          <ac:chgData name="신 주용" userId="ce306e5e72bceba6" providerId="LiveId" clId="{CA4A9FE3-D652-4C0A-B483-D9888A82F7C0}" dt="2022-04-27T17:56:40.419" v="5196" actId="478"/>
          <ac:cxnSpMkLst>
            <pc:docMk/>
            <pc:sldMk cId="85247358" sldId="414"/>
            <ac:cxnSpMk id="20" creationId="{80BDEAC1-D8AE-4854-AB46-3C810BE2AA69}"/>
          </ac:cxnSpMkLst>
        </pc:cxnChg>
        <pc:cxnChg chg="add del mod topLvl">
          <ac:chgData name="신 주용" userId="ce306e5e72bceba6" providerId="LiveId" clId="{CA4A9FE3-D652-4C0A-B483-D9888A82F7C0}" dt="2022-04-27T18:00:58.953" v="5300" actId="478"/>
          <ac:cxnSpMkLst>
            <pc:docMk/>
            <pc:sldMk cId="85247358" sldId="414"/>
            <ac:cxnSpMk id="23" creationId="{D3BB6D7D-9E33-47FA-81AA-BA2F44F09867}"/>
          </ac:cxnSpMkLst>
        </pc:cxnChg>
        <pc:cxnChg chg="add del mod">
          <ac:chgData name="신 주용" userId="ce306e5e72bceba6" providerId="LiveId" clId="{CA4A9FE3-D652-4C0A-B483-D9888A82F7C0}" dt="2022-04-27T18:01:50.613" v="5309" actId="11529"/>
          <ac:cxnSpMkLst>
            <pc:docMk/>
            <pc:sldMk cId="85247358" sldId="414"/>
            <ac:cxnSpMk id="27" creationId="{C747E616-9CFA-4E30-9092-B34BC1F05C25}"/>
          </ac:cxnSpMkLst>
        </pc:cxn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387540284" sldId="414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091827798" sldId="415"/>
        </pc:sldMkLst>
      </pc:sldChg>
      <pc:sldChg chg="addSp delSp modSp add mod">
        <pc:chgData name="신 주용" userId="ce306e5e72bceba6" providerId="LiveId" clId="{CA4A9FE3-D652-4C0A-B483-D9888A82F7C0}" dt="2022-04-28T00:07:11.658" v="13586" actId="20578"/>
        <pc:sldMkLst>
          <pc:docMk/>
          <pc:sldMk cId="2123057591" sldId="415"/>
        </pc:sldMkLst>
        <pc:spChg chg="mod">
          <ac:chgData name="신 주용" userId="ce306e5e72bceba6" providerId="LiveId" clId="{CA4A9FE3-D652-4C0A-B483-D9888A82F7C0}" dt="2022-04-27T18:36:25.598" v="6113" actId="20577"/>
          <ac:spMkLst>
            <pc:docMk/>
            <pc:sldMk cId="2123057591" sldId="415"/>
            <ac:spMk id="14" creationId="{7AA523DA-F32B-4AF2-A924-947D338998C0}"/>
          </ac:spMkLst>
        </pc:spChg>
        <pc:spChg chg="del">
          <ac:chgData name="신 주용" userId="ce306e5e72bceba6" providerId="LiveId" clId="{CA4A9FE3-D652-4C0A-B483-D9888A82F7C0}" dt="2022-04-27T18:21:13.051" v="5328" actId="478"/>
          <ac:spMkLst>
            <pc:docMk/>
            <pc:sldMk cId="2123057591" sldId="415"/>
            <ac:spMk id="16" creationId="{F9DB44AB-3EEB-4BD8-AF2B-4AB19ECCFE8E}"/>
          </ac:spMkLst>
        </pc:spChg>
        <pc:spChg chg="add mod">
          <ac:chgData name="신 주용" userId="ce306e5e72bceba6" providerId="LiveId" clId="{CA4A9FE3-D652-4C0A-B483-D9888A82F7C0}" dt="2022-04-27T18:28:36.519" v="5765" actId="1035"/>
          <ac:spMkLst>
            <pc:docMk/>
            <pc:sldMk cId="2123057591" sldId="415"/>
            <ac:spMk id="18" creationId="{DBD70B28-F7DC-4602-B62B-52D1BFB46217}"/>
          </ac:spMkLst>
        </pc:spChg>
        <pc:spChg chg="mod">
          <ac:chgData name="신 주용" userId="ce306e5e72bceba6" providerId="LiveId" clId="{CA4A9FE3-D652-4C0A-B483-D9888A82F7C0}" dt="2022-04-28T00:07:11.658" v="13586" actId="20578"/>
          <ac:spMkLst>
            <pc:docMk/>
            <pc:sldMk cId="2123057591" sldId="415"/>
            <ac:spMk id="26" creationId="{805B8F84-3607-4FBE-A978-ED0857363203}"/>
          </ac:spMkLst>
        </pc:spChg>
        <pc:grpChg chg="mod">
          <ac:chgData name="신 주용" userId="ce306e5e72bceba6" providerId="LiveId" clId="{CA4A9FE3-D652-4C0A-B483-D9888A82F7C0}" dt="2022-04-27T18:27:39.997" v="5714" actId="1076"/>
          <ac:grpSpMkLst>
            <pc:docMk/>
            <pc:sldMk cId="2123057591" sldId="415"/>
            <ac:grpSpMk id="15" creationId="{00000000-0000-0000-0000-000000000000}"/>
          </ac:grpSpMkLst>
        </pc:grpChg>
        <pc:picChg chg="del">
          <ac:chgData name="신 주용" userId="ce306e5e72bceba6" providerId="LiveId" clId="{CA4A9FE3-D652-4C0A-B483-D9888A82F7C0}" dt="2022-04-27T18:21:11.693" v="5327" actId="478"/>
          <ac:picMkLst>
            <pc:docMk/>
            <pc:sldMk cId="2123057591" sldId="415"/>
            <ac:picMk id="4" creationId="{8CDC076F-EA11-4F42-B5DE-34AEFBBD06B9}"/>
          </ac:picMkLst>
        </pc:picChg>
        <pc:picChg chg="add mod">
          <ac:chgData name="신 주용" userId="ce306e5e72bceba6" providerId="LiveId" clId="{CA4A9FE3-D652-4C0A-B483-D9888A82F7C0}" dt="2022-04-27T18:28:36.519" v="5765" actId="1035"/>
          <ac:picMkLst>
            <pc:docMk/>
            <pc:sldMk cId="2123057591" sldId="415"/>
            <ac:picMk id="5" creationId="{F52CA15B-EBCE-43C8-9398-5ED469DBF492}"/>
          </ac:picMkLst>
        </pc:picChg>
        <pc:picChg chg="add mod">
          <ac:chgData name="신 주용" userId="ce306e5e72bceba6" providerId="LiveId" clId="{CA4A9FE3-D652-4C0A-B483-D9888A82F7C0}" dt="2022-04-27T18:28:36.519" v="5765" actId="1035"/>
          <ac:picMkLst>
            <pc:docMk/>
            <pc:sldMk cId="2123057591" sldId="415"/>
            <ac:picMk id="10" creationId="{16BB5A76-E0F4-40F2-9E97-77F148A0E3A4}"/>
          </ac:picMkLst>
        </pc:picChg>
        <pc:picChg chg="add mod">
          <ac:chgData name="신 주용" userId="ce306e5e72bceba6" providerId="LiveId" clId="{CA4A9FE3-D652-4C0A-B483-D9888A82F7C0}" dt="2022-04-27T18:28:36.519" v="5765" actId="1035"/>
          <ac:picMkLst>
            <pc:docMk/>
            <pc:sldMk cId="2123057591" sldId="415"/>
            <ac:picMk id="17" creationId="{A11E090B-924C-4C38-B2DF-13DD052A7764}"/>
          </ac:picMkLst>
        </pc:picChg>
      </pc:sldChg>
      <pc:sldChg chg="addSp delSp modSp add mod">
        <pc:chgData name="신 주용" userId="ce306e5e72bceba6" providerId="LiveId" clId="{CA4A9FE3-D652-4C0A-B483-D9888A82F7C0}" dt="2022-04-27T18:54:59.507" v="7200"/>
        <pc:sldMkLst>
          <pc:docMk/>
          <pc:sldMk cId="3992727092" sldId="416"/>
        </pc:sldMkLst>
        <pc:spChg chg="mod">
          <ac:chgData name="신 주용" userId="ce306e5e72bceba6" providerId="LiveId" clId="{CA4A9FE3-D652-4C0A-B483-D9888A82F7C0}" dt="2022-04-27T18:36:35.726" v="6135" actId="20577"/>
          <ac:spMkLst>
            <pc:docMk/>
            <pc:sldMk cId="3992727092" sldId="416"/>
            <ac:spMk id="14" creationId="{7AA523DA-F32B-4AF2-A924-947D338998C0}"/>
          </ac:spMkLst>
        </pc:spChg>
        <pc:spChg chg="del">
          <ac:chgData name="신 주용" userId="ce306e5e72bceba6" providerId="LiveId" clId="{CA4A9FE3-D652-4C0A-B483-D9888A82F7C0}" dt="2022-04-27T18:36:45.277" v="6136" actId="478"/>
          <ac:spMkLst>
            <pc:docMk/>
            <pc:sldMk cId="3992727092" sldId="416"/>
            <ac:spMk id="18" creationId="{DBD70B28-F7DC-4602-B62B-52D1BFB46217}"/>
          </ac:spMkLst>
        </pc:spChg>
        <pc:spChg chg="add mod">
          <ac:chgData name="신 주용" userId="ce306e5e72bceba6" providerId="LiveId" clId="{CA4A9FE3-D652-4C0A-B483-D9888A82F7C0}" dt="2022-04-27T18:51:38.845" v="6893" actId="1076"/>
          <ac:spMkLst>
            <pc:docMk/>
            <pc:sldMk cId="3992727092" sldId="416"/>
            <ac:spMk id="20" creationId="{BF13E2D6-CFDD-425F-8E12-0345BE7B6A90}"/>
          </ac:spMkLst>
        </pc:spChg>
        <pc:spChg chg="add mod">
          <ac:chgData name="신 주용" userId="ce306e5e72bceba6" providerId="LiveId" clId="{CA4A9FE3-D652-4C0A-B483-D9888A82F7C0}" dt="2022-04-27T18:54:59.507" v="7200"/>
          <ac:spMkLst>
            <pc:docMk/>
            <pc:sldMk cId="3992727092" sldId="416"/>
            <ac:spMk id="23" creationId="{12E55A76-9D4C-4531-80FA-566BD14B4697}"/>
          </ac:spMkLst>
        </pc:spChg>
        <pc:spChg chg="del mod">
          <ac:chgData name="신 주용" userId="ce306e5e72bceba6" providerId="LiveId" clId="{CA4A9FE3-D652-4C0A-B483-D9888A82F7C0}" dt="2022-04-27T18:36:55.923" v="6144"/>
          <ac:spMkLst>
            <pc:docMk/>
            <pc:sldMk cId="3992727092" sldId="416"/>
            <ac:spMk id="26" creationId="{805B8F84-3607-4FBE-A978-ED0857363203}"/>
          </ac:spMkLst>
        </pc:spChg>
        <pc:picChg chg="add mod">
          <ac:chgData name="신 주용" userId="ce306e5e72bceba6" providerId="LiveId" clId="{CA4A9FE3-D652-4C0A-B483-D9888A82F7C0}" dt="2022-04-27T18:51:38.845" v="6893" actId="1076"/>
          <ac:picMkLst>
            <pc:docMk/>
            <pc:sldMk cId="3992727092" sldId="416"/>
            <ac:picMk id="4" creationId="{9ED1414E-48E5-43AC-B04D-BB25F4035414}"/>
          </ac:picMkLst>
        </pc:picChg>
        <pc:picChg chg="del">
          <ac:chgData name="신 주용" userId="ce306e5e72bceba6" providerId="LiveId" clId="{CA4A9FE3-D652-4C0A-B483-D9888A82F7C0}" dt="2022-04-27T18:36:46.651" v="6137" actId="478"/>
          <ac:picMkLst>
            <pc:docMk/>
            <pc:sldMk cId="3992727092" sldId="416"/>
            <ac:picMk id="5" creationId="{F52CA15B-EBCE-43C8-9398-5ED469DBF492}"/>
          </ac:picMkLst>
        </pc:picChg>
        <pc:picChg chg="del">
          <ac:chgData name="신 주용" userId="ce306e5e72bceba6" providerId="LiveId" clId="{CA4A9FE3-D652-4C0A-B483-D9888A82F7C0}" dt="2022-04-27T18:36:49.062" v="6139" actId="478"/>
          <ac:picMkLst>
            <pc:docMk/>
            <pc:sldMk cId="3992727092" sldId="416"/>
            <ac:picMk id="10" creationId="{16BB5A76-E0F4-40F2-9E97-77F148A0E3A4}"/>
          </ac:picMkLst>
        </pc:picChg>
        <pc:picChg chg="add del">
          <ac:chgData name="신 주용" userId="ce306e5e72bceba6" providerId="LiveId" clId="{CA4A9FE3-D652-4C0A-B483-D9888A82F7C0}" dt="2022-04-27T18:38:41.963" v="6283" actId="22"/>
          <ac:picMkLst>
            <pc:docMk/>
            <pc:sldMk cId="3992727092" sldId="416"/>
            <ac:picMk id="12" creationId="{37372B5D-1AA9-4048-BFB6-F5A786CCB6D1}"/>
          </ac:picMkLst>
        </pc:picChg>
        <pc:picChg chg="del">
          <ac:chgData name="신 주용" userId="ce306e5e72bceba6" providerId="LiveId" clId="{CA4A9FE3-D652-4C0A-B483-D9888A82F7C0}" dt="2022-04-27T18:36:49.062" v="6139" actId="478"/>
          <ac:picMkLst>
            <pc:docMk/>
            <pc:sldMk cId="3992727092" sldId="416"/>
            <ac:picMk id="17" creationId="{A11E090B-924C-4C38-B2DF-13DD052A7764}"/>
          </ac:picMkLst>
        </pc:picChg>
      </pc:sldChg>
      <pc:sldChg chg="addSp delSp modSp add mod">
        <pc:chgData name="신 주용" userId="ce306e5e72bceba6" providerId="LiveId" clId="{CA4A9FE3-D652-4C0A-B483-D9888A82F7C0}" dt="2022-04-27T18:54:25.965" v="7195" actId="1076"/>
        <pc:sldMkLst>
          <pc:docMk/>
          <pc:sldMk cId="1182559515" sldId="417"/>
        </pc:sldMkLst>
        <pc:spChg chg="mod ord">
          <ac:chgData name="신 주용" userId="ce306e5e72bceba6" providerId="LiveId" clId="{CA4A9FE3-D652-4C0A-B483-D9888A82F7C0}" dt="2022-04-27T18:54:25.965" v="7195" actId="1076"/>
          <ac:spMkLst>
            <pc:docMk/>
            <pc:sldMk cId="1182559515" sldId="417"/>
            <ac:spMk id="20" creationId="{BF13E2D6-CFDD-425F-8E12-0345BE7B6A90}"/>
          </ac:spMkLst>
        </pc:spChg>
        <pc:spChg chg="del">
          <ac:chgData name="신 주용" userId="ce306e5e72bceba6" providerId="LiveId" clId="{CA4A9FE3-D652-4C0A-B483-D9888A82F7C0}" dt="2022-04-27T18:52:08.221" v="6895" actId="478"/>
          <ac:spMkLst>
            <pc:docMk/>
            <pc:sldMk cId="1182559515" sldId="417"/>
            <ac:spMk id="23" creationId="{12E55A76-9D4C-4531-80FA-566BD14B4697}"/>
          </ac:spMkLst>
        </pc:spChg>
        <pc:picChg chg="del">
          <ac:chgData name="신 주용" userId="ce306e5e72bceba6" providerId="LiveId" clId="{CA4A9FE3-D652-4C0A-B483-D9888A82F7C0}" dt="2022-04-27T18:52:08.221" v="6895" actId="478"/>
          <ac:picMkLst>
            <pc:docMk/>
            <pc:sldMk cId="1182559515" sldId="417"/>
            <ac:picMk id="4" creationId="{9ED1414E-48E5-43AC-B04D-BB25F4035414}"/>
          </ac:picMkLst>
        </pc:picChg>
        <pc:picChg chg="add mod">
          <ac:chgData name="신 주용" userId="ce306e5e72bceba6" providerId="LiveId" clId="{CA4A9FE3-D652-4C0A-B483-D9888A82F7C0}" dt="2022-04-27T18:54:25.965" v="7195" actId="1076"/>
          <ac:picMkLst>
            <pc:docMk/>
            <pc:sldMk cId="1182559515" sldId="417"/>
            <ac:picMk id="5" creationId="{5E055826-8DAF-40CA-BCF6-B43795DE24A1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2472239469" sldId="417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97957214" sldId="418"/>
        </pc:sldMkLst>
      </pc:sldChg>
      <pc:sldChg chg="addSp delSp modSp add mod">
        <pc:chgData name="신 주용" userId="ce306e5e72bceba6" providerId="LiveId" clId="{CA4A9FE3-D652-4C0A-B483-D9888A82F7C0}" dt="2022-04-27T19:05:25.180" v="7710"/>
        <pc:sldMkLst>
          <pc:docMk/>
          <pc:sldMk cId="2170217051" sldId="418"/>
        </pc:sldMkLst>
        <pc:spChg chg="mod ord">
          <ac:chgData name="신 주용" userId="ce306e5e72bceba6" providerId="LiveId" clId="{CA4A9FE3-D652-4C0A-B483-D9888A82F7C0}" dt="2022-04-27T19:05:25.180" v="7710"/>
          <ac:spMkLst>
            <pc:docMk/>
            <pc:sldMk cId="2170217051" sldId="418"/>
            <ac:spMk id="20" creationId="{BF13E2D6-CFDD-425F-8E12-0345BE7B6A90}"/>
          </ac:spMkLst>
        </pc:spChg>
        <pc:picChg chg="add mod ord">
          <ac:chgData name="신 주용" userId="ce306e5e72bceba6" providerId="LiveId" clId="{CA4A9FE3-D652-4C0A-B483-D9888A82F7C0}" dt="2022-04-27T18:55:44.126" v="7215" actId="1076"/>
          <ac:picMkLst>
            <pc:docMk/>
            <pc:sldMk cId="2170217051" sldId="418"/>
            <ac:picMk id="4" creationId="{407EC933-111D-4BBD-87A0-CD3AA8E315E2}"/>
          </ac:picMkLst>
        </pc:picChg>
        <pc:picChg chg="del">
          <ac:chgData name="신 주용" userId="ce306e5e72bceba6" providerId="LiveId" clId="{CA4A9FE3-D652-4C0A-B483-D9888A82F7C0}" dt="2022-04-27T18:52:53.942" v="6902" actId="478"/>
          <ac:picMkLst>
            <pc:docMk/>
            <pc:sldMk cId="2170217051" sldId="418"/>
            <ac:picMk id="5" creationId="{5E055826-8DAF-40CA-BCF6-B43795DE24A1}"/>
          </ac:picMkLst>
        </pc:picChg>
        <pc:picChg chg="add mod ord">
          <ac:chgData name="신 주용" userId="ce306e5e72bceba6" providerId="LiveId" clId="{CA4A9FE3-D652-4C0A-B483-D9888A82F7C0}" dt="2022-04-27T18:55:40.079" v="7214" actId="14100"/>
          <ac:picMkLst>
            <pc:docMk/>
            <pc:sldMk cId="2170217051" sldId="418"/>
            <ac:picMk id="10" creationId="{8D2425AB-35D4-42B0-B6EE-518166AA645D}"/>
          </ac:picMkLst>
        </pc:picChg>
        <pc:picChg chg="add mod">
          <ac:chgData name="신 주용" userId="ce306e5e72bceba6" providerId="LiveId" clId="{CA4A9FE3-D652-4C0A-B483-D9888A82F7C0}" dt="2022-04-27T18:55:58.095" v="7218" actId="1076"/>
          <ac:picMkLst>
            <pc:docMk/>
            <pc:sldMk cId="2170217051" sldId="418"/>
            <ac:picMk id="16" creationId="{E4B513BB-7F38-427B-A196-21BB31B979FD}"/>
          </ac:picMkLst>
        </pc:picChg>
        <pc:picChg chg="add mod">
          <ac:chgData name="신 주용" userId="ce306e5e72bceba6" providerId="LiveId" clId="{CA4A9FE3-D652-4C0A-B483-D9888A82F7C0}" dt="2022-04-27T18:56:58.488" v="7321" actId="1076"/>
          <ac:picMkLst>
            <pc:docMk/>
            <pc:sldMk cId="2170217051" sldId="418"/>
            <ac:picMk id="18" creationId="{97BD76C1-22C9-4155-BDEC-92CCF23C8D67}"/>
          </ac:picMkLst>
        </pc:picChg>
      </pc:sldChg>
      <pc:sldChg chg="addSp delSp modSp add mod ord">
        <pc:chgData name="신 주용" userId="ce306e5e72bceba6" providerId="LiveId" clId="{CA4A9FE3-D652-4C0A-B483-D9888A82F7C0}" dt="2022-04-27T19:18:17.465" v="8395" actId="20577"/>
        <pc:sldMkLst>
          <pc:docMk/>
          <pc:sldMk cId="2234128682" sldId="419"/>
        </pc:sldMkLst>
        <pc:spChg chg="add del mod">
          <ac:chgData name="신 주용" userId="ce306e5e72bceba6" providerId="LiveId" clId="{CA4A9FE3-D652-4C0A-B483-D9888A82F7C0}" dt="2022-04-27T19:13:17.906" v="8214" actId="20577"/>
          <ac:spMkLst>
            <pc:docMk/>
            <pc:sldMk cId="2234128682" sldId="419"/>
            <ac:spMk id="14" creationId="{7AA523DA-F32B-4AF2-A924-947D338998C0}"/>
          </ac:spMkLst>
        </pc:spChg>
        <pc:spChg chg="mod ord">
          <ac:chgData name="신 주용" userId="ce306e5e72bceba6" providerId="LiveId" clId="{CA4A9FE3-D652-4C0A-B483-D9888A82F7C0}" dt="2022-04-27T19:18:17.465" v="8395" actId="20577"/>
          <ac:spMkLst>
            <pc:docMk/>
            <pc:sldMk cId="2234128682" sldId="419"/>
            <ac:spMk id="20" creationId="{BF13E2D6-CFDD-425F-8E12-0345BE7B6A90}"/>
          </ac:spMkLst>
        </pc:spChg>
        <pc:picChg chg="del">
          <ac:chgData name="신 주용" userId="ce306e5e72bceba6" providerId="LiveId" clId="{CA4A9FE3-D652-4C0A-B483-D9888A82F7C0}" dt="2022-04-27T19:08:13.210" v="7737" actId="478"/>
          <ac:picMkLst>
            <pc:docMk/>
            <pc:sldMk cId="2234128682" sldId="419"/>
            <ac:picMk id="4" creationId="{407EC933-111D-4BBD-87A0-CD3AA8E315E2}"/>
          </ac:picMkLst>
        </pc:picChg>
        <pc:picChg chg="add mod">
          <ac:chgData name="신 주용" userId="ce306e5e72bceba6" providerId="LiveId" clId="{CA4A9FE3-D652-4C0A-B483-D9888A82F7C0}" dt="2022-04-27T19:13:31.240" v="8218" actId="14100"/>
          <ac:picMkLst>
            <pc:docMk/>
            <pc:sldMk cId="2234128682" sldId="419"/>
            <ac:picMk id="5" creationId="{8EF1F8B1-A2F1-48C3-A6C6-2A016AF50948}"/>
          </ac:picMkLst>
        </pc:picChg>
        <pc:picChg chg="del">
          <ac:chgData name="신 주용" userId="ce306e5e72bceba6" providerId="LiveId" clId="{CA4A9FE3-D652-4C0A-B483-D9888A82F7C0}" dt="2022-04-27T19:08:13.210" v="7737" actId="478"/>
          <ac:picMkLst>
            <pc:docMk/>
            <pc:sldMk cId="2234128682" sldId="419"/>
            <ac:picMk id="10" creationId="{8D2425AB-35D4-42B0-B6EE-518166AA645D}"/>
          </ac:picMkLst>
        </pc:picChg>
        <pc:picChg chg="add del mod">
          <ac:chgData name="신 주용" userId="ce306e5e72bceba6" providerId="LiveId" clId="{CA4A9FE3-D652-4C0A-B483-D9888A82F7C0}" dt="2022-04-27T19:13:24.386" v="8216" actId="478"/>
          <ac:picMkLst>
            <pc:docMk/>
            <pc:sldMk cId="2234128682" sldId="419"/>
            <ac:picMk id="12" creationId="{4B2ED649-DA64-49CE-8ED7-E9B6B1956733}"/>
          </ac:picMkLst>
        </pc:picChg>
        <pc:picChg chg="del">
          <ac:chgData name="신 주용" userId="ce306e5e72bceba6" providerId="LiveId" clId="{CA4A9FE3-D652-4C0A-B483-D9888A82F7C0}" dt="2022-04-27T19:08:13.210" v="7737" actId="478"/>
          <ac:picMkLst>
            <pc:docMk/>
            <pc:sldMk cId="2234128682" sldId="419"/>
            <ac:picMk id="16" creationId="{E4B513BB-7F38-427B-A196-21BB31B979FD}"/>
          </ac:picMkLst>
        </pc:picChg>
        <pc:picChg chg="del">
          <ac:chgData name="신 주용" userId="ce306e5e72bceba6" providerId="LiveId" clId="{CA4A9FE3-D652-4C0A-B483-D9888A82F7C0}" dt="2022-04-27T19:08:13.210" v="7737" actId="478"/>
          <ac:picMkLst>
            <pc:docMk/>
            <pc:sldMk cId="2234128682" sldId="419"/>
            <ac:picMk id="18" creationId="{97BD76C1-22C9-4155-BDEC-92CCF23C8D67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059417814" sldId="419"/>
        </pc:sldMkLst>
      </pc:sldChg>
      <pc:sldChg chg="modSp add mod ord">
        <pc:chgData name="신 주용" userId="ce306e5e72bceba6" providerId="LiveId" clId="{CA4A9FE3-D652-4C0A-B483-D9888A82F7C0}" dt="2022-04-27T19:10:17.245" v="7953"/>
        <pc:sldMkLst>
          <pc:docMk/>
          <pc:sldMk cId="1137979978" sldId="420"/>
        </pc:sldMkLst>
        <pc:spChg chg="mod">
          <ac:chgData name="신 주용" userId="ce306e5e72bceba6" providerId="LiveId" clId="{CA4A9FE3-D652-4C0A-B483-D9888A82F7C0}" dt="2022-04-27T19:10:17.245" v="7953"/>
          <ac:spMkLst>
            <pc:docMk/>
            <pc:sldMk cId="1137979978" sldId="420"/>
            <ac:spMk id="36" creationId="{C87EE3C9-854B-49A6-99D9-2933E19EAD82}"/>
          </ac:spMkLst>
        </pc:sp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2932347331" sldId="420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223236262" sldId="421"/>
        </pc:sldMkLst>
      </pc:sldChg>
      <pc:sldChg chg="add del">
        <pc:chgData name="신 주용" userId="ce306e5e72bceba6" providerId="LiveId" clId="{CA4A9FE3-D652-4C0A-B483-D9888A82F7C0}" dt="2022-04-27T19:17:25.895" v="8353" actId="2890"/>
        <pc:sldMkLst>
          <pc:docMk/>
          <pc:sldMk cId="1718062621" sldId="421"/>
        </pc:sldMkLst>
      </pc:sldChg>
      <pc:sldChg chg="addSp delSp modSp add mod ord">
        <pc:chgData name="신 주용" userId="ce306e5e72bceba6" providerId="LiveId" clId="{CA4A9FE3-D652-4C0A-B483-D9888A82F7C0}" dt="2022-04-27T22:44:01.133" v="13031" actId="20578"/>
        <pc:sldMkLst>
          <pc:docMk/>
          <pc:sldMk cId="1765331772" sldId="421"/>
        </pc:sldMkLst>
        <pc:spChg chg="mod">
          <ac:chgData name="신 주용" userId="ce306e5e72bceba6" providerId="LiveId" clId="{CA4A9FE3-D652-4C0A-B483-D9888A82F7C0}" dt="2022-04-27T19:42:38.514" v="9348"/>
          <ac:spMkLst>
            <pc:docMk/>
            <pc:sldMk cId="1765331772" sldId="421"/>
            <ac:spMk id="14" creationId="{7AA523DA-F32B-4AF2-A924-947D338998C0}"/>
          </ac:spMkLst>
        </pc:spChg>
        <pc:spChg chg="del">
          <ac:chgData name="신 주용" userId="ce306e5e72bceba6" providerId="LiveId" clId="{CA4A9FE3-D652-4C0A-B483-D9888A82F7C0}" dt="2022-04-27T19:17:47.503" v="8384" actId="478"/>
          <ac:spMkLst>
            <pc:docMk/>
            <pc:sldMk cId="1765331772" sldId="421"/>
            <ac:spMk id="18" creationId="{DBD70B28-F7DC-4602-B62B-52D1BFB46217}"/>
          </ac:spMkLst>
        </pc:spChg>
        <pc:spChg chg="add mod">
          <ac:chgData name="신 주용" userId="ce306e5e72bceba6" providerId="LiveId" clId="{CA4A9FE3-D652-4C0A-B483-D9888A82F7C0}" dt="2022-04-27T22:44:01.133" v="13031" actId="20578"/>
          <ac:spMkLst>
            <pc:docMk/>
            <pc:sldMk cId="1765331772" sldId="421"/>
            <ac:spMk id="19" creationId="{85E16E39-C792-4CB3-A27A-0E5488CF2F8E}"/>
          </ac:spMkLst>
        </pc:spChg>
        <pc:spChg chg="del">
          <ac:chgData name="신 주용" userId="ce306e5e72bceba6" providerId="LiveId" clId="{CA4A9FE3-D652-4C0A-B483-D9888A82F7C0}" dt="2022-04-27T19:17:46.495" v="8383" actId="478"/>
          <ac:spMkLst>
            <pc:docMk/>
            <pc:sldMk cId="1765331772" sldId="421"/>
            <ac:spMk id="26" creationId="{805B8F84-3607-4FBE-A978-ED0857363203}"/>
          </ac:spMkLst>
        </pc:spChg>
        <pc:grpChg chg="mod">
          <ac:chgData name="신 주용" userId="ce306e5e72bceba6" providerId="LiveId" clId="{CA4A9FE3-D652-4C0A-B483-D9888A82F7C0}" dt="2022-04-27T19:18:00.480" v="8392" actId="1076"/>
          <ac:grpSpMkLst>
            <pc:docMk/>
            <pc:sldMk cId="1765331772" sldId="421"/>
            <ac:grpSpMk id="15" creationId="{00000000-0000-0000-0000-000000000000}"/>
          </ac:grpSpMkLst>
        </pc:grpChg>
        <pc:picChg chg="del">
          <ac:chgData name="신 주용" userId="ce306e5e72bceba6" providerId="LiveId" clId="{CA4A9FE3-D652-4C0A-B483-D9888A82F7C0}" dt="2022-04-27T19:17:46.495" v="8383" actId="478"/>
          <ac:picMkLst>
            <pc:docMk/>
            <pc:sldMk cId="1765331772" sldId="421"/>
            <ac:picMk id="5" creationId="{F52CA15B-EBCE-43C8-9398-5ED469DBF492}"/>
          </ac:picMkLst>
        </pc:picChg>
        <pc:picChg chg="mod">
          <ac:chgData name="신 주용" userId="ce306e5e72bceba6" providerId="LiveId" clId="{CA4A9FE3-D652-4C0A-B483-D9888A82F7C0}" dt="2022-04-27T19:18:12.349" v="8394" actId="1076"/>
          <ac:picMkLst>
            <pc:docMk/>
            <pc:sldMk cId="1765331772" sldId="421"/>
            <ac:picMk id="10" creationId="{16BB5A76-E0F4-40F2-9E97-77F148A0E3A4}"/>
          </ac:picMkLst>
        </pc:picChg>
        <pc:picChg chg="mod">
          <ac:chgData name="신 주용" userId="ce306e5e72bceba6" providerId="LiveId" clId="{CA4A9FE3-D652-4C0A-B483-D9888A82F7C0}" dt="2022-04-27T19:18:12.349" v="8394" actId="1076"/>
          <ac:picMkLst>
            <pc:docMk/>
            <pc:sldMk cId="1765331772" sldId="421"/>
            <ac:picMk id="17" creationId="{A11E090B-924C-4C38-B2DF-13DD052A7764}"/>
          </ac:picMkLst>
        </pc:picChg>
      </pc:sldChg>
      <pc:sldChg chg="addSp delSp modSp add mod">
        <pc:chgData name="신 주용" userId="ce306e5e72bceba6" providerId="LiveId" clId="{CA4A9FE3-D652-4C0A-B483-D9888A82F7C0}" dt="2022-04-27T22:45:02.045" v="13102" actId="20577"/>
        <pc:sldMkLst>
          <pc:docMk/>
          <pc:sldMk cId="1724260790" sldId="422"/>
        </pc:sldMkLst>
        <pc:spChg chg="mod">
          <ac:chgData name="신 주용" userId="ce306e5e72bceba6" providerId="LiveId" clId="{CA4A9FE3-D652-4C0A-B483-D9888A82F7C0}" dt="2022-04-27T19:42:41.849" v="9359"/>
          <ac:spMkLst>
            <pc:docMk/>
            <pc:sldMk cId="1724260790" sldId="422"/>
            <ac:spMk id="14" creationId="{7AA523DA-F32B-4AF2-A924-947D338998C0}"/>
          </ac:spMkLst>
        </pc:spChg>
        <pc:spChg chg="add del mod">
          <ac:chgData name="신 주용" userId="ce306e5e72bceba6" providerId="LiveId" clId="{CA4A9FE3-D652-4C0A-B483-D9888A82F7C0}" dt="2022-04-27T22:45:02.045" v="13102" actId="20577"/>
          <ac:spMkLst>
            <pc:docMk/>
            <pc:sldMk cId="1724260790" sldId="422"/>
            <ac:spMk id="19" creationId="{85E16E39-C792-4CB3-A27A-0E5488CF2F8E}"/>
          </ac:spMkLst>
        </pc:spChg>
        <pc:picChg chg="del">
          <ac:chgData name="신 주용" userId="ce306e5e72bceba6" providerId="LiveId" clId="{CA4A9FE3-D652-4C0A-B483-D9888A82F7C0}" dt="2022-04-27T19:24:13.308" v="9270" actId="478"/>
          <ac:picMkLst>
            <pc:docMk/>
            <pc:sldMk cId="1724260790" sldId="422"/>
            <ac:picMk id="10" creationId="{16BB5A76-E0F4-40F2-9E97-77F148A0E3A4}"/>
          </ac:picMkLst>
        </pc:picChg>
        <pc:picChg chg="add mod">
          <ac:chgData name="신 주용" userId="ce306e5e72bceba6" providerId="LiveId" clId="{CA4A9FE3-D652-4C0A-B483-D9888A82F7C0}" dt="2022-04-27T20:20:11.885" v="9855" actId="1035"/>
          <ac:picMkLst>
            <pc:docMk/>
            <pc:sldMk cId="1724260790" sldId="422"/>
            <ac:picMk id="16" creationId="{8F3537EA-160C-4E22-91AB-C4E8CBAE453A}"/>
          </ac:picMkLst>
        </pc:picChg>
        <pc:picChg chg="del">
          <ac:chgData name="신 주용" userId="ce306e5e72bceba6" providerId="LiveId" clId="{CA4A9FE3-D652-4C0A-B483-D9888A82F7C0}" dt="2022-04-27T19:24:13.308" v="9270" actId="478"/>
          <ac:picMkLst>
            <pc:docMk/>
            <pc:sldMk cId="1724260790" sldId="422"/>
            <ac:picMk id="17" creationId="{A11E090B-924C-4C38-B2DF-13DD052A7764}"/>
          </ac:picMkLst>
        </pc:picChg>
        <pc:picChg chg="add mod">
          <ac:chgData name="신 주용" userId="ce306e5e72bceba6" providerId="LiveId" clId="{CA4A9FE3-D652-4C0A-B483-D9888A82F7C0}" dt="2022-04-27T20:20:11.885" v="9855" actId="1035"/>
          <ac:picMkLst>
            <pc:docMk/>
            <pc:sldMk cId="1724260790" sldId="422"/>
            <ac:picMk id="18" creationId="{E51EB418-C499-45D6-8601-7F575585471B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889996610" sldId="422"/>
        </pc:sldMkLst>
      </pc:sldChg>
      <pc:sldChg chg="addSp delSp modSp add mod">
        <pc:chgData name="신 주용" userId="ce306e5e72bceba6" providerId="LiveId" clId="{CA4A9FE3-D652-4C0A-B483-D9888A82F7C0}" dt="2022-04-27T20:55:18.123" v="10838" actId="21"/>
        <pc:sldMkLst>
          <pc:docMk/>
          <pc:sldMk cId="201964465" sldId="423"/>
        </pc:sldMkLst>
        <pc:spChg chg="mod">
          <ac:chgData name="신 주용" userId="ce306e5e72bceba6" providerId="LiveId" clId="{CA4A9FE3-D652-4C0A-B483-D9888A82F7C0}" dt="2022-04-27T20:24:33.497" v="10218" actId="20577"/>
          <ac:spMkLst>
            <pc:docMk/>
            <pc:sldMk cId="201964465" sldId="423"/>
            <ac:spMk id="14" creationId="{7AA523DA-F32B-4AF2-A924-947D338998C0}"/>
          </ac:spMkLst>
        </pc:spChg>
        <pc:spChg chg="add del mod">
          <ac:chgData name="신 주용" userId="ce306e5e72bceba6" providerId="LiveId" clId="{CA4A9FE3-D652-4C0A-B483-D9888A82F7C0}" dt="2022-04-27T20:22:04.162" v="9867" actId="47"/>
          <ac:spMkLst>
            <pc:docMk/>
            <pc:sldMk cId="201964465" sldId="423"/>
            <ac:spMk id="19" creationId="{85E16E39-C792-4CB3-A27A-0E5488CF2F8E}"/>
          </ac:spMkLst>
        </pc:spChg>
        <pc:spChg chg="add mod">
          <ac:chgData name="신 주용" userId="ce306e5e72bceba6" providerId="LiveId" clId="{CA4A9FE3-D652-4C0A-B483-D9888A82F7C0}" dt="2022-04-27T20:23:52.174" v="10186" actId="1035"/>
          <ac:spMkLst>
            <pc:docMk/>
            <pc:sldMk cId="201964465" sldId="423"/>
            <ac:spMk id="20" creationId="{6E7EED84-8C79-41F7-8931-1191DE1BC088}"/>
          </ac:spMkLst>
        </pc:spChg>
        <pc:grpChg chg="add del">
          <ac:chgData name="신 주용" userId="ce306e5e72bceba6" providerId="LiveId" clId="{CA4A9FE3-D652-4C0A-B483-D9888A82F7C0}" dt="2022-04-27T20:55:18.123" v="10838" actId="21"/>
          <ac:grpSpMkLst>
            <pc:docMk/>
            <pc:sldMk cId="201964465" sldId="423"/>
            <ac:grpSpMk id="15" creationId="{00000000-0000-0000-0000-000000000000}"/>
          </ac:grpSpMkLst>
        </pc:grpChg>
        <pc:picChg chg="add mod">
          <ac:chgData name="신 주용" userId="ce306e5e72bceba6" providerId="LiveId" clId="{CA4A9FE3-D652-4C0A-B483-D9888A82F7C0}" dt="2022-04-27T20:23:52.174" v="10186" actId="1035"/>
          <ac:picMkLst>
            <pc:docMk/>
            <pc:sldMk cId="201964465" sldId="423"/>
            <ac:picMk id="4" creationId="{4B4DE5C2-A278-45A0-8A8B-FE5B8667DA04}"/>
          </ac:picMkLst>
        </pc:picChg>
        <pc:picChg chg="del">
          <ac:chgData name="신 주용" userId="ce306e5e72bceba6" providerId="LiveId" clId="{CA4A9FE3-D652-4C0A-B483-D9888A82F7C0}" dt="2022-04-27T20:21:41.163" v="9857" actId="478"/>
          <ac:picMkLst>
            <pc:docMk/>
            <pc:sldMk cId="201964465" sldId="423"/>
            <ac:picMk id="16" creationId="{8F3537EA-160C-4E22-91AB-C4E8CBAE453A}"/>
          </ac:picMkLst>
        </pc:picChg>
        <pc:picChg chg="del">
          <ac:chgData name="신 주용" userId="ce306e5e72bceba6" providerId="LiveId" clId="{CA4A9FE3-D652-4C0A-B483-D9888A82F7C0}" dt="2022-04-27T20:21:41.163" v="9857" actId="478"/>
          <ac:picMkLst>
            <pc:docMk/>
            <pc:sldMk cId="201964465" sldId="423"/>
            <ac:picMk id="18" creationId="{E51EB418-C499-45D6-8601-7F575585471B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508047986" sldId="423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380053645" sldId="424"/>
        </pc:sldMkLst>
      </pc:sldChg>
      <pc:sldChg chg="addSp delSp modSp add mod">
        <pc:chgData name="신 주용" userId="ce306e5e72bceba6" providerId="LiveId" clId="{CA4A9FE3-D652-4C0A-B483-D9888A82F7C0}" dt="2022-04-28T00:08:06.932" v="13590" actId="478"/>
        <pc:sldMkLst>
          <pc:docMk/>
          <pc:sldMk cId="3803984371" sldId="424"/>
        </pc:sldMkLst>
        <pc:spChg chg="mod ord">
          <ac:chgData name="신 주용" userId="ce306e5e72bceba6" providerId="LiveId" clId="{CA4A9FE3-D652-4C0A-B483-D9888A82F7C0}" dt="2022-04-27T20:55:55.885" v="10847" actId="166"/>
          <ac:spMkLst>
            <pc:docMk/>
            <pc:sldMk cId="3803984371" sldId="424"/>
            <ac:spMk id="14" creationId="{7AA523DA-F32B-4AF2-A924-947D338998C0}"/>
          </ac:spMkLst>
        </pc:spChg>
        <pc:spChg chg="del mod">
          <ac:chgData name="신 주용" userId="ce306e5e72bceba6" providerId="LiveId" clId="{CA4A9FE3-D652-4C0A-B483-D9888A82F7C0}" dt="2022-04-27T20:45:46.485" v="10380" actId="478"/>
          <ac:spMkLst>
            <pc:docMk/>
            <pc:sldMk cId="3803984371" sldId="424"/>
            <ac:spMk id="20" creationId="{6E7EED84-8C79-41F7-8931-1191DE1BC088}"/>
          </ac:spMkLst>
        </pc:spChg>
        <pc:spChg chg="add mod ord">
          <ac:chgData name="신 주용" userId="ce306e5e72bceba6" providerId="LiveId" clId="{CA4A9FE3-D652-4C0A-B483-D9888A82F7C0}" dt="2022-04-27T22:31:39.707" v="12186" actId="20578"/>
          <ac:spMkLst>
            <pc:docMk/>
            <pc:sldMk cId="3803984371" sldId="424"/>
            <ac:spMk id="21" creationId="{E7656DEC-C253-484F-9C3D-4608A7157A3E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44" creationId="{1A1A3615-821E-4850-86C5-BC6358825BFC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46" creationId="{BA51A0D2-47B8-4E3D-B5DC-05732EC816AD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47" creationId="{2783AFDA-0414-4170-8941-D2131F88506E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49" creationId="{717D9A57-CA59-4621-88B4-E4F4D215B8F0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50" creationId="{1576F84D-F646-4F8D-98CC-EC208DD7DC13}"/>
          </ac:spMkLst>
        </pc:spChg>
        <pc:spChg chg="mod">
          <ac:chgData name="신 주용" userId="ce306e5e72bceba6" providerId="LiveId" clId="{CA4A9FE3-D652-4C0A-B483-D9888A82F7C0}" dt="2022-04-27T20:55:20.748" v="10840"/>
          <ac:spMkLst>
            <pc:docMk/>
            <pc:sldMk cId="3803984371" sldId="424"/>
            <ac:spMk id="51" creationId="{C8DE49C1-F753-49E9-8678-619A72FB2BCA}"/>
          </ac:spMkLst>
        </pc:spChg>
        <pc:spChg chg="add mod ord">
          <ac:chgData name="신 주용" userId="ce306e5e72bceba6" providerId="LiveId" clId="{CA4A9FE3-D652-4C0A-B483-D9888A82F7C0}" dt="2022-04-27T22:45:56.511" v="13280" actId="20577"/>
          <ac:spMkLst>
            <pc:docMk/>
            <pc:sldMk cId="3803984371" sldId="424"/>
            <ac:spMk id="100" creationId="{4BD07418-2471-480D-8A78-C684B613B6D5}"/>
          </ac:spMkLst>
        </pc:spChg>
        <pc:grpChg chg="del mod">
          <ac:chgData name="신 주용" userId="ce306e5e72bceba6" providerId="LiveId" clId="{CA4A9FE3-D652-4C0A-B483-D9888A82F7C0}" dt="2022-04-27T20:55:20.584" v="10839" actId="478"/>
          <ac:grpSpMkLst>
            <pc:docMk/>
            <pc:sldMk cId="3803984371" sldId="424"/>
            <ac:grpSpMk id="15" creationId="{00000000-0000-0000-0000-000000000000}"/>
          </ac:grpSpMkLst>
        </pc:grpChg>
        <pc:grpChg chg="add del mod ord">
          <ac:chgData name="신 주용" userId="ce306e5e72bceba6" providerId="LiveId" clId="{CA4A9FE3-D652-4C0A-B483-D9888A82F7C0}" dt="2022-04-27T22:58:52.190" v="13509" actId="21"/>
          <ac:grpSpMkLst>
            <pc:docMk/>
            <pc:sldMk cId="3803984371" sldId="424"/>
            <ac:grpSpMk id="43" creationId="{942043A6-BBEC-4BAA-B246-BB3BEE6DDA4E}"/>
          </ac:grpSpMkLst>
        </pc:grpChg>
        <pc:grpChg chg="mod">
          <ac:chgData name="신 주용" userId="ce306e5e72bceba6" providerId="LiveId" clId="{CA4A9FE3-D652-4C0A-B483-D9888A82F7C0}" dt="2022-04-27T20:55:20.748" v="10840"/>
          <ac:grpSpMkLst>
            <pc:docMk/>
            <pc:sldMk cId="3803984371" sldId="424"/>
            <ac:grpSpMk id="45" creationId="{F2EF2792-51F3-4D25-A16F-9C83836DAF42}"/>
          </ac:grpSpMkLst>
        </pc:grpChg>
        <pc:grpChg chg="mod">
          <ac:chgData name="신 주용" userId="ce306e5e72bceba6" providerId="LiveId" clId="{CA4A9FE3-D652-4C0A-B483-D9888A82F7C0}" dt="2022-04-27T20:55:20.748" v="10840"/>
          <ac:grpSpMkLst>
            <pc:docMk/>
            <pc:sldMk cId="3803984371" sldId="424"/>
            <ac:grpSpMk id="48" creationId="{049B9F35-4271-4428-8973-9C619620051E}"/>
          </ac:grpSpMkLst>
        </pc:grpChg>
        <pc:grpChg chg="add mod ord">
          <ac:chgData name="신 주용" userId="ce306e5e72bceba6" providerId="LiveId" clId="{CA4A9FE3-D652-4C0A-B483-D9888A82F7C0}" dt="2022-04-27T22:30:22.154" v="12181" actId="1037"/>
          <ac:grpSpMkLst>
            <pc:docMk/>
            <pc:sldMk cId="3803984371" sldId="424"/>
            <ac:grpSpMk id="95" creationId="{8031C7E0-47DD-4D63-B6E2-C3CFAB790812}"/>
          </ac:grpSpMkLst>
        </pc:grpChg>
        <pc:grpChg chg="add mod">
          <ac:chgData name="신 주용" userId="ce306e5e72bceba6" providerId="LiveId" clId="{CA4A9FE3-D652-4C0A-B483-D9888A82F7C0}" dt="2022-04-27T21:10:01.289" v="11777" actId="164"/>
          <ac:grpSpMkLst>
            <pc:docMk/>
            <pc:sldMk cId="3803984371" sldId="424"/>
            <ac:grpSpMk id="96" creationId="{D7D0B720-8656-433A-8DAD-B7955D514241}"/>
          </ac:grpSpMkLst>
        </pc:grpChg>
        <pc:grpChg chg="add del mod ord">
          <ac:chgData name="신 주용" userId="ce306e5e72bceba6" providerId="LiveId" clId="{CA4A9FE3-D652-4C0A-B483-D9888A82F7C0}" dt="2022-04-28T00:07:56.877" v="13587" actId="165"/>
          <ac:grpSpMkLst>
            <pc:docMk/>
            <pc:sldMk cId="3803984371" sldId="424"/>
            <ac:grpSpMk id="97" creationId="{317067BC-C39C-46A9-80AB-B8291FA475C8}"/>
          </ac:grpSpMkLst>
        </pc:grpChg>
        <pc:grpChg chg="add del mod ord">
          <ac:chgData name="신 주용" userId="ce306e5e72bceba6" providerId="LiveId" clId="{CA4A9FE3-D652-4C0A-B483-D9888A82F7C0}" dt="2022-04-28T00:08:03.886" v="13589" actId="165"/>
          <ac:grpSpMkLst>
            <pc:docMk/>
            <pc:sldMk cId="3803984371" sldId="424"/>
            <ac:grpSpMk id="98" creationId="{4AF4FCA4-DC53-4460-8550-E9E7C3B7C7C9}"/>
          </ac:grpSpMkLst>
        </pc:grpChg>
        <pc:picChg chg="del">
          <ac:chgData name="신 주용" userId="ce306e5e72bceba6" providerId="LiveId" clId="{CA4A9FE3-D652-4C0A-B483-D9888A82F7C0}" dt="2022-04-27T20:42:07.660" v="10220" actId="478"/>
          <ac:picMkLst>
            <pc:docMk/>
            <pc:sldMk cId="3803984371" sldId="424"/>
            <ac:picMk id="4" creationId="{4B4DE5C2-A278-45A0-8A8B-FE5B8667DA04}"/>
          </ac:picMkLst>
        </pc:picChg>
        <pc:picChg chg="add del mod">
          <ac:chgData name="신 주용" userId="ce306e5e72bceba6" providerId="LiveId" clId="{CA4A9FE3-D652-4C0A-B483-D9888A82F7C0}" dt="2022-04-27T20:55:09.879" v="10835" actId="21"/>
          <ac:picMkLst>
            <pc:docMk/>
            <pc:sldMk cId="3803984371" sldId="424"/>
            <ac:picMk id="5" creationId="{556A4F2C-0557-4A53-AD70-9172830FD3C0}"/>
          </ac:picMkLst>
        </pc:picChg>
        <pc:picChg chg="add del mod ord topLvl">
          <ac:chgData name="신 주용" userId="ce306e5e72bceba6" providerId="LiveId" clId="{CA4A9FE3-D652-4C0A-B483-D9888A82F7C0}" dt="2022-04-28T00:08:03.886" v="13589" actId="165"/>
          <ac:picMkLst>
            <pc:docMk/>
            <pc:sldMk cId="3803984371" sldId="424"/>
            <ac:picMk id="10" creationId="{3035492A-3EE0-427A-85E6-7EC8766560CF}"/>
          </ac:picMkLst>
        </pc:picChg>
        <pc:picChg chg="add del mod ord topLvl">
          <ac:chgData name="신 주용" userId="ce306e5e72bceba6" providerId="LiveId" clId="{CA4A9FE3-D652-4C0A-B483-D9888A82F7C0}" dt="2022-04-28T00:07:56.877" v="13587" actId="165"/>
          <ac:picMkLst>
            <pc:docMk/>
            <pc:sldMk cId="3803984371" sldId="424"/>
            <ac:picMk id="16" creationId="{8AA7DCFE-14AA-47B7-81CC-4EFB1608B7F3}"/>
          </ac:picMkLst>
        </pc:picChg>
        <pc:picChg chg="add del mod">
          <ac:chgData name="신 주용" userId="ce306e5e72bceba6" providerId="LiveId" clId="{CA4A9FE3-D652-4C0A-B483-D9888A82F7C0}" dt="2022-04-27T21:09:51.930" v="11775" actId="164"/>
          <ac:picMkLst>
            <pc:docMk/>
            <pc:sldMk cId="3803984371" sldId="424"/>
            <ac:picMk id="53" creationId="{09C1BA54-36F7-440E-A504-FACBD652EFF7}"/>
          </ac:picMkLst>
        </pc:pic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18" creationId="{7A8B494D-E20D-419F-B945-98A0A8BDB4AB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25" creationId="{FB3EF455-E39B-4155-95F6-4D3FAC3AA92C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27" creationId="{D293C0C8-F5B1-4C05-8D90-A1569B963977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32" creationId="{4D2301B1-6EA4-4B5A-A490-DB971E7BC5FB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34" creationId="{59AF86A4-E270-42B6-8FB8-36CF4019CF52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36" creationId="{9A1E80D3-98D5-4BBB-9E22-4A2F87AD0627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39" creationId="{C7D5F151-4725-4C96-81F2-988F70F0D916}"/>
          </ac:cxnSpMkLst>
        </pc:cxnChg>
        <pc:cxnChg chg="add del mod">
          <ac:chgData name="신 주용" userId="ce306e5e72bceba6" providerId="LiveId" clId="{CA4A9FE3-D652-4C0A-B483-D9888A82F7C0}" dt="2022-04-27T20:55:09.879" v="10835" actId="21"/>
          <ac:cxnSpMkLst>
            <pc:docMk/>
            <pc:sldMk cId="3803984371" sldId="424"/>
            <ac:cxnSpMk id="41" creationId="{A58458D9-4AAC-4242-B212-54A730B83A6C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55" creationId="{16970A67-EDAF-467F-BF99-3400A460B95B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56" creationId="{DF5EE7CD-E808-4AE2-BEBC-A890E50584EE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57" creationId="{9DD16162-9619-4E18-B984-C6747D721C81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58" creationId="{5EB1C0B6-9BBD-4835-A2E5-FA6C8CDE5EB7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59" creationId="{531B0428-ABE1-48D5-8577-DB7CF2840A30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60" creationId="{8F9E59E0-B9AB-4E35-8D0A-99A9636080FE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61" creationId="{BB5F50F6-06EF-428E-9621-A4BBC656379C}"/>
          </ac:cxnSpMkLst>
        </pc:cxnChg>
        <pc:cxnChg chg="add mod">
          <ac:chgData name="신 주용" userId="ce306e5e72bceba6" providerId="LiveId" clId="{CA4A9FE3-D652-4C0A-B483-D9888A82F7C0}" dt="2022-04-27T21:09:51.930" v="11775" actId="164"/>
          <ac:cxnSpMkLst>
            <pc:docMk/>
            <pc:sldMk cId="3803984371" sldId="424"/>
            <ac:cxnSpMk id="62" creationId="{83D1E86D-39B6-4118-B0E2-A3E12D298C20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63" creationId="{0B81ED47-D4AE-4AD7-9301-383D3528E691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64" creationId="{79962A51-C98D-4B9F-B090-6D8E56DAE21E}"/>
          </ac:cxnSpMkLst>
        </pc:cxnChg>
        <pc:cxnChg chg="add del mod">
          <ac:chgData name="신 주용" userId="ce306e5e72bceba6" providerId="LiveId" clId="{CA4A9FE3-D652-4C0A-B483-D9888A82F7C0}" dt="2022-04-27T20:59:59.072" v="10907" actId="478"/>
          <ac:cxnSpMkLst>
            <pc:docMk/>
            <pc:sldMk cId="3803984371" sldId="424"/>
            <ac:cxnSpMk id="66" creationId="{6BAC9376-21E8-43E3-BF66-E8D76657DD9E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68" creationId="{7F882AFA-FF58-44E0-9149-31B59139994C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72" creationId="{90869D9C-D3D7-4841-806A-512D81E2CFAD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76" creationId="{6A0AC19D-A721-4487-B65C-F1A31E6DB75B}"/>
          </ac:cxnSpMkLst>
        </pc:cxnChg>
        <pc:cxnChg chg="add del mod topLvl">
          <ac:chgData name="신 주용" userId="ce306e5e72bceba6" providerId="LiveId" clId="{CA4A9FE3-D652-4C0A-B483-D9888A82F7C0}" dt="2022-04-28T00:07:59.690" v="13588" actId="478"/>
          <ac:cxnSpMkLst>
            <pc:docMk/>
            <pc:sldMk cId="3803984371" sldId="424"/>
            <ac:cxnSpMk id="78" creationId="{C92D5B6C-80D9-4B86-80DB-5D2AFE4D0E46}"/>
          </ac:cxnSpMkLst>
        </pc:cxnChg>
        <pc:cxnChg chg="add del mod">
          <ac:chgData name="신 주용" userId="ce306e5e72bceba6" providerId="LiveId" clId="{CA4A9FE3-D652-4C0A-B483-D9888A82F7C0}" dt="2022-04-27T21:03:52.564" v="11340"/>
          <ac:cxnSpMkLst>
            <pc:docMk/>
            <pc:sldMk cId="3803984371" sldId="424"/>
            <ac:cxnSpMk id="81" creationId="{6262F710-5E85-4CB7-A311-52CA4F3EA672}"/>
          </ac:cxnSpMkLst>
        </pc:cxnChg>
        <pc:cxnChg chg="add del mod topLvl">
          <ac:chgData name="신 주용" userId="ce306e5e72bceba6" providerId="LiveId" clId="{CA4A9FE3-D652-4C0A-B483-D9888A82F7C0}" dt="2022-04-28T00:08:06.932" v="13590" actId="478"/>
          <ac:cxnSpMkLst>
            <pc:docMk/>
            <pc:sldMk cId="3803984371" sldId="424"/>
            <ac:cxnSpMk id="86" creationId="{F6504064-9B50-49B1-BBD5-FEEAB0EDC345}"/>
          </ac:cxnSpMkLst>
        </pc:cxnChg>
        <pc:cxnChg chg="add del mod topLvl">
          <ac:chgData name="신 주용" userId="ce306e5e72bceba6" providerId="LiveId" clId="{CA4A9FE3-D652-4C0A-B483-D9888A82F7C0}" dt="2022-04-28T00:08:06.932" v="13590" actId="478"/>
          <ac:cxnSpMkLst>
            <pc:docMk/>
            <pc:sldMk cId="3803984371" sldId="424"/>
            <ac:cxnSpMk id="88" creationId="{B3B733F7-CF50-416B-807A-7609BCE60F2E}"/>
          </ac:cxnSpMkLst>
        </pc:cxnChg>
        <pc:cxnChg chg="add del mod topLvl">
          <ac:chgData name="신 주용" userId="ce306e5e72bceba6" providerId="LiveId" clId="{CA4A9FE3-D652-4C0A-B483-D9888A82F7C0}" dt="2022-04-28T00:08:06.932" v="13590" actId="478"/>
          <ac:cxnSpMkLst>
            <pc:docMk/>
            <pc:sldMk cId="3803984371" sldId="424"/>
            <ac:cxnSpMk id="90" creationId="{57CBDBC0-252C-418A-9B9D-5DB3FEF0FF85}"/>
          </ac:cxnSpMkLst>
        </pc:cxnChg>
        <pc:cxnChg chg="add del mod topLvl">
          <ac:chgData name="신 주용" userId="ce306e5e72bceba6" providerId="LiveId" clId="{CA4A9FE3-D652-4C0A-B483-D9888A82F7C0}" dt="2022-04-28T00:08:06.932" v="13590" actId="478"/>
          <ac:cxnSpMkLst>
            <pc:docMk/>
            <pc:sldMk cId="3803984371" sldId="424"/>
            <ac:cxnSpMk id="92" creationId="{D57A12EC-9B87-45F3-A433-B2FB40E8FD31}"/>
          </ac:cxnSpMkLst>
        </pc:cxnChg>
        <pc:cxnChg chg="add del mod">
          <ac:chgData name="신 주용" userId="ce306e5e72bceba6" providerId="LiveId" clId="{CA4A9FE3-D652-4C0A-B483-D9888A82F7C0}" dt="2022-04-27T21:11:04.559" v="11785"/>
          <ac:cxnSpMkLst>
            <pc:docMk/>
            <pc:sldMk cId="3803984371" sldId="424"/>
            <ac:cxnSpMk id="99" creationId="{2BDD9FD0-9CC3-4688-A9DC-26D70BD68EEB}"/>
          </ac:cxnSpMkLst>
        </pc:cxnChg>
      </pc:sldChg>
      <pc:sldChg chg="addSp delSp modSp add mod">
        <pc:chgData name="신 주용" userId="ce306e5e72bceba6" providerId="LiveId" clId="{CA4A9FE3-D652-4C0A-B483-D9888A82F7C0}" dt="2022-04-27T22:58:56.651" v="13512" actId="167"/>
        <pc:sldMkLst>
          <pc:docMk/>
          <pc:sldMk cId="305156824" sldId="425"/>
        </pc:sldMkLst>
        <pc:spChg chg="mod ord">
          <ac:chgData name="신 주용" userId="ce306e5e72bceba6" providerId="LiveId" clId="{CA4A9FE3-D652-4C0A-B483-D9888A82F7C0}" dt="2022-04-27T21:13:25.177" v="11822" actId="20577"/>
          <ac:spMkLst>
            <pc:docMk/>
            <pc:sldMk cId="305156824" sldId="425"/>
            <ac:spMk id="14" creationId="{7AA523DA-F32B-4AF2-A924-947D338998C0}"/>
          </ac:spMkLst>
        </pc:spChg>
        <pc:spChg chg="add mod ord">
          <ac:chgData name="신 주용" userId="ce306e5e72bceba6" providerId="LiveId" clId="{CA4A9FE3-D652-4C0A-B483-D9888A82F7C0}" dt="2022-04-27T22:43:17.970" v="13029" actId="1076"/>
          <ac:spMkLst>
            <pc:docMk/>
            <pc:sldMk cId="305156824" sldId="425"/>
            <ac:spMk id="27" creationId="{14E0F847-126A-44FB-938E-BF4994698DA4}"/>
          </ac:spMkLst>
        </pc:spChg>
        <pc:spChg chg="add del mod">
          <ac:chgData name="신 주용" userId="ce306e5e72bceba6" providerId="LiveId" clId="{CA4A9FE3-D652-4C0A-B483-D9888A82F7C0}" dt="2022-04-27T21:12:29.510" v="11801"/>
          <ac:spMkLst>
            <pc:docMk/>
            <pc:sldMk cId="305156824" sldId="425"/>
            <ac:spMk id="28" creationId="{7D78C6F0-10A1-4107-BE81-D82DC343AE4E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34" creationId="{890F6DCE-764F-483A-A0DD-273CB56D770D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36" creationId="{7F35E2B7-4013-451B-AE49-C3985950E852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37" creationId="{DD1662D8-A3A9-4CA0-8DD3-38973E621724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39" creationId="{881B2B80-7020-4FE7-B03D-5EC50AADBE52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40" creationId="{770EF0F0-A277-447B-80CE-6F9637BDD417}"/>
          </ac:spMkLst>
        </pc:spChg>
        <pc:spChg chg="mod">
          <ac:chgData name="신 주용" userId="ce306e5e72bceba6" providerId="LiveId" clId="{CA4A9FE3-D652-4C0A-B483-D9888A82F7C0}" dt="2022-04-27T22:58:54.728" v="13511"/>
          <ac:spMkLst>
            <pc:docMk/>
            <pc:sldMk cId="305156824" sldId="425"/>
            <ac:spMk id="41" creationId="{2977940E-FA04-46A1-A68E-396B989E04E3}"/>
          </ac:spMkLst>
        </pc:spChg>
        <pc:grpChg chg="del mod">
          <ac:chgData name="신 주용" userId="ce306e5e72bceba6" providerId="LiveId" clId="{CA4A9FE3-D652-4C0A-B483-D9888A82F7C0}" dt="2022-04-27T22:58:54.570" v="13510" actId="478"/>
          <ac:grpSpMkLst>
            <pc:docMk/>
            <pc:sldMk cId="305156824" sldId="425"/>
            <ac:grpSpMk id="15" creationId="{00000000-0000-0000-0000-000000000000}"/>
          </ac:grpSpMkLst>
        </pc:grpChg>
        <pc:grpChg chg="add mod">
          <ac:chgData name="신 주용" userId="ce306e5e72bceba6" providerId="LiveId" clId="{CA4A9FE3-D652-4C0A-B483-D9888A82F7C0}" dt="2022-04-27T22:34:24.231" v="12447" actId="1076"/>
          <ac:grpSpMkLst>
            <pc:docMk/>
            <pc:sldMk cId="305156824" sldId="425"/>
            <ac:grpSpMk id="30" creationId="{A446F14C-BD4A-40E1-89B9-12EACC9F5B09}"/>
          </ac:grpSpMkLst>
        </pc:grpChg>
        <pc:grpChg chg="add mod ord">
          <ac:chgData name="신 주용" userId="ce306e5e72bceba6" providerId="LiveId" clId="{CA4A9FE3-D652-4C0A-B483-D9888A82F7C0}" dt="2022-04-27T22:58:56.651" v="13512" actId="167"/>
          <ac:grpSpMkLst>
            <pc:docMk/>
            <pc:sldMk cId="305156824" sldId="425"/>
            <ac:grpSpMk id="33" creationId="{15BDC47B-1692-4337-9437-1E59A687D0F6}"/>
          </ac:grpSpMkLst>
        </pc:grpChg>
        <pc:grpChg chg="mod">
          <ac:chgData name="신 주용" userId="ce306e5e72bceba6" providerId="LiveId" clId="{CA4A9FE3-D652-4C0A-B483-D9888A82F7C0}" dt="2022-04-27T22:58:54.728" v="13511"/>
          <ac:grpSpMkLst>
            <pc:docMk/>
            <pc:sldMk cId="305156824" sldId="425"/>
            <ac:grpSpMk id="35" creationId="{439BEF78-3566-40A1-8CC8-1C0F5256BADE}"/>
          </ac:grpSpMkLst>
        </pc:grpChg>
        <pc:grpChg chg="mod">
          <ac:chgData name="신 주용" userId="ce306e5e72bceba6" providerId="LiveId" clId="{CA4A9FE3-D652-4C0A-B483-D9888A82F7C0}" dt="2022-04-27T22:58:54.728" v="13511"/>
          <ac:grpSpMkLst>
            <pc:docMk/>
            <pc:sldMk cId="305156824" sldId="425"/>
            <ac:grpSpMk id="38" creationId="{82218371-D0FC-4A43-A555-0BBDAEE85D1A}"/>
          </ac:grpSpMkLst>
        </pc:grpChg>
        <pc:picChg chg="add del mod">
          <ac:chgData name="신 주용" userId="ce306e5e72bceba6" providerId="LiveId" clId="{CA4A9FE3-D652-4C0A-B483-D9888A82F7C0}" dt="2022-04-27T20:47:33.386" v="10399" actId="478"/>
          <ac:picMkLst>
            <pc:docMk/>
            <pc:sldMk cId="305156824" sldId="425"/>
            <ac:picMk id="5" creationId="{556A4F2C-0557-4A53-AD70-9172830FD3C0}"/>
          </ac:picMkLst>
        </pc:picChg>
        <pc:picChg chg="add mod">
          <ac:chgData name="신 주용" userId="ce306e5e72bceba6" providerId="LiveId" clId="{CA4A9FE3-D652-4C0A-B483-D9888A82F7C0}" dt="2022-04-27T21:13:13.834" v="11811" actId="164"/>
          <ac:picMkLst>
            <pc:docMk/>
            <pc:sldMk cId="305156824" sldId="425"/>
            <ac:picMk id="9" creationId="{BCA050A0-859B-4FE8-BB5E-C73C83CB0A4B}"/>
          </ac:picMkLst>
        </pc:picChg>
        <pc:picChg chg="del">
          <ac:chgData name="신 주용" userId="ce306e5e72bceba6" providerId="LiveId" clId="{CA4A9FE3-D652-4C0A-B483-D9888A82F7C0}" dt="2022-04-27T20:45:56.119" v="10382" actId="478"/>
          <ac:picMkLst>
            <pc:docMk/>
            <pc:sldMk cId="305156824" sldId="425"/>
            <ac:picMk id="10" creationId="{3035492A-3EE0-427A-85E6-7EC8766560CF}"/>
          </ac:picMkLst>
        </pc:picChg>
        <pc:picChg chg="del">
          <ac:chgData name="신 주용" userId="ce306e5e72bceba6" providerId="LiveId" clId="{CA4A9FE3-D652-4C0A-B483-D9888A82F7C0}" dt="2022-04-27T20:45:56.119" v="10382" actId="478"/>
          <ac:picMkLst>
            <pc:docMk/>
            <pc:sldMk cId="305156824" sldId="425"/>
            <ac:picMk id="16" creationId="{8AA7DCFE-14AA-47B7-81CC-4EFB1608B7F3}"/>
          </ac:picMkLst>
        </pc:picChg>
        <pc:picChg chg="add del mod">
          <ac:chgData name="신 주용" userId="ce306e5e72bceba6" providerId="LiveId" clId="{CA4A9FE3-D652-4C0A-B483-D9888A82F7C0}" dt="2022-04-27T20:55:30.509" v="10842" actId="21"/>
          <ac:picMkLst>
            <pc:docMk/>
            <pc:sldMk cId="305156824" sldId="425"/>
            <ac:picMk id="17" creationId="{3DC27FB2-B18C-4AB3-B509-9E258C984260}"/>
          </ac:picMkLst>
        </pc:picChg>
        <pc:picChg chg="add mod">
          <ac:chgData name="신 주용" userId="ce306e5e72bceba6" providerId="LiveId" clId="{CA4A9FE3-D652-4C0A-B483-D9888A82F7C0}" dt="2022-04-27T21:13:13.834" v="11811" actId="164"/>
          <ac:picMkLst>
            <pc:docMk/>
            <pc:sldMk cId="305156824" sldId="425"/>
            <ac:picMk id="29" creationId="{AF5BA411-0CB6-4291-80DD-0E940E5B223A}"/>
          </ac:picMkLst>
        </pc:pic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18" creationId="{10C169AE-5FA3-463B-A2CB-A1D9133C4B67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19" creationId="{A53DDCC0-3C6E-4160-9BB0-76D346988D0A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0" creationId="{D23998A6-C4B6-4B21-A957-BF1542025A88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1" creationId="{C58F4974-BE79-434C-89B7-B15456BEEBB7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2" creationId="{29FB5EBA-A19C-4E38-A27D-DC8478479424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3" creationId="{E32AB622-3AA5-4C27-B9E2-E87253422F9B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5" creationId="{9704CE86-1F3D-4642-BF2F-7068917C3B67}"/>
          </ac:cxnSpMkLst>
        </pc:cxnChg>
        <pc:cxnChg chg="add del mod">
          <ac:chgData name="신 주용" userId="ce306e5e72bceba6" providerId="LiveId" clId="{CA4A9FE3-D652-4C0A-B483-D9888A82F7C0}" dt="2022-04-27T20:55:30.509" v="10842" actId="21"/>
          <ac:cxnSpMkLst>
            <pc:docMk/>
            <pc:sldMk cId="305156824" sldId="425"/>
            <ac:cxnSpMk id="26" creationId="{2E25E749-B524-4174-B8B7-2EF87966CD75}"/>
          </ac:cxnSpMkLst>
        </pc:cxn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967179235" sldId="425"/>
        </pc:sldMkLst>
      </pc:sldChg>
      <pc:sldChg chg="addSp delSp modSp add mod">
        <pc:chgData name="신 주용" userId="ce306e5e72bceba6" providerId="LiveId" clId="{CA4A9FE3-D652-4C0A-B483-D9888A82F7C0}" dt="2022-04-27T22:59:17.479" v="13521" actId="167"/>
        <pc:sldMkLst>
          <pc:docMk/>
          <pc:sldMk cId="2375045408" sldId="426"/>
        </pc:sldMkLst>
        <pc:spChg chg="mod ord">
          <ac:chgData name="신 주용" userId="ce306e5e72bceba6" providerId="LiveId" clId="{CA4A9FE3-D652-4C0A-B483-D9888A82F7C0}" dt="2022-04-27T22:56:08.742" v="13453" actId="166"/>
          <ac:spMkLst>
            <pc:docMk/>
            <pc:sldMk cId="2375045408" sldId="426"/>
            <ac:spMk id="14" creationId="{7AA523DA-F32B-4AF2-A924-947D338998C0}"/>
          </ac:spMkLst>
        </pc:spChg>
        <pc:spChg chg="mod">
          <ac:chgData name="신 주용" userId="ce306e5e72bceba6" providerId="LiveId" clId="{CA4A9FE3-D652-4C0A-B483-D9888A82F7C0}" dt="2022-04-27T22:59:01.458" v="13514"/>
          <ac:spMkLst>
            <pc:docMk/>
            <pc:sldMk cId="2375045408" sldId="426"/>
            <ac:spMk id="22" creationId="{7AEEF612-79BE-4595-8B17-6C3F0EB228D4}"/>
          </ac:spMkLst>
        </pc:spChg>
        <pc:spChg chg="mod">
          <ac:chgData name="신 주용" userId="ce306e5e72bceba6" providerId="LiveId" clId="{CA4A9FE3-D652-4C0A-B483-D9888A82F7C0}" dt="2022-04-27T22:59:01.458" v="13514"/>
          <ac:spMkLst>
            <pc:docMk/>
            <pc:sldMk cId="2375045408" sldId="426"/>
            <ac:spMk id="25" creationId="{00E5EE64-6F19-4619-82BC-9ADA2A6A5AA2}"/>
          </ac:spMkLst>
        </pc:spChg>
        <pc:spChg chg="mod">
          <ac:chgData name="신 주용" userId="ce306e5e72bceba6" providerId="LiveId" clId="{CA4A9FE3-D652-4C0A-B483-D9888A82F7C0}" dt="2022-04-27T22:59:01.458" v="13514"/>
          <ac:spMkLst>
            <pc:docMk/>
            <pc:sldMk cId="2375045408" sldId="426"/>
            <ac:spMk id="26" creationId="{FAA82FDD-8DEF-427A-AB85-B137F9A37158}"/>
          </ac:spMkLst>
        </pc:spChg>
        <pc:spChg chg="add del ord">
          <ac:chgData name="신 주용" userId="ce306e5e72bceba6" providerId="LiveId" clId="{CA4A9FE3-D652-4C0A-B483-D9888A82F7C0}" dt="2022-04-27T22:55:49.488" v="13422" actId="478"/>
          <ac:spMkLst>
            <pc:docMk/>
            <pc:sldMk cId="2375045408" sldId="426"/>
            <ac:spMk id="27" creationId="{14E0F847-126A-44FB-938E-BF4994698DA4}"/>
          </ac:spMkLst>
        </pc:spChg>
        <pc:spChg chg="mod ord">
          <ac:chgData name="신 주용" userId="ce306e5e72bceba6" providerId="LiveId" clId="{CA4A9FE3-D652-4C0A-B483-D9888A82F7C0}" dt="2022-04-27T22:59:09.719" v="13518" actId="167"/>
          <ac:spMkLst>
            <pc:docMk/>
            <pc:sldMk cId="2375045408" sldId="426"/>
            <ac:spMk id="31" creationId="{6C78562F-0F18-4BBA-AF5F-98B1E3F75C0C}"/>
          </ac:spMkLst>
        </pc:spChg>
        <pc:spChg chg="mod">
          <ac:chgData name="신 주용" userId="ce306e5e72bceba6" providerId="LiveId" clId="{CA4A9FE3-D652-4C0A-B483-D9888A82F7C0}" dt="2022-04-27T22:59:01.458" v="13514"/>
          <ac:spMkLst>
            <pc:docMk/>
            <pc:sldMk cId="2375045408" sldId="426"/>
            <ac:spMk id="32" creationId="{E08D2FE5-3A00-4F7B-9C96-0457581C7DD6}"/>
          </ac:spMkLst>
        </pc:spChg>
        <pc:spChg chg="mod ord">
          <ac:chgData name="신 주용" userId="ce306e5e72bceba6" providerId="LiveId" clId="{CA4A9FE3-D652-4C0A-B483-D9888A82F7C0}" dt="2022-04-27T22:59:04.593" v="13516" actId="167"/>
          <ac:spMkLst>
            <pc:docMk/>
            <pc:sldMk cId="2375045408" sldId="426"/>
            <ac:spMk id="33" creationId="{B803BFE5-5738-45C5-880F-999DDF34E270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35" creationId="{73EBC109-C357-4FAF-90D7-74DC515841ED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37" creationId="{10852106-2638-4208-BC19-8E62C5E6B156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38" creationId="{BD00A488-9F0F-4468-9449-10CB362E7B0F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40" creationId="{697C323D-5E95-44C3-BAD4-92359907878B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41" creationId="{054DA122-2C6D-468E-A50C-FA5E9D34EF0E}"/>
          </ac:spMkLst>
        </pc:spChg>
        <pc:spChg chg="mod">
          <ac:chgData name="신 주용" userId="ce306e5e72bceba6" providerId="LiveId" clId="{CA4A9FE3-D652-4C0A-B483-D9888A82F7C0}" dt="2022-04-27T22:59:14.729" v="13520"/>
          <ac:spMkLst>
            <pc:docMk/>
            <pc:sldMk cId="2375045408" sldId="426"/>
            <ac:spMk id="42" creationId="{DC94622D-CE6B-4588-BA57-DD92718EDE3F}"/>
          </ac:spMkLst>
        </pc:spChg>
        <pc:grpChg chg="del">
          <ac:chgData name="신 주용" userId="ce306e5e72bceba6" providerId="LiveId" clId="{CA4A9FE3-D652-4C0A-B483-D9888A82F7C0}" dt="2022-04-27T22:59:01.260" v="13513" actId="478"/>
          <ac:grpSpMkLst>
            <pc:docMk/>
            <pc:sldMk cId="2375045408" sldId="426"/>
            <ac:grpSpMk id="15" creationId="{00000000-0000-0000-0000-000000000000}"/>
          </ac:grpSpMkLst>
        </pc:grpChg>
        <pc:grpChg chg="add del mod">
          <ac:chgData name="신 주용" userId="ce306e5e72bceba6" providerId="LiveId" clId="{CA4A9FE3-D652-4C0A-B483-D9888A82F7C0}" dt="2022-04-27T22:59:09.975" v="13519"/>
          <ac:grpSpMkLst>
            <pc:docMk/>
            <pc:sldMk cId="2375045408" sldId="426"/>
            <ac:grpSpMk id="21" creationId="{8800CA64-E67E-4F40-AF98-EC5BB05409CE}"/>
          </ac:grpSpMkLst>
        </pc:grpChg>
        <pc:grpChg chg="mod">
          <ac:chgData name="신 주용" userId="ce306e5e72bceba6" providerId="LiveId" clId="{CA4A9FE3-D652-4C0A-B483-D9888A82F7C0}" dt="2022-04-27T22:59:01.458" v="13514"/>
          <ac:grpSpMkLst>
            <pc:docMk/>
            <pc:sldMk cId="2375045408" sldId="426"/>
            <ac:grpSpMk id="23" creationId="{3A928192-2F41-4C05-AA65-20512ACA5CC3}"/>
          </ac:grpSpMkLst>
        </pc:grpChg>
        <pc:grpChg chg="mod">
          <ac:chgData name="신 주용" userId="ce306e5e72bceba6" providerId="LiveId" clId="{CA4A9FE3-D652-4C0A-B483-D9888A82F7C0}" dt="2022-04-27T22:59:01.458" v="13514"/>
          <ac:grpSpMkLst>
            <pc:docMk/>
            <pc:sldMk cId="2375045408" sldId="426"/>
            <ac:grpSpMk id="28" creationId="{115C473B-9E7D-465F-B1AA-8A99977B4C0D}"/>
          </ac:grpSpMkLst>
        </pc:grpChg>
        <pc:grpChg chg="add del">
          <ac:chgData name="신 주용" userId="ce306e5e72bceba6" providerId="LiveId" clId="{CA4A9FE3-D652-4C0A-B483-D9888A82F7C0}" dt="2022-04-27T22:53:48.125" v="13296" actId="478"/>
          <ac:grpSpMkLst>
            <pc:docMk/>
            <pc:sldMk cId="2375045408" sldId="426"/>
            <ac:grpSpMk id="30" creationId="{A446F14C-BD4A-40E1-89B9-12EACC9F5B09}"/>
          </ac:grpSpMkLst>
        </pc:grpChg>
        <pc:grpChg chg="add mod ord">
          <ac:chgData name="신 주용" userId="ce306e5e72bceba6" providerId="LiveId" clId="{CA4A9FE3-D652-4C0A-B483-D9888A82F7C0}" dt="2022-04-27T22:59:17.479" v="13521" actId="167"/>
          <ac:grpSpMkLst>
            <pc:docMk/>
            <pc:sldMk cId="2375045408" sldId="426"/>
            <ac:grpSpMk id="34" creationId="{984C17A5-957F-43BF-93FB-C040987EC4C7}"/>
          </ac:grpSpMkLst>
        </pc:grpChg>
        <pc:grpChg chg="mod">
          <ac:chgData name="신 주용" userId="ce306e5e72bceba6" providerId="LiveId" clId="{CA4A9FE3-D652-4C0A-B483-D9888A82F7C0}" dt="2022-04-27T22:59:14.729" v="13520"/>
          <ac:grpSpMkLst>
            <pc:docMk/>
            <pc:sldMk cId="2375045408" sldId="426"/>
            <ac:grpSpMk id="36" creationId="{75E20E3F-B496-4B1E-8220-36F9D9458646}"/>
          </ac:grpSpMkLst>
        </pc:grpChg>
        <pc:grpChg chg="mod">
          <ac:chgData name="신 주용" userId="ce306e5e72bceba6" providerId="LiveId" clId="{CA4A9FE3-D652-4C0A-B483-D9888A82F7C0}" dt="2022-04-27T22:59:14.729" v="13520"/>
          <ac:grpSpMkLst>
            <pc:docMk/>
            <pc:sldMk cId="2375045408" sldId="426"/>
            <ac:grpSpMk id="39" creationId="{00E4C85E-DAEA-4BE3-88AE-4F0FB48E06AA}"/>
          </ac:grpSpMkLst>
        </pc:grpChg>
        <pc:picChg chg="add del mod">
          <ac:chgData name="신 주용" userId="ce306e5e72bceba6" providerId="LiveId" clId="{CA4A9FE3-D652-4C0A-B483-D9888A82F7C0}" dt="2022-04-27T22:56:04.690" v="13452" actId="1036"/>
          <ac:picMkLst>
            <pc:docMk/>
            <pc:sldMk cId="2375045408" sldId="426"/>
            <ac:picMk id="4" creationId="{EFDAD5B1-16B8-4ECD-B8E7-78A65B974619}"/>
          </ac:picMkLst>
        </pc:picChg>
        <pc:picChg chg="add mod">
          <ac:chgData name="신 주용" userId="ce306e5e72bceba6" providerId="LiveId" clId="{CA4A9FE3-D652-4C0A-B483-D9888A82F7C0}" dt="2022-04-27T22:56:04.690" v="13452" actId="1036"/>
          <ac:picMkLst>
            <pc:docMk/>
            <pc:sldMk cId="2375045408" sldId="426"/>
            <ac:picMk id="10" creationId="{974A6EA9-587F-4B8F-ACB0-C2EBA3B3CAD1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892490133" sldId="426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402461356" sldId="427"/>
        </pc:sldMkLst>
      </pc:sldChg>
      <pc:sldChg chg="modSp add mod ord">
        <pc:chgData name="신 주용" userId="ce306e5e72bceba6" providerId="LiveId" clId="{CA4A9FE3-D652-4C0A-B483-D9888A82F7C0}" dt="2022-04-27T23:00:19.761" v="13573"/>
        <pc:sldMkLst>
          <pc:docMk/>
          <pc:sldMk cId="3805117556" sldId="427"/>
        </pc:sldMkLst>
        <pc:spChg chg="mod">
          <ac:chgData name="신 주용" userId="ce306e5e72bceba6" providerId="LiveId" clId="{CA4A9FE3-D652-4C0A-B483-D9888A82F7C0}" dt="2022-04-27T23:00:19.761" v="13573"/>
          <ac:spMkLst>
            <pc:docMk/>
            <pc:sldMk cId="3805117556" sldId="427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CA4A9FE3-D652-4C0A-B483-D9888A82F7C0}" dt="2022-04-27T22:59:25.081" v="13524" actId="167"/>
        <pc:sldMkLst>
          <pc:docMk/>
          <pc:sldMk cId="3470486051" sldId="428"/>
        </pc:sldMkLst>
        <pc:spChg chg="mod">
          <ac:chgData name="신 주용" userId="ce306e5e72bceba6" providerId="LiveId" clId="{CA4A9FE3-D652-4C0A-B483-D9888A82F7C0}" dt="2022-04-27T22:57:51.100" v="13496" actId="20577"/>
          <ac:spMkLst>
            <pc:docMk/>
            <pc:sldMk cId="3470486051" sldId="428"/>
            <ac:spMk id="14" creationId="{7AA523DA-F32B-4AF2-A924-947D338998C0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0" creationId="{997EC583-3A98-4D81-B4A0-83A0E565CD43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2" creationId="{BBFD3B85-91CA-4F2F-82DA-D62E2AA1FB41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3" creationId="{83791ADD-7BDA-4F86-A530-6C4ACF8E923D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6" creationId="{62E79E23-8B6B-4987-AA71-E0A352F23EB8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7" creationId="{A8B1C269-67EA-4D5B-89F6-C832CB625F42}"/>
          </ac:spMkLst>
        </pc:spChg>
        <pc:spChg chg="mod">
          <ac:chgData name="신 주용" userId="ce306e5e72bceba6" providerId="LiveId" clId="{CA4A9FE3-D652-4C0A-B483-D9888A82F7C0}" dt="2022-04-27T22:59:22.096" v="13523"/>
          <ac:spMkLst>
            <pc:docMk/>
            <pc:sldMk cId="3470486051" sldId="428"/>
            <ac:spMk id="28" creationId="{F2F14FEA-2C91-4B8F-8F2A-8FACE6C87D2B}"/>
          </ac:spMkLst>
        </pc:spChg>
        <pc:grpChg chg="del">
          <ac:chgData name="신 주용" userId="ce306e5e72bceba6" providerId="LiveId" clId="{CA4A9FE3-D652-4C0A-B483-D9888A82F7C0}" dt="2022-04-27T22:59:21.674" v="13522" actId="478"/>
          <ac:grpSpMkLst>
            <pc:docMk/>
            <pc:sldMk cId="3470486051" sldId="428"/>
            <ac:grpSpMk id="15" creationId="{00000000-0000-0000-0000-000000000000}"/>
          </ac:grpSpMkLst>
        </pc:grpChg>
        <pc:grpChg chg="add mod ord">
          <ac:chgData name="신 주용" userId="ce306e5e72bceba6" providerId="LiveId" clId="{CA4A9FE3-D652-4C0A-B483-D9888A82F7C0}" dt="2022-04-27T22:59:25.081" v="13524" actId="167"/>
          <ac:grpSpMkLst>
            <pc:docMk/>
            <pc:sldMk cId="3470486051" sldId="428"/>
            <ac:grpSpMk id="19" creationId="{8CC8C39C-5CA9-46A4-B499-846367451444}"/>
          </ac:grpSpMkLst>
        </pc:grpChg>
        <pc:grpChg chg="mod">
          <ac:chgData name="신 주용" userId="ce306e5e72bceba6" providerId="LiveId" clId="{CA4A9FE3-D652-4C0A-B483-D9888A82F7C0}" dt="2022-04-27T22:59:22.096" v="13523"/>
          <ac:grpSpMkLst>
            <pc:docMk/>
            <pc:sldMk cId="3470486051" sldId="428"/>
            <ac:grpSpMk id="21" creationId="{37AA0348-F758-400E-A139-C33EA05E4E05}"/>
          </ac:grpSpMkLst>
        </pc:grpChg>
        <pc:grpChg chg="mod">
          <ac:chgData name="신 주용" userId="ce306e5e72bceba6" providerId="LiveId" clId="{CA4A9FE3-D652-4C0A-B483-D9888A82F7C0}" dt="2022-04-27T22:59:22.096" v="13523"/>
          <ac:grpSpMkLst>
            <pc:docMk/>
            <pc:sldMk cId="3470486051" sldId="428"/>
            <ac:grpSpMk id="25" creationId="{AE00A62F-B829-4309-BD66-B97A29E820DD}"/>
          </ac:grpSpMkLst>
        </pc:grpChg>
        <pc:picChg chg="del">
          <ac:chgData name="신 주용" userId="ce306e5e72bceba6" providerId="LiveId" clId="{CA4A9FE3-D652-4C0A-B483-D9888A82F7C0}" dt="2022-04-27T22:57:43.133" v="13468" actId="478"/>
          <ac:picMkLst>
            <pc:docMk/>
            <pc:sldMk cId="3470486051" sldId="428"/>
            <ac:picMk id="4" creationId="{EFDAD5B1-16B8-4ECD-B8E7-78A65B974619}"/>
          </ac:picMkLst>
        </pc:picChg>
        <pc:picChg chg="add mod">
          <ac:chgData name="신 주용" userId="ce306e5e72bceba6" providerId="LiveId" clId="{CA4A9FE3-D652-4C0A-B483-D9888A82F7C0}" dt="2022-04-27T22:58:24.228" v="13505" actId="14100"/>
          <ac:picMkLst>
            <pc:docMk/>
            <pc:sldMk cId="3470486051" sldId="428"/>
            <ac:picMk id="5" creationId="{C92CE141-94CD-4062-8C49-5BFFF78A66F9}"/>
          </ac:picMkLst>
        </pc:picChg>
        <pc:picChg chg="del">
          <ac:chgData name="신 주용" userId="ce306e5e72bceba6" providerId="LiveId" clId="{CA4A9FE3-D652-4C0A-B483-D9888A82F7C0}" dt="2022-04-27T22:57:43.133" v="13468" actId="478"/>
          <ac:picMkLst>
            <pc:docMk/>
            <pc:sldMk cId="3470486051" sldId="428"/>
            <ac:picMk id="10" creationId="{974A6EA9-587F-4B8F-ACB0-C2EBA3B3CAD1}"/>
          </ac:picMkLst>
        </pc:picChg>
        <pc:picChg chg="add mod">
          <ac:chgData name="신 주용" userId="ce306e5e72bceba6" providerId="LiveId" clId="{CA4A9FE3-D652-4C0A-B483-D9888A82F7C0}" dt="2022-04-27T22:58:32.366" v="13507" actId="14100"/>
          <ac:picMkLst>
            <pc:docMk/>
            <pc:sldMk cId="3470486051" sldId="428"/>
            <ac:picMk id="12" creationId="{E4D537E9-6E16-4F53-96E8-DE6F01AF7754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856065507" sldId="428"/>
        </pc:sldMkLst>
      </pc:sldChg>
      <pc:sldChg chg="addSp delSp modSp add mod">
        <pc:chgData name="신 주용" userId="ce306e5e72bceba6" providerId="LiveId" clId="{CA4A9FE3-D652-4C0A-B483-D9888A82F7C0}" dt="2022-04-27T23:00:09.276" v="13543" actId="1076"/>
        <pc:sldMkLst>
          <pc:docMk/>
          <pc:sldMk cId="3288398220" sldId="429"/>
        </pc:sldMkLst>
        <pc:spChg chg="mod">
          <ac:chgData name="신 주용" userId="ce306e5e72bceba6" providerId="LiveId" clId="{CA4A9FE3-D652-4C0A-B483-D9888A82F7C0}" dt="2022-04-27T22:59:52.780" v="13538" actId="20577"/>
          <ac:spMkLst>
            <pc:docMk/>
            <pc:sldMk cId="3288398220" sldId="429"/>
            <ac:spMk id="14" creationId="{7AA523DA-F32B-4AF2-A924-947D338998C0}"/>
          </ac:spMkLst>
        </pc:spChg>
        <pc:picChg chg="add mod">
          <ac:chgData name="신 주용" userId="ce306e5e72bceba6" providerId="LiveId" clId="{CA4A9FE3-D652-4C0A-B483-D9888A82F7C0}" dt="2022-04-27T23:00:09.276" v="13543" actId="1076"/>
          <ac:picMkLst>
            <pc:docMk/>
            <pc:sldMk cId="3288398220" sldId="429"/>
            <ac:picMk id="4" creationId="{BA91D465-13F7-448E-B2E4-7DA702B015E9}"/>
          </ac:picMkLst>
        </pc:picChg>
        <pc:picChg chg="del">
          <ac:chgData name="신 주용" userId="ce306e5e72bceba6" providerId="LiveId" clId="{CA4A9FE3-D652-4C0A-B483-D9888A82F7C0}" dt="2022-04-27T22:59:54.510" v="13539" actId="478"/>
          <ac:picMkLst>
            <pc:docMk/>
            <pc:sldMk cId="3288398220" sldId="429"/>
            <ac:picMk id="5" creationId="{C92CE141-94CD-4062-8C49-5BFFF78A66F9}"/>
          </ac:picMkLst>
        </pc:picChg>
        <pc:picChg chg="del">
          <ac:chgData name="신 주용" userId="ce306e5e72bceba6" providerId="LiveId" clId="{CA4A9FE3-D652-4C0A-B483-D9888A82F7C0}" dt="2022-04-27T22:59:54.510" v="13539" actId="478"/>
          <ac:picMkLst>
            <pc:docMk/>
            <pc:sldMk cId="3288398220" sldId="429"/>
            <ac:picMk id="12" creationId="{E4D537E9-6E16-4F53-96E8-DE6F01AF7754}"/>
          </ac:picMkLst>
        </pc:picChg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464584602" sldId="429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3217407063" sldId="430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1744793508" sldId="431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4234794425" sldId="432"/>
        </pc:sldMkLst>
      </pc:sldChg>
      <pc:sldChg chg="add del">
        <pc:chgData name="신 주용" userId="ce306e5e72bceba6" providerId="LiveId" clId="{CA4A9FE3-D652-4C0A-B483-D9888A82F7C0}" dt="2022-04-26T17:03:58.067" v="1012" actId="47"/>
        <pc:sldMkLst>
          <pc:docMk/>
          <pc:sldMk cId="562845882" sldId="433"/>
        </pc:sldMkLst>
      </pc:sldChg>
    </pc:docChg>
  </pc:docChgLst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  <pc:docChgLst>
    <pc:chgData name="신 주용" userId="ce306e5e72bceba6" providerId="LiveId" clId="{EFB1C430-1797-4161-A7FF-1EB33A0573BC}"/>
    <pc:docChg chg="undo redo custSel addSld delSld modSld sldOrd">
      <pc:chgData name="신 주용" userId="ce306e5e72bceba6" providerId="LiveId" clId="{EFB1C430-1797-4161-A7FF-1EB33A0573BC}" dt="2022-04-12T14:18:36.172" v="13363" actId="1036"/>
      <pc:docMkLst>
        <pc:docMk/>
      </pc:docMkLst>
      <pc:sldChg chg="modSp mod">
        <pc:chgData name="신 주용" userId="ce306e5e72bceba6" providerId="LiveId" clId="{EFB1C430-1797-4161-A7FF-1EB33A0573BC}" dt="2022-04-12T07:35:05.866" v="42"/>
        <pc:sldMkLst>
          <pc:docMk/>
          <pc:sldMk cId="109162043" sldId="368"/>
        </pc:sldMkLst>
        <pc:spChg chg="mod">
          <ac:chgData name="신 주용" userId="ce306e5e72bceba6" providerId="LiveId" clId="{EFB1C430-1797-4161-A7FF-1EB33A0573BC}" dt="2022-04-12T07:35:05.866" v="42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B1C430-1797-4161-A7FF-1EB33A0573BC}" dt="2022-04-12T07:35:40.559" v="51" actId="1076"/>
        <pc:sldMkLst>
          <pc:docMk/>
          <pc:sldMk cId="2782456046" sldId="376"/>
        </pc:sldMkLst>
        <pc:spChg chg="mod">
          <ac:chgData name="신 주용" userId="ce306e5e72bceba6" providerId="LiveId" clId="{EFB1C430-1797-4161-A7FF-1EB33A0573BC}" dt="2022-04-12T07:35:22.162" v="4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07:35:40.559" v="51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B1C430-1797-4161-A7FF-1EB33A0573BC}" dt="2022-04-12T12:08:50.650" v="8438"/>
        <pc:sldMkLst>
          <pc:docMk/>
          <pc:sldMk cId="1342536853" sldId="407"/>
        </pc:sldMkLst>
        <pc:spChg chg="mod">
          <ac:chgData name="신 주용" userId="ce306e5e72bceba6" providerId="LiveId" clId="{EFB1C430-1797-4161-A7FF-1EB33A0573BC}" dt="2022-04-12T12:08:50.650" v="8438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EFB1C430-1797-4161-A7FF-1EB33A0573BC}" dt="2022-04-12T09:54:59.206" v="921"/>
        <pc:sldMkLst>
          <pc:docMk/>
          <pc:sldMk cId="1291928749" sldId="408"/>
        </pc:sldMkLst>
        <pc:spChg chg="mod">
          <ac:chgData name="신 주용" userId="ce306e5e72bceba6" providerId="LiveId" clId="{EFB1C430-1797-4161-A7FF-1EB33A0573BC}" dt="2022-04-12T09:54:59.206" v="921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09:46:47.127" v="79" actId="478"/>
          <ac:spMkLst>
            <pc:docMk/>
            <pc:sldMk cId="1291928749" sldId="408"/>
            <ac:spMk id="21" creationId="{BAE6CD7E-CE49-4654-8F31-6DAFBCF0C85C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2" creationId="{7DECE097-150E-43D5-89D5-9F61AE2C04C5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3" creationId="{D7BC307F-209C-47F5-81D2-65322FD85313}"/>
          </ac:spMkLst>
        </pc:spChg>
        <pc:spChg chg="del">
          <ac:chgData name="신 주용" userId="ce306e5e72bceba6" providerId="LiveId" clId="{EFB1C430-1797-4161-A7FF-1EB33A0573BC}" dt="2022-04-12T08:16:46.585" v="52" actId="478"/>
          <ac:spMkLst>
            <pc:docMk/>
            <pc:sldMk cId="1291928749" sldId="408"/>
            <ac:spMk id="27" creationId="{EE6474F9-58BA-42E4-A458-FCFCC3444BAF}"/>
          </ac:spMkLst>
        </pc:spChg>
        <pc:picChg chg="add del mod">
          <ac:chgData name="신 주용" userId="ce306e5e72bceba6" providerId="LiveId" clId="{EFB1C430-1797-4161-A7FF-1EB33A0573BC}" dt="2022-04-12T09:47:16.822" v="81" actId="478"/>
          <ac:picMkLst>
            <pc:docMk/>
            <pc:sldMk cId="1291928749" sldId="408"/>
            <ac:picMk id="3" creationId="{73C8BCFB-40B0-4904-8106-D717184CEDD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4" creationId="{AA7CA4FE-522C-445F-94BF-A14D83D09160}"/>
          </ac:picMkLst>
        </pc:picChg>
        <pc:picChg chg="add mod">
          <ac:chgData name="신 주용" userId="ce306e5e72bceba6" providerId="LiveId" clId="{EFB1C430-1797-4161-A7FF-1EB33A0573BC}" dt="2022-04-12T09:49:11.941" v="435" actId="1037"/>
          <ac:picMkLst>
            <pc:docMk/>
            <pc:sldMk cId="1291928749" sldId="408"/>
            <ac:picMk id="9" creationId="{2273E2C1-0B65-4D8A-9CFE-A3051C74875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0" creationId="{4DF49ADB-4987-4DD9-BFA1-918827047DD6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6" creationId="{E49668E4-5C99-458C-9383-02678BB5BB2F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del mod">
        <pc:chgData name="신 주용" userId="ce306e5e72bceba6" providerId="LiveId" clId="{EFB1C430-1797-4161-A7FF-1EB33A0573BC}" dt="2022-04-12T09:55:35.060" v="927" actId="47"/>
        <pc:sldMkLst>
          <pc:docMk/>
          <pc:sldMk cId="397222214" sldId="409"/>
        </pc:sldMkLst>
        <pc:spChg chg="mod">
          <ac:chgData name="신 주용" userId="ce306e5e72bceba6" providerId="LiveId" clId="{EFB1C430-1797-4161-A7FF-1EB33A0573BC}" dt="2022-04-12T09:55:01.068" v="922"/>
          <ac:spMkLst>
            <pc:docMk/>
            <pc:sldMk cId="397222214" sldId="409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2" creationId="{7DECE097-150E-43D5-89D5-9F61AE2C04C5}"/>
          </ac:spMkLst>
        </pc:spChg>
        <pc:spChg chg="del ord">
          <ac:chgData name="신 주용" userId="ce306e5e72bceba6" providerId="LiveId" clId="{EFB1C430-1797-4161-A7FF-1EB33A0573BC}" dt="2022-04-12T09:52:19.533" v="628" actId="478"/>
          <ac:spMkLst>
            <pc:docMk/>
            <pc:sldMk cId="397222214" sldId="409"/>
            <ac:spMk id="23" creationId="{D7BC307F-209C-47F5-81D2-65322FD8531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5" creationId="{E9234164-1CE9-4BC6-8E67-1460076A4C7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6" creationId="{A847ECDC-E326-46BA-8760-BA32A1E17FE5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7" creationId="{CB2B7CC0-5E1C-44E9-8E91-9B926E4973D6}"/>
          </ac:spMkLst>
        </pc:spChg>
        <pc:picChg chg="add del mod modCrop">
          <ac:chgData name="신 주용" userId="ce306e5e72bceba6" providerId="LiveId" clId="{EFB1C430-1797-4161-A7FF-1EB33A0573BC}" dt="2022-04-12T09:50:44.702" v="449" actId="478"/>
          <ac:picMkLst>
            <pc:docMk/>
            <pc:sldMk cId="397222214" sldId="409"/>
            <ac:picMk id="3" creationId="{F6E5D539-0D50-4F4D-903C-6A1F19D062E5}"/>
          </ac:picMkLst>
        </pc:picChg>
        <pc:picChg chg="add del mod modCrop">
          <ac:chgData name="신 주용" userId="ce306e5e72bceba6" providerId="LiveId" clId="{EFB1C430-1797-4161-A7FF-1EB33A0573BC}" dt="2022-04-12T09:50:47.144" v="452" actId="478"/>
          <ac:picMkLst>
            <pc:docMk/>
            <pc:sldMk cId="397222214" sldId="409"/>
            <ac:picMk id="5" creationId="{B66F720C-A1B8-4C79-86A2-C133CDB48262}"/>
          </ac:picMkLst>
        </pc:picChg>
        <pc:picChg chg="del">
          <ac:chgData name="신 주용" userId="ce306e5e72bceba6" providerId="LiveId" clId="{EFB1C430-1797-4161-A7FF-1EB33A0573BC}" dt="2022-04-12T09:49:41.317" v="437" actId="478"/>
          <ac:picMkLst>
            <pc:docMk/>
            <pc:sldMk cId="397222214" sldId="409"/>
            <ac:picMk id="9" creationId="{2273E2C1-0B65-4D8A-9CFE-A3051C748758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2" creationId="{AB7B0135-CA41-4758-B2CA-B4300FB35597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735056761" sldId="409"/>
        </pc:sldMkLst>
      </pc:sldChg>
      <pc:sldChg chg="addSp modSp add mod">
        <pc:chgData name="신 주용" userId="ce306e5e72bceba6" providerId="LiveId" clId="{EFB1C430-1797-4161-A7FF-1EB33A0573BC}" dt="2022-04-12T09:55:02.567" v="923"/>
        <pc:sldMkLst>
          <pc:docMk/>
          <pc:sldMk cId="782387135" sldId="410"/>
        </pc:sldMkLst>
        <pc:spChg chg="mod">
          <ac:chgData name="신 주용" userId="ce306e5e72bceba6" providerId="LiveId" clId="{EFB1C430-1797-4161-A7FF-1EB33A0573BC}" dt="2022-04-12T09:55:02.567" v="923"/>
          <ac:spMkLst>
            <pc:docMk/>
            <pc:sldMk cId="782387135" sldId="410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09:54:23.240" v="877" actId="1076"/>
          <ac:spMkLst>
            <pc:docMk/>
            <pc:sldMk cId="782387135" sldId="410"/>
            <ac:spMk id="20" creationId="{A82A0243-9845-47B5-8359-FFDF361012C2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2" creationId="{7DECE097-150E-43D5-89D5-9F61AE2C04C5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5" creationId="{E9234164-1CE9-4BC6-8E67-1460076A4C73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6" creationId="{A847ECDC-E326-46BA-8760-BA32A1E17FE5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7" creationId="{CB2B7CC0-5E1C-44E9-8E91-9B926E4973D6}"/>
          </ac:spMkLst>
        </pc:spChg>
        <pc:picChg chg="add mod modCrop">
          <ac:chgData name="신 주용" userId="ce306e5e72bceba6" providerId="LiveId" clId="{EFB1C430-1797-4161-A7FF-1EB33A0573BC}" dt="2022-04-12T09:54:11.397" v="834" actId="1076"/>
          <ac:picMkLst>
            <pc:docMk/>
            <pc:sldMk cId="782387135" sldId="410"/>
            <ac:picMk id="3" creationId="{780B82C4-4B90-4A48-9EBB-1CD6CA8C6B46}"/>
          </ac:picMkLst>
        </pc:picChg>
        <pc:picChg chg="mod">
          <ac:chgData name="신 주용" userId="ce306e5e72bceba6" providerId="LiveId" clId="{EFB1C430-1797-4161-A7FF-1EB33A0573BC}" dt="2022-04-12T09:53:47.326" v="826" actId="1076"/>
          <ac:picMkLst>
            <pc:docMk/>
            <pc:sldMk cId="782387135" sldId="410"/>
            <ac:picMk id="12" creationId="{AB7B0135-CA41-4758-B2CA-B4300FB35597}"/>
          </ac:picMkLst>
        </pc:picChg>
        <pc:picChg chg="mod">
          <ac:chgData name="신 주용" userId="ce306e5e72bceba6" providerId="LiveId" clId="{EFB1C430-1797-4161-A7FF-1EB33A0573BC}" dt="2022-04-12T09:53:51.993" v="827" actId="1076"/>
          <ac:picMkLst>
            <pc:docMk/>
            <pc:sldMk cId="782387135" sldId="410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838676945" sldId="410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073551359" sldId="411"/>
        </pc:sldMkLst>
      </pc:sldChg>
      <pc:sldChg chg="addSp delSp modSp add del mod">
        <pc:chgData name="신 주용" userId="ce306e5e72bceba6" providerId="LiveId" clId="{EFB1C430-1797-4161-A7FF-1EB33A0573BC}" dt="2022-04-12T10:03:34.991" v="1778" actId="47"/>
        <pc:sldMkLst>
          <pc:docMk/>
          <pc:sldMk cId="3382237438" sldId="411"/>
        </pc:sldMkLst>
        <pc:spChg chg="mod">
          <ac:chgData name="신 주용" userId="ce306e5e72bceba6" providerId="LiveId" clId="{EFB1C430-1797-4161-A7FF-1EB33A0573BC}" dt="2022-04-12T09:56:02.793" v="945"/>
          <ac:spMkLst>
            <pc:docMk/>
            <pc:sldMk cId="3382237438" sldId="411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7:53.307" v="1155" actId="1076"/>
          <ac:spMkLst>
            <pc:docMk/>
            <pc:sldMk cId="3382237438" sldId="411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2" creationId="{7DECE097-150E-43D5-89D5-9F61AE2C04C5}"/>
          </ac:spMkLst>
        </pc:spChg>
        <pc:spChg chg="add mod ord">
          <ac:chgData name="신 주용" userId="ce306e5e72bceba6" providerId="LiveId" clId="{EFB1C430-1797-4161-A7FF-1EB33A0573BC}" dt="2022-04-12T10:00:39.870" v="1454" actId="1035"/>
          <ac:spMkLst>
            <pc:docMk/>
            <pc:sldMk cId="3382237438" sldId="411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5" creationId="{E9234164-1CE9-4BC6-8E67-1460076A4C73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6" creationId="{A847ECDC-E326-46BA-8760-BA32A1E17FE5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7" creationId="{CB2B7CC0-5E1C-44E9-8E91-9B926E4973D6}"/>
          </ac:spMkLst>
        </pc:spChg>
        <pc:spChg chg="add mod">
          <ac:chgData name="신 주용" userId="ce306e5e72bceba6" providerId="LiveId" clId="{EFB1C430-1797-4161-A7FF-1EB33A0573BC}" dt="2022-04-12T10:01:59.438" v="1735" actId="1076"/>
          <ac:spMkLst>
            <pc:docMk/>
            <pc:sldMk cId="3382237438" sldId="411"/>
            <ac:spMk id="28" creationId="{26D46CC6-DDBF-4339-B245-0A965B59CD7D}"/>
          </ac:spMkLst>
        </pc:spChg>
        <pc:picChg chg="del mod ord">
          <ac:chgData name="신 주용" userId="ce306e5e72bceba6" providerId="LiveId" clId="{EFB1C430-1797-4161-A7FF-1EB33A0573BC}" dt="2022-04-12T09:58:23.261" v="1212" actId="478"/>
          <ac:picMkLst>
            <pc:docMk/>
            <pc:sldMk cId="3382237438" sldId="411"/>
            <ac:picMk id="3" creationId="{780B82C4-4B90-4A48-9EBB-1CD6CA8C6B46}"/>
          </ac:picMkLst>
        </pc:picChg>
        <pc:picChg chg="add mod">
          <ac:chgData name="신 주용" userId="ce306e5e72bceba6" providerId="LiveId" clId="{EFB1C430-1797-4161-A7FF-1EB33A0573BC}" dt="2022-04-12T09:56:56.340" v="957" actId="1076"/>
          <ac:picMkLst>
            <pc:docMk/>
            <pc:sldMk cId="3382237438" sldId="411"/>
            <ac:picMk id="4" creationId="{C01EA789-3D0F-4BBB-9C3B-325A1636DB33}"/>
          </ac:picMkLst>
        </pc:picChg>
        <pc:picChg chg="add mod">
          <ac:chgData name="신 주용" userId="ce306e5e72bceba6" providerId="LiveId" clId="{EFB1C430-1797-4161-A7FF-1EB33A0573BC}" dt="2022-04-12T10:00:20.973" v="1436" actId="1076"/>
          <ac:picMkLst>
            <pc:docMk/>
            <pc:sldMk cId="3382237438" sldId="411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2" creationId="{AB7B0135-CA41-4758-B2CA-B4300FB35597}"/>
          </ac:picMkLst>
        </pc:picChg>
        <pc:picChg chg="add mod">
          <ac:chgData name="신 주용" userId="ce306e5e72bceba6" providerId="LiveId" clId="{EFB1C430-1797-4161-A7FF-1EB33A0573BC}" dt="2022-04-12T10:00:53.453" v="1472" actId="1036"/>
          <ac:picMkLst>
            <pc:docMk/>
            <pc:sldMk cId="3382237438" sldId="411"/>
            <ac:picMk id="16" creationId="{A8363E2A-8AAD-446E-9AF8-3C89414964FF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63547980" sldId="412"/>
        </pc:sldMkLst>
      </pc:sldChg>
      <pc:sldChg chg="modSp add del mod ord">
        <pc:chgData name="신 주용" userId="ce306e5e72bceba6" providerId="LiveId" clId="{EFB1C430-1797-4161-A7FF-1EB33A0573BC}" dt="2022-04-12T12:08:40.692" v="8404" actId="47"/>
        <pc:sldMkLst>
          <pc:docMk/>
          <pc:sldMk cId="3149321831" sldId="412"/>
        </pc:sldMkLst>
        <pc:spChg chg="mod">
          <ac:chgData name="신 주용" userId="ce306e5e72bceba6" providerId="LiveId" clId="{EFB1C430-1797-4161-A7FF-1EB33A0573BC}" dt="2022-04-12T12:07:52.599" v="8336"/>
          <ac:spMkLst>
            <pc:docMk/>
            <pc:sldMk cId="3149321831" sldId="412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EFB1C430-1797-4161-A7FF-1EB33A0573BC}" dt="2022-04-12T12:08:32.841" v="8382"/>
        <pc:sldMkLst>
          <pc:docMk/>
          <pc:sldMk cId="1039359693" sldId="413"/>
        </pc:sldMkLst>
        <pc:spChg chg="mod">
          <ac:chgData name="신 주용" userId="ce306e5e72bceba6" providerId="LiveId" clId="{EFB1C430-1797-4161-A7FF-1EB33A0573BC}" dt="2022-04-12T12:08:32.841" v="8382"/>
          <ac:spMkLst>
            <pc:docMk/>
            <pc:sldMk cId="1039359693" sldId="413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0" creationId="{A82A0243-9845-47B5-8359-FFDF361012C2}"/>
          </ac:spMkLst>
        </pc:spChg>
        <pc:spChg chg="add mo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3" creationId="{B0D32FCA-F28F-4378-8B10-4342DCE196EB}"/>
          </ac:spMkLst>
        </pc:spChg>
        <pc:spChg chg="mod or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8" creationId="{26D46CC6-DDBF-4339-B245-0A965B59CD7D}"/>
          </ac:spMkLst>
        </pc:spChg>
        <pc:grpChg chg="mod">
          <ac:chgData name="신 주용" userId="ce306e5e72bceba6" providerId="LiveId" clId="{EFB1C430-1797-4161-A7FF-1EB33A0573BC}" dt="2022-04-12T10:02:18.422" v="1740" actId="1076"/>
          <ac:grpSpMkLst>
            <pc:docMk/>
            <pc:sldMk cId="1039359693" sldId="413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3" creationId="{EE41E151-1938-417F-B9B9-41E419FFBFAC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4" creationId="{C01EA789-3D0F-4BBB-9C3B-325A1636DB33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9" creationId="{D2C45D69-3594-4809-B69D-33F17BC7BDA1}"/>
          </ac:picMkLst>
        </pc:picChg>
        <pc:picChg chg="mod or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946451660" sldId="413"/>
        </pc:sldMkLst>
      </pc:sldChg>
      <pc:sldChg chg="addSp delSp modSp add mod ord">
        <pc:chgData name="신 주용" userId="ce306e5e72bceba6" providerId="LiveId" clId="{EFB1C430-1797-4161-A7FF-1EB33A0573BC}" dt="2022-04-12T12:08:57.684" v="8439"/>
        <pc:sldMkLst>
          <pc:docMk/>
          <pc:sldMk cId="1671493490" sldId="414"/>
        </pc:sldMkLst>
        <pc:spChg chg="mod">
          <ac:chgData name="신 주용" userId="ce306e5e72bceba6" providerId="LiveId" clId="{EFB1C430-1797-4161-A7FF-1EB33A0573BC}" dt="2022-04-12T12:08:57.684" v="8439"/>
          <ac:spMkLst>
            <pc:docMk/>
            <pc:sldMk cId="1671493490" sldId="414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1" creationId="{DAE3D2F7-BBDB-4D05-9D08-B3AA4948CB25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3" creationId="{EE41E151-1938-417F-B9B9-41E419FFBFAC}"/>
          </ac:picMkLst>
        </pc:picChg>
        <pc:picChg chg="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4" creationId="{C01EA789-3D0F-4BBB-9C3B-325A1636DB33}"/>
          </ac:picMkLst>
        </pc:picChg>
        <pc:picChg chg="mod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16" creationId="{A8363E2A-8AAD-446E-9AF8-3C89414964FF}"/>
          </ac:picMkLst>
        </pc:picChg>
        <pc:picChg chg="add 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22" creationId="{36EB0B47-AF25-4221-9019-EF2AB258A90B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222584118" sldId="414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909977561" sldId="415"/>
        </pc:sldMkLst>
      </pc:sldChg>
      <pc:sldChg chg="modSp add del mod ord">
        <pc:chgData name="신 주용" userId="ce306e5e72bceba6" providerId="LiveId" clId="{EFB1C430-1797-4161-A7FF-1EB33A0573BC}" dt="2022-04-12T12:07:53.485" v="8337" actId="47"/>
        <pc:sldMkLst>
          <pc:docMk/>
          <pc:sldMk cId="2265056394" sldId="415"/>
        </pc:sldMkLst>
        <pc:spChg chg="mod">
          <ac:chgData name="신 주용" userId="ce306e5e72bceba6" providerId="LiveId" clId="{EFB1C430-1797-4161-A7FF-1EB33A0573BC}" dt="2022-04-12T10:06:34.141" v="2215" actId="20577"/>
          <ac:spMkLst>
            <pc:docMk/>
            <pc:sldMk cId="2265056394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113330402" sldId="416"/>
        </pc:sldMkLst>
      </pc:sldChg>
      <pc:sldChg chg="addSp delSp modSp add mod ord">
        <pc:chgData name="신 주용" userId="ce306e5e72bceba6" providerId="LiveId" clId="{EFB1C430-1797-4161-A7FF-1EB33A0573BC}" dt="2022-04-12T11:09:54.618" v="2727" actId="20577"/>
        <pc:sldMkLst>
          <pc:docMk/>
          <pc:sldMk cId="3628842612" sldId="416"/>
        </pc:sldMkLst>
        <pc:spChg chg="mod">
          <ac:chgData name="신 주용" userId="ce306e5e72bceba6" providerId="LiveId" clId="{EFB1C430-1797-4161-A7FF-1EB33A0573BC}" dt="2022-04-12T10:07:02.536" v="2233"/>
          <ac:spMkLst>
            <pc:docMk/>
            <pc:sldMk cId="3628842612" sldId="41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1:09:41.151" v="2726" actId="20577"/>
          <ac:spMkLst>
            <pc:docMk/>
            <pc:sldMk cId="3628842612" sldId="416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09:54.618" v="2727" actId="20577"/>
          <ac:spMkLst>
            <pc:docMk/>
            <pc:sldMk cId="3628842612" sldId="416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7:21.356" v="2237" actId="478"/>
          <ac:spMkLst>
            <pc:docMk/>
            <pc:sldMk cId="3628842612" sldId="416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7:22.024" v="2238" actId="478"/>
          <ac:picMkLst>
            <pc:docMk/>
            <pc:sldMk cId="3628842612" sldId="416"/>
            <ac:picMk id="3" creationId="{EE41E151-1938-417F-B9B9-41E419FFBFAC}"/>
          </ac:picMkLst>
        </pc:picChg>
        <pc:picChg chg="add mod">
          <ac:chgData name="신 주용" userId="ce306e5e72bceba6" providerId="LiveId" clId="{EFB1C430-1797-4161-A7FF-1EB33A0573BC}" dt="2022-04-12T10:07:20.393" v="2236" actId="1076"/>
          <ac:picMkLst>
            <pc:docMk/>
            <pc:sldMk cId="3628842612" sldId="416"/>
            <ac:picMk id="4" creationId="{C6E67035-F634-42E2-A413-F19138BF336B}"/>
          </ac:picMkLst>
        </pc:picChg>
        <pc:picChg chg="add mod">
          <ac:chgData name="신 주용" userId="ce306e5e72bceba6" providerId="LiveId" clId="{EFB1C430-1797-4161-A7FF-1EB33A0573BC}" dt="2022-04-12T10:07:37.383" v="2242" actId="1076"/>
          <ac:picMkLst>
            <pc:docMk/>
            <pc:sldMk cId="3628842612" sldId="416"/>
            <ac:picMk id="9" creationId="{522A9C3D-C1AE-4863-9969-E4FBA920B2A7}"/>
          </ac:picMkLst>
        </pc:picChg>
        <pc:picChg chg="del">
          <ac:chgData name="신 주용" userId="ce306e5e72bceba6" providerId="LiveId" clId="{EFB1C430-1797-4161-A7FF-1EB33A0573BC}" dt="2022-04-12T10:07:19.179" v="2234" actId="478"/>
          <ac:picMkLst>
            <pc:docMk/>
            <pc:sldMk cId="3628842612" sldId="416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5536083" sldId="417"/>
        </pc:sldMkLst>
      </pc:sldChg>
      <pc:sldChg chg="modSp add del mod ord">
        <pc:chgData name="신 주용" userId="ce306e5e72bceba6" providerId="LiveId" clId="{EFB1C430-1797-4161-A7FF-1EB33A0573BC}" dt="2022-04-12T12:07:54.989" v="8338" actId="47"/>
        <pc:sldMkLst>
          <pc:docMk/>
          <pc:sldMk cId="2256285090" sldId="417"/>
        </pc:sldMkLst>
        <pc:spChg chg="mod">
          <ac:chgData name="신 주용" userId="ce306e5e72bceba6" providerId="LiveId" clId="{EFB1C430-1797-4161-A7FF-1EB33A0573BC}" dt="2022-04-12T11:11:10.099" v="2748"/>
          <ac:spMkLst>
            <pc:docMk/>
            <pc:sldMk cId="2256285090" sldId="417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514242444" sldId="418"/>
        </pc:sldMkLst>
      </pc:sldChg>
      <pc:sldChg chg="addSp delSp modSp add mod ord">
        <pc:chgData name="신 주용" userId="ce306e5e72bceba6" providerId="LiveId" clId="{EFB1C430-1797-4161-A7FF-1EB33A0573BC}" dt="2022-04-12T11:17:22.936" v="3206" actId="1038"/>
        <pc:sldMkLst>
          <pc:docMk/>
          <pc:sldMk cId="2625818693" sldId="418"/>
        </pc:sldMkLst>
        <pc:spChg chg="mod">
          <ac:chgData name="신 주용" userId="ce306e5e72bceba6" providerId="LiveId" clId="{EFB1C430-1797-4161-A7FF-1EB33A0573BC}" dt="2022-04-12T11:11:18.469" v="2754"/>
          <ac:spMkLst>
            <pc:docMk/>
            <pc:sldMk cId="2625818693" sldId="418"/>
            <ac:spMk id="14" creationId="{7AA523DA-F32B-4AF2-A924-947D338998C0}"/>
          </ac:spMkLst>
        </pc:spChg>
        <pc:spChg chg="del ord">
          <ac:chgData name="신 주용" userId="ce306e5e72bceba6" providerId="LiveId" clId="{EFB1C430-1797-4161-A7FF-1EB33A0573BC}" dt="2022-04-12T11:12:19.967" v="2761" actId="478"/>
          <ac:spMkLst>
            <pc:docMk/>
            <pc:sldMk cId="2625818693" sldId="418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17:22.936" v="3206" actId="1038"/>
          <ac:spMkLst>
            <pc:docMk/>
            <pc:sldMk cId="2625818693" sldId="418"/>
            <ac:spMk id="21" creationId="{DAE3D2F7-BBDB-4D05-9D08-B3AA4948CB25}"/>
          </ac:spMkLst>
        </pc:spChg>
        <pc:picChg chg="add del">
          <ac:chgData name="신 주용" userId="ce306e5e72bceba6" providerId="LiveId" clId="{EFB1C430-1797-4161-A7FF-1EB33A0573BC}" dt="2022-04-12T11:11:15.577" v="2753" actId="22"/>
          <ac:picMkLst>
            <pc:docMk/>
            <pc:sldMk cId="2625818693" sldId="418"/>
            <ac:picMk id="3" creationId="{D2343CA1-F901-4AA7-8024-2D73690F8944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4" creationId="{C6E67035-F634-42E2-A413-F19138BF336B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9" creationId="{522A9C3D-C1AE-4863-9969-E4FBA920B2A7}"/>
          </ac:picMkLst>
        </pc:picChg>
        <pc:picChg chg="add mod">
          <ac:chgData name="신 주용" userId="ce306e5e72bceba6" providerId="LiveId" clId="{EFB1C430-1797-4161-A7FF-1EB33A0573BC}" dt="2022-04-12T11:17:22.936" v="3206" actId="1038"/>
          <ac:picMkLst>
            <pc:docMk/>
            <pc:sldMk cId="2625818693" sldId="418"/>
            <ac:picMk id="10" creationId="{302BEC95-2AB7-4D7C-B5F5-E25C3DE5F00D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326099218" sldId="419"/>
        </pc:sldMkLst>
      </pc:sldChg>
      <pc:sldChg chg="addSp delSp modSp add mod">
        <pc:chgData name="신 주용" userId="ce306e5e72bceba6" providerId="LiveId" clId="{EFB1C430-1797-4161-A7FF-1EB33A0573BC}" dt="2022-04-12T13:51:38.933" v="13323" actId="1076"/>
        <pc:sldMkLst>
          <pc:docMk/>
          <pc:sldMk cId="3450284746" sldId="419"/>
        </pc:sldMkLst>
        <pc:spChg chg="add mod or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18" creationId="{471B3196-BD2A-4BB3-8965-7E36DAC28C89}"/>
          </ac:spMkLst>
        </pc:spChg>
        <pc:spChg chg="mo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21" creationId="{DAE3D2F7-BBDB-4D05-9D08-B3AA4948CB25}"/>
          </ac:spMkLst>
        </pc:spChg>
        <pc:picChg chg="add del mod">
          <ac:chgData name="신 주용" userId="ce306e5e72bceba6" providerId="LiveId" clId="{EFB1C430-1797-4161-A7FF-1EB33A0573BC}" dt="2022-04-12T11:23:05.816" v="3506" actId="478"/>
          <ac:picMkLst>
            <pc:docMk/>
            <pc:sldMk cId="3450284746" sldId="419"/>
            <ac:picMk id="3" creationId="{7552C3B8-941C-4EA5-9E6C-642BCF846EB2}"/>
          </ac:picMkLst>
        </pc:picChg>
        <pc:picChg chg="add del mod">
          <ac:chgData name="신 주용" userId="ce306e5e72bceba6" providerId="LiveId" clId="{EFB1C430-1797-4161-A7FF-1EB33A0573BC}" dt="2022-04-12T11:23:20.861" v="3510" actId="478"/>
          <ac:picMkLst>
            <pc:docMk/>
            <pc:sldMk cId="3450284746" sldId="419"/>
            <ac:picMk id="5" creationId="{72D0373C-F473-4BA3-8E33-A1AA9FF33D10}"/>
          </ac:picMkLst>
        </pc:picChg>
        <pc:picChg chg="del">
          <ac:chgData name="신 주용" userId="ce306e5e72bceba6" providerId="LiveId" clId="{EFB1C430-1797-4161-A7FF-1EB33A0573BC}" dt="2022-04-12T11:17:53.286" v="3208" actId="478"/>
          <ac:picMkLst>
            <pc:docMk/>
            <pc:sldMk cId="3450284746" sldId="419"/>
            <ac:picMk id="10" creationId="{302BEC95-2AB7-4D7C-B5F5-E25C3DE5F00D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7" creationId="{E39716E8-C0BB-4EDB-A037-27394A8983C9}"/>
          </ac:picMkLst>
        </pc:picChg>
        <pc:picChg chg="add del mod">
          <ac:chgData name="신 주용" userId="ce306e5e72bceba6" providerId="LiveId" clId="{EFB1C430-1797-4161-A7FF-1EB33A0573BC}" dt="2022-04-12T11:27:11.224" v="3791" actId="21"/>
          <ac:picMkLst>
            <pc:docMk/>
            <pc:sldMk cId="3450284746" sldId="419"/>
            <ac:picMk id="20" creationId="{3D55ACFC-9606-42D3-9098-4CC66EA69198}"/>
          </ac:picMkLst>
        </pc:picChg>
      </pc:sldChg>
      <pc:sldChg chg="addSp delSp modSp add mod">
        <pc:chgData name="신 주용" userId="ce306e5e72bceba6" providerId="LiveId" clId="{EFB1C430-1797-4161-A7FF-1EB33A0573BC}" dt="2022-04-12T11:36:59.889" v="4504" actId="1036"/>
        <pc:sldMkLst>
          <pc:docMk/>
          <pc:sldMk cId="1501937099" sldId="420"/>
        </pc:sldMkLst>
        <pc:spChg chg="mod ord">
          <ac:chgData name="신 주용" userId="ce306e5e72bceba6" providerId="LiveId" clId="{EFB1C430-1797-4161-A7FF-1EB33A0573BC}" dt="2022-04-12T11:35:44.980" v="4314" actId="1038"/>
          <ac:spMkLst>
            <pc:docMk/>
            <pc:sldMk cId="1501937099" sldId="420"/>
            <ac:spMk id="18" creationId="{471B3196-BD2A-4BB3-8965-7E36DAC28C89}"/>
          </ac:spMkLst>
        </pc:spChg>
        <pc:spChg chg="add mod">
          <ac:chgData name="신 주용" userId="ce306e5e72bceba6" providerId="LiveId" clId="{EFB1C430-1797-4161-A7FF-1EB33A0573BC}" dt="2022-04-12T11:36:59.889" v="4504" actId="1036"/>
          <ac:spMkLst>
            <pc:docMk/>
            <pc:sldMk cId="1501937099" sldId="420"/>
            <ac:spMk id="19" creationId="{36ACD064-099A-4042-9D92-BF0E06873D31}"/>
          </ac:spMkLst>
        </pc:spChg>
        <pc:spChg chg="del">
          <ac:chgData name="신 주용" userId="ce306e5e72bceba6" providerId="LiveId" clId="{EFB1C430-1797-4161-A7FF-1EB33A0573BC}" dt="2022-04-12T11:27:15.142" v="3794" actId="478"/>
          <ac:spMkLst>
            <pc:docMk/>
            <pc:sldMk cId="1501937099" sldId="420"/>
            <ac:spMk id="21" creationId="{DAE3D2F7-BBDB-4D05-9D08-B3AA4948CB25}"/>
          </ac:spMkLst>
        </pc:spChg>
        <pc:grpChg chg="mod">
          <ac:chgData name="신 주용" userId="ce306e5e72bceba6" providerId="LiveId" clId="{EFB1C430-1797-4161-A7FF-1EB33A0573BC}" dt="2022-04-12T11:35:39.137" v="4301" actId="1076"/>
          <ac:grpSpMkLst>
            <pc:docMk/>
            <pc:sldMk cId="1501937099" sldId="420"/>
            <ac:grpSpMk id="15" creationId="{00000000-0000-0000-0000-000000000000}"/>
          </ac:grpSpMkLst>
        </pc:grpChg>
        <pc:picChg chg="add mod modCrop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3" creationId="{82442AE4-6522-492A-9267-1D3EAE4EE9AC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16" creationId="{032D9E39-63C8-4D68-8089-A8FC6F655DAE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7" creationId="{E39716E8-C0BB-4EDB-A037-27394A8983C9}"/>
          </ac:picMkLst>
        </pc:picChg>
      </pc:sldChg>
      <pc:sldChg chg="modSp add del mod ord">
        <pc:chgData name="신 주용" userId="ce306e5e72bceba6" providerId="LiveId" clId="{EFB1C430-1797-4161-A7FF-1EB33A0573BC}" dt="2022-04-12T12:07:35.643" v="8298" actId="47"/>
        <pc:sldMkLst>
          <pc:docMk/>
          <pc:sldMk cId="2909392731" sldId="421"/>
        </pc:sldMkLst>
        <pc:spChg chg="mod">
          <ac:chgData name="신 주용" userId="ce306e5e72bceba6" providerId="LiveId" clId="{EFB1C430-1797-4161-A7FF-1EB33A0573BC}" dt="2022-04-12T11:38:35.280" v="4519" actId="20577"/>
          <ac:spMkLst>
            <pc:docMk/>
            <pc:sldMk cId="2909392731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4:46.899" v="5315" actId="1076"/>
        <pc:sldMkLst>
          <pc:docMk/>
          <pc:sldMk cId="2876699185" sldId="422"/>
        </pc:sldMkLst>
        <pc:spChg chg="mod">
          <ac:chgData name="신 주용" userId="ce306e5e72bceba6" providerId="LiveId" clId="{EFB1C430-1797-4161-A7FF-1EB33A0573BC}" dt="2022-04-12T11:38:58.129" v="4528" actId="20577"/>
          <ac:spMkLst>
            <pc:docMk/>
            <pc:sldMk cId="2876699185" sldId="422"/>
            <ac:spMk id="14" creationId="{7AA523DA-F32B-4AF2-A924-947D338998C0}"/>
          </ac:spMkLst>
        </pc:spChg>
        <pc:spChg chg="add del mod ord">
          <ac:chgData name="신 주용" userId="ce306e5e72bceba6" providerId="LiveId" clId="{EFB1C430-1797-4161-A7FF-1EB33A0573BC}" dt="2022-04-12T11:42:31.367" v="4851" actId="1036"/>
          <ac:spMkLst>
            <pc:docMk/>
            <pc:sldMk cId="2876699185" sldId="422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3:41.865" v="5046" actId="478"/>
          <ac:spMkLst>
            <pc:docMk/>
            <pc:sldMk cId="2876699185" sldId="422"/>
            <ac:spMk id="19" creationId="{36ACD064-099A-4042-9D92-BF0E06873D31}"/>
          </ac:spMkLst>
        </pc:spChg>
        <pc:spChg chg="add mod">
          <ac:chgData name="신 주용" userId="ce306e5e72bceba6" providerId="LiveId" clId="{EFB1C430-1797-4161-A7FF-1EB33A0573BC}" dt="2022-04-12T11:43:39.019" v="5045" actId="1076"/>
          <ac:spMkLst>
            <pc:docMk/>
            <pc:sldMk cId="2876699185" sldId="422"/>
            <ac:spMk id="22" creationId="{1FE74CB6-47BF-41B9-AE19-18514F48A565}"/>
          </ac:spMkLst>
        </pc:spChg>
        <pc:spChg chg="add mod">
          <ac:chgData name="신 주용" userId="ce306e5e72bceba6" providerId="LiveId" clId="{EFB1C430-1797-4161-A7FF-1EB33A0573BC}" dt="2022-04-12T11:44:46.899" v="5315" actId="1076"/>
          <ac:spMkLst>
            <pc:docMk/>
            <pc:sldMk cId="2876699185" sldId="422"/>
            <ac:spMk id="23" creationId="{1B20A4B0-ED35-49B1-BDF5-7A6D62BA7F44}"/>
          </ac:spMkLst>
        </pc:sp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3" creationId="{82442AE4-6522-492A-9267-1D3EAE4EE9AC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4" creationId="{1D4E8C1C-527C-4FAE-AD0F-5EB7E4361AD3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12" creationId="{DC85E310-C309-4963-87F5-708E61BA7D63}"/>
          </ac:picMkLst>
        </pc:pic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16" creationId="{032D9E39-63C8-4D68-8089-A8FC6F655DAE}"/>
          </ac:picMkLst>
        </pc:picChg>
      </pc:sldChg>
      <pc:sldChg chg="modSp add mod ord">
        <pc:chgData name="신 주용" userId="ce306e5e72bceba6" providerId="LiveId" clId="{EFB1C430-1797-4161-A7FF-1EB33A0573BC}" dt="2022-04-12T12:07:24.103" v="8296"/>
        <pc:sldMkLst>
          <pc:docMk/>
          <pc:sldMk cId="2685393787" sldId="423"/>
        </pc:sldMkLst>
        <pc:spChg chg="mod">
          <ac:chgData name="신 주용" userId="ce306e5e72bceba6" providerId="LiveId" clId="{EFB1C430-1797-4161-A7FF-1EB33A0573BC}" dt="2022-04-12T12:07:24.103" v="8296"/>
          <ac:spMkLst>
            <pc:docMk/>
            <pc:sldMk cId="2685393787" sldId="423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8:29.310" v="5978" actId="1076"/>
        <pc:sldMkLst>
          <pc:docMk/>
          <pc:sldMk cId="1820412508" sldId="424"/>
        </pc:sldMkLst>
        <pc:spChg chg="mod">
          <ac:chgData name="신 주용" userId="ce306e5e72bceba6" providerId="LiveId" clId="{EFB1C430-1797-4161-A7FF-1EB33A0573BC}" dt="2022-04-12T11:45:17.237" v="5361"/>
          <ac:spMkLst>
            <pc:docMk/>
            <pc:sldMk cId="1820412508" sldId="424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22" creationId="{1FE74CB6-47BF-41B9-AE19-18514F48A565}"/>
          </ac:spMkLst>
        </pc:spChg>
        <pc:spChg chg="mod ord">
          <ac:chgData name="신 주용" userId="ce306e5e72bceba6" providerId="LiveId" clId="{EFB1C430-1797-4161-A7FF-1EB33A0573BC}" dt="2022-04-12T11:47:54.245" v="5740" actId="20577"/>
          <ac:spMkLst>
            <pc:docMk/>
            <pc:sldMk cId="1820412508" sldId="424"/>
            <ac:spMk id="23" creationId="{1B20A4B0-ED35-49B1-BDF5-7A6D62BA7F44}"/>
          </ac:spMkLst>
        </pc:spChg>
        <pc:spChg chg="add mod">
          <ac:chgData name="신 주용" userId="ce306e5e72bceba6" providerId="LiveId" clId="{EFB1C430-1797-4161-A7FF-1EB33A0573BC}" dt="2022-04-12T11:48:29.310" v="5978" actId="1076"/>
          <ac:spMkLst>
            <pc:docMk/>
            <pc:sldMk cId="1820412508" sldId="424"/>
            <ac:spMk id="25" creationId="{E06D8B50-F8A2-4E6D-ADD3-53B658115F7B}"/>
          </ac:spMkLst>
        </pc:spChg>
        <pc:picChg chg="add del mod">
          <ac:chgData name="신 주용" userId="ce306e5e72bceba6" providerId="LiveId" clId="{EFB1C430-1797-4161-A7FF-1EB33A0573BC}" dt="2022-04-12T11:46:35.254" v="5442" actId="478"/>
          <ac:picMkLst>
            <pc:docMk/>
            <pc:sldMk cId="1820412508" sldId="424"/>
            <ac:picMk id="3" creationId="{46EB786F-1643-4AD2-ABA8-F5416D2D76DC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4" creationId="{1D4E8C1C-527C-4FAE-AD0F-5EB7E4361AD3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8:29.310" v="5978" actId="1076"/>
          <ac:picMkLst>
            <pc:docMk/>
            <pc:sldMk cId="1820412508" sldId="424"/>
            <ac:picMk id="10" creationId="{CE234CD2-2EF3-44D7-B6A8-A64E490386C8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12" creationId="{DC85E310-C309-4963-87F5-708E61BA7D63}"/>
          </ac:picMkLst>
        </pc:picChg>
        <pc:picChg chg="add mod">
          <ac:chgData name="신 주용" userId="ce306e5e72bceba6" providerId="LiveId" clId="{EFB1C430-1797-4161-A7FF-1EB33A0573BC}" dt="2022-04-12T11:46:37.893" v="5444" actId="1076"/>
          <ac:picMkLst>
            <pc:docMk/>
            <pc:sldMk cId="1820412508" sldId="424"/>
            <ac:picMk id="17" creationId="{20B1FDB6-396F-468C-B1F6-CD04CC104B9C}"/>
          </ac:picMkLst>
        </pc:picChg>
      </pc:sldChg>
      <pc:sldChg chg="modSp add del mod ord">
        <pc:chgData name="신 주용" userId="ce306e5e72bceba6" providerId="LiveId" clId="{EFB1C430-1797-4161-A7FF-1EB33A0573BC}" dt="2022-04-12T12:07:27.775" v="8297" actId="47"/>
        <pc:sldMkLst>
          <pc:docMk/>
          <pc:sldMk cId="2266256173" sldId="425"/>
        </pc:sldMkLst>
        <pc:spChg chg="mod">
          <ac:chgData name="신 주용" userId="ce306e5e72bceba6" providerId="LiveId" clId="{EFB1C430-1797-4161-A7FF-1EB33A0573BC}" dt="2022-04-12T11:48:53.401" v="5989" actId="20577"/>
          <ac:spMkLst>
            <pc:docMk/>
            <pc:sldMk cId="2266256173" sldId="425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2:07.261" v="6481" actId="1076"/>
        <pc:sldMkLst>
          <pc:docMk/>
          <pc:sldMk cId="1323971002" sldId="426"/>
        </pc:sldMkLst>
        <pc:spChg chg="add del mod">
          <ac:chgData name="신 주용" userId="ce306e5e72bceba6" providerId="LiveId" clId="{EFB1C430-1797-4161-A7FF-1EB33A0573BC}" dt="2022-04-12T11:49:22.918" v="6004" actId="478"/>
          <ac:spMkLst>
            <pc:docMk/>
            <pc:sldMk cId="1323971002" sldId="42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1:51:30.491" v="6286" actId="20577"/>
          <ac:spMkLst>
            <pc:docMk/>
            <pc:sldMk cId="1323971002" sldId="426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1:52:07.261" v="6481" actId="1076"/>
          <ac:spMkLst>
            <pc:docMk/>
            <pc:sldMk cId="1323971002" sldId="426"/>
            <ac:spMk id="25" creationId="{E06D8B50-F8A2-4E6D-ADD3-53B658115F7B}"/>
          </ac:spMkLst>
        </pc:spChg>
        <pc:picChg chg="add del">
          <ac:chgData name="신 주용" userId="ce306e5e72bceba6" providerId="LiveId" clId="{EFB1C430-1797-4161-A7FF-1EB33A0573BC}" dt="2022-04-12T11:49:22.585" v="6003" actId="22"/>
          <ac:picMkLst>
            <pc:docMk/>
            <pc:sldMk cId="1323971002" sldId="426"/>
            <ac:picMk id="3" creationId="{661C7256-6B1A-4AEB-AEA3-D4E9C1FADD86}"/>
          </ac:picMkLst>
        </pc:picChg>
        <pc:picChg chg="add del mod">
          <ac:chgData name="신 주용" userId="ce306e5e72bceba6" providerId="LiveId" clId="{EFB1C430-1797-4161-A7FF-1EB33A0573BC}" dt="2022-04-12T11:50:37.531" v="6123" actId="478"/>
          <ac:picMkLst>
            <pc:docMk/>
            <pc:sldMk cId="1323971002" sldId="426"/>
            <ac:picMk id="5" creationId="{D6B4BB9E-0DA3-4FE7-81B5-9F94E3BA9108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0" creationId="{CE234CD2-2EF3-44D7-B6A8-A64E490386C8}"/>
          </ac:picMkLst>
        </pc:picChg>
        <pc:picChg chg="add mod ord">
          <ac:chgData name="신 주용" userId="ce306e5e72bceba6" providerId="LiveId" clId="{EFB1C430-1797-4161-A7FF-1EB33A0573BC}" dt="2022-04-12T11:50:57.123" v="6136" actId="171"/>
          <ac:picMkLst>
            <pc:docMk/>
            <pc:sldMk cId="1323971002" sldId="426"/>
            <ac:picMk id="12" creationId="{AF22495C-C05B-4321-B7FB-2BB75A6C18F3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7" creationId="{20B1FDB6-396F-468C-B1F6-CD04CC104B9C}"/>
          </ac:picMkLst>
        </pc:picChg>
      </pc:sldChg>
      <pc:sldChg chg="modSp add mod ord">
        <pc:chgData name="신 주용" userId="ce306e5e72bceba6" providerId="LiveId" clId="{EFB1C430-1797-4161-A7FF-1EB33A0573BC}" dt="2022-04-12T11:52:27.384" v="6518"/>
        <pc:sldMkLst>
          <pc:docMk/>
          <pc:sldMk cId="573543342" sldId="427"/>
        </pc:sldMkLst>
        <pc:spChg chg="mod">
          <ac:chgData name="신 주용" userId="ce306e5e72bceba6" providerId="LiveId" clId="{EFB1C430-1797-4161-A7FF-1EB33A0573BC}" dt="2022-04-12T11:52:27.384" v="6518"/>
          <ac:spMkLst>
            <pc:docMk/>
            <pc:sldMk cId="573543342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8:46.317" v="7147" actId="20577"/>
        <pc:sldMkLst>
          <pc:docMk/>
          <pc:sldMk cId="524449496" sldId="428"/>
        </pc:sldMkLst>
        <pc:spChg chg="mod">
          <ac:chgData name="신 주용" userId="ce306e5e72bceba6" providerId="LiveId" clId="{EFB1C430-1797-4161-A7FF-1EB33A0573BC}" dt="2022-04-12T11:52:34.095" v="6522"/>
          <ac:spMkLst>
            <pc:docMk/>
            <pc:sldMk cId="524449496" sldId="428"/>
            <ac:spMk id="14" creationId="{7AA523DA-F32B-4AF2-A924-947D338998C0}"/>
          </ac:spMkLst>
        </pc:spChg>
        <pc:spChg chg="add del mod">
          <ac:chgData name="신 주용" userId="ce306e5e72bceba6" providerId="LiveId" clId="{EFB1C430-1797-4161-A7FF-1EB33A0573BC}" dt="2022-04-12T11:58:00.834" v="7105" actId="1035"/>
          <ac:spMkLst>
            <pc:docMk/>
            <pc:sldMk cId="524449496" sldId="428"/>
            <ac:spMk id="23" creationId="{1B20A4B0-ED35-49B1-BDF5-7A6D62BA7F44}"/>
          </ac:spMkLst>
        </pc:spChg>
        <pc:spChg chg="mod">
          <ac:chgData name="신 주용" userId="ce306e5e72bceba6" providerId="LiveId" clId="{EFB1C430-1797-4161-A7FF-1EB33A0573BC}" dt="2022-04-12T11:58:46.317" v="7147" actId="20577"/>
          <ac:spMkLst>
            <pc:docMk/>
            <pc:sldMk cId="524449496" sldId="428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3" creationId="{383C731C-2415-4C0E-8333-010722611EE7}"/>
          </ac:picMkLst>
        </pc:pic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5" creationId="{8A899477-5878-47AC-A0B7-0BF89B23F01D}"/>
          </ac:picMkLst>
        </pc:picChg>
        <pc:picChg chg="del">
          <ac:chgData name="신 주용" userId="ce306e5e72bceba6" providerId="LiveId" clId="{EFB1C430-1797-4161-A7FF-1EB33A0573BC}" dt="2022-04-12T11:52:35.367" v="6523" actId="478"/>
          <ac:picMkLst>
            <pc:docMk/>
            <pc:sldMk cId="524449496" sldId="428"/>
            <ac:picMk id="12" creationId="{AF22495C-C05B-4321-B7FB-2BB75A6C18F3}"/>
          </ac:picMkLst>
        </pc:picChg>
      </pc:sldChg>
      <pc:sldChg chg="addSp delSp modSp add mod">
        <pc:chgData name="신 주용" userId="ce306e5e72bceba6" providerId="LiveId" clId="{EFB1C430-1797-4161-A7FF-1EB33A0573BC}" dt="2022-04-12T12:02:08.692" v="7477" actId="1076"/>
        <pc:sldMkLst>
          <pc:docMk/>
          <pc:sldMk cId="264265058" sldId="429"/>
        </pc:sldMkLst>
        <pc:spChg chg="del">
          <ac:chgData name="신 주용" userId="ce306e5e72bceba6" providerId="LiveId" clId="{EFB1C430-1797-4161-A7FF-1EB33A0573BC}" dt="2022-04-12T12:00:28.238" v="7155" actId="478"/>
          <ac:spMkLst>
            <pc:docMk/>
            <pc:sldMk cId="264265058" sldId="429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2:02:08.692" v="7477" actId="1076"/>
          <ac:spMkLst>
            <pc:docMk/>
            <pc:sldMk cId="264265058" sldId="429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1:59:09.507" v="7150" actId="478"/>
          <ac:picMkLst>
            <pc:docMk/>
            <pc:sldMk cId="264265058" sldId="429"/>
            <ac:picMk id="3" creationId="{383C731C-2415-4C0E-8333-010722611EE7}"/>
          </ac:picMkLst>
        </pc:picChg>
        <pc:picChg chg="add del mod">
          <ac:chgData name="신 주용" userId="ce306e5e72bceba6" providerId="LiveId" clId="{EFB1C430-1797-4161-A7FF-1EB33A0573BC}" dt="2022-04-12T12:01:07.096" v="7240" actId="478"/>
          <ac:picMkLst>
            <pc:docMk/>
            <pc:sldMk cId="264265058" sldId="429"/>
            <ac:picMk id="4" creationId="{05C68A0C-37DF-43C2-A61E-CBB63BEF70F8}"/>
          </ac:picMkLst>
        </pc:picChg>
        <pc:picChg chg="del">
          <ac:chgData name="신 주용" userId="ce306e5e72bceba6" providerId="LiveId" clId="{EFB1C430-1797-4161-A7FF-1EB33A0573BC}" dt="2022-04-12T11:59:09.005" v="7149" actId="478"/>
          <ac:picMkLst>
            <pc:docMk/>
            <pc:sldMk cId="264265058" sldId="429"/>
            <ac:picMk id="5" creationId="{8A899477-5878-47AC-A0B7-0BF89B23F01D}"/>
          </ac:picMkLst>
        </pc:picChg>
        <pc:picChg chg="add mod">
          <ac:chgData name="신 주용" userId="ce306e5e72bceba6" providerId="LiveId" clId="{EFB1C430-1797-4161-A7FF-1EB33A0573BC}" dt="2022-04-12T12:02:08.692" v="7477" actId="1076"/>
          <ac:picMkLst>
            <pc:docMk/>
            <pc:sldMk cId="264265058" sldId="429"/>
            <ac:picMk id="10" creationId="{8B7BBC13-E9D9-47F4-B520-32947154E30A}"/>
          </ac:picMkLst>
        </pc:picChg>
      </pc:sldChg>
      <pc:sldChg chg="modSp add del mod ord">
        <pc:chgData name="신 주용" userId="ce306e5e72bceba6" providerId="LiveId" clId="{EFB1C430-1797-4161-A7FF-1EB33A0573BC}" dt="2022-04-12T12:06:50.542" v="8263" actId="47"/>
        <pc:sldMkLst>
          <pc:docMk/>
          <pc:sldMk cId="1552631220" sldId="430"/>
        </pc:sldMkLst>
        <pc:spChg chg="mod">
          <ac:chgData name="신 주용" userId="ce306e5e72bceba6" providerId="LiveId" clId="{EFB1C430-1797-4161-A7FF-1EB33A0573BC}" dt="2022-04-12T12:02:25.464" v="7494" actId="20577"/>
          <ac:spMkLst>
            <pc:docMk/>
            <pc:sldMk cId="1552631220" sldId="43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4:18:36.172" v="13363" actId="1036"/>
        <pc:sldMkLst>
          <pc:docMk/>
          <pc:sldMk cId="4268563117" sldId="431"/>
        </pc:sldMkLst>
        <pc:spChg chg="mod">
          <ac:chgData name="신 주용" userId="ce306e5e72bceba6" providerId="LiveId" clId="{EFB1C430-1797-4161-A7FF-1EB33A0573BC}" dt="2022-04-12T12:10:36.839" v="8502" actId="20577"/>
          <ac:spMkLst>
            <pc:docMk/>
            <pc:sldMk cId="4268563117" sldId="431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13:21.722" v="8858" actId="1076"/>
          <ac:spMkLst>
            <pc:docMk/>
            <pc:sldMk cId="4268563117" sldId="431"/>
            <ac:spMk id="17" creationId="{53F56198-8107-4CB7-8D4E-A8DCCC2C6A7F}"/>
          </ac:spMkLst>
        </pc:spChg>
        <pc:spChg chg="mod ord">
          <ac:chgData name="신 주용" userId="ce306e5e72bceba6" providerId="LiveId" clId="{EFB1C430-1797-4161-A7FF-1EB33A0573BC}" dt="2022-04-12T14:18:36.172" v="13363" actId="1036"/>
          <ac:spMkLst>
            <pc:docMk/>
            <pc:sldMk cId="4268563117" sldId="431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10:54.016" v="8543" actId="14100"/>
          <ac:picMkLst>
            <pc:docMk/>
            <pc:sldMk cId="4268563117" sldId="431"/>
            <ac:picMk id="3" creationId="{B3F7C528-F8F5-4062-8E03-14D65F390664}"/>
          </ac:picMkLst>
        </pc:picChg>
        <pc:picChg chg="del">
          <ac:chgData name="신 주용" userId="ce306e5e72bceba6" providerId="LiveId" clId="{EFB1C430-1797-4161-A7FF-1EB33A0573BC}" dt="2022-04-12T12:03:07.514" v="7502" actId="478"/>
          <ac:picMkLst>
            <pc:docMk/>
            <pc:sldMk cId="4268563117" sldId="431"/>
            <ac:picMk id="10" creationId="{8B7BBC13-E9D9-47F4-B520-32947154E30A}"/>
          </ac:picMkLst>
        </pc:picChg>
        <pc:picChg chg="add mod">
          <ac:chgData name="신 주용" userId="ce306e5e72bceba6" providerId="LiveId" clId="{EFB1C430-1797-4161-A7FF-1EB33A0573BC}" dt="2022-04-12T12:10:59.391" v="8557" actId="1036"/>
          <ac:picMkLst>
            <pc:docMk/>
            <pc:sldMk cId="4268563117" sldId="431"/>
            <ac:picMk id="16" creationId="{9DCA4B1D-5CCC-4751-88E2-3D821394BC36}"/>
          </ac:picMkLst>
        </pc:picChg>
      </pc:sldChg>
      <pc:sldChg chg="addSp delSp modSp add mod">
        <pc:chgData name="신 주용" userId="ce306e5e72bceba6" providerId="LiveId" clId="{EFB1C430-1797-4161-A7FF-1EB33A0573BC}" dt="2022-04-12T12:47:09.674" v="9156" actId="1038"/>
        <pc:sldMkLst>
          <pc:docMk/>
          <pc:sldMk cId="2378588051" sldId="432"/>
        </pc:sldMkLst>
        <pc:spChg chg="mod">
          <ac:chgData name="신 주용" userId="ce306e5e72bceba6" providerId="LiveId" clId="{EFB1C430-1797-4161-A7FF-1EB33A0573BC}" dt="2022-04-12T12:13:30.355" v="8876" actId="20577"/>
          <ac:spMkLst>
            <pc:docMk/>
            <pc:sldMk cId="2378588051" sldId="432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7:09.674" v="9156" actId="1038"/>
          <ac:spMkLst>
            <pc:docMk/>
            <pc:sldMk cId="2378588051" sldId="432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10:15.376" v="8481" actId="478"/>
          <ac:picMkLst>
            <pc:docMk/>
            <pc:sldMk cId="2378588051" sldId="432"/>
            <ac:picMk id="3" creationId="{B3F7C528-F8F5-4062-8E03-14D65F390664}"/>
          </ac:picMkLst>
        </pc:picChg>
        <pc:picChg chg="add del mod">
          <ac:chgData name="신 주용" userId="ce306e5e72bceba6" providerId="LiveId" clId="{EFB1C430-1797-4161-A7FF-1EB33A0573BC}" dt="2022-04-12T12:10:40.002" v="8503" actId="21"/>
          <ac:picMkLst>
            <pc:docMk/>
            <pc:sldMk cId="2378588051" sldId="432"/>
            <ac:picMk id="4" creationId="{3CEF3444-0313-4BE0-BE1A-E7C3F037BD7E}"/>
          </ac:picMkLst>
        </pc:picChg>
        <pc:picChg chg="add mod">
          <ac:chgData name="신 주용" userId="ce306e5e72bceba6" providerId="LiveId" clId="{EFB1C430-1797-4161-A7FF-1EB33A0573BC}" dt="2022-04-12T12:47:09.674" v="9156" actId="1038"/>
          <ac:picMkLst>
            <pc:docMk/>
            <pc:sldMk cId="2378588051" sldId="432"/>
            <ac:picMk id="9" creationId="{8BE577A8-D64A-418B-AD4E-C0FE12D99048}"/>
          </ac:picMkLst>
        </pc:picChg>
      </pc:sldChg>
      <pc:sldChg chg="addSp delSp modSp add mod">
        <pc:chgData name="신 주용" userId="ce306e5e72bceba6" providerId="LiveId" clId="{EFB1C430-1797-4161-A7FF-1EB33A0573BC}" dt="2022-04-12T12:48:04.589" v="9306" actId="1076"/>
        <pc:sldMkLst>
          <pc:docMk/>
          <pc:sldMk cId="3390189450" sldId="433"/>
        </pc:sldMkLst>
        <pc:spChg chg="mod ord">
          <ac:chgData name="신 주용" userId="ce306e5e72bceba6" providerId="LiveId" clId="{EFB1C430-1797-4161-A7FF-1EB33A0573BC}" dt="2022-04-12T12:48:04.589" v="9306" actId="1076"/>
          <ac:spMkLst>
            <pc:docMk/>
            <pc:sldMk cId="3390189450" sldId="433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48:04.589" v="9306" actId="1076"/>
          <ac:picMkLst>
            <pc:docMk/>
            <pc:sldMk cId="3390189450" sldId="433"/>
            <ac:picMk id="3" creationId="{A12F1A80-8FFD-4A96-A1EF-B0DE1219E892}"/>
          </ac:picMkLst>
        </pc:picChg>
        <pc:picChg chg="del">
          <ac:chgData name="신 주용" userId="ce306e5e72bceba6" providerId="LiveId" clId="{EFB1C430-1797-4161-A7FF-1EB33A0573BC}" dt="2022-04-12T12:45:29.427" v="8881" actId="478"/>
          <ac:picMkLst>
            <pc:docMk/>
            <pc:sldMk cId="3390189450" sldId="433"/>
            <ac:picMk id="9" creationId="{8BE577A8-D64A-418B-AD4E-C0FE12D99048}"/>
          </ac:picMkLst>
        </pc:picChg>
      </pc:sldChg>
      <pc:sldChg chg="modSp add mod ord">
        <pc:chgData name="신 주용" userId="ce306e5e72bceba6" providerId="LiveId" clId="{EFB1C430-1797-4161-A7FF-1EB33A0573BC}" dt="2022-04-12T12:48:25.849" v="9353"/>
        <pc:sldMkLst>
          <pc:docMk/>
          <pc:sldMk cId="1696535046" sldId="434"/>
        </pc:sldMkLst>
        <pc:spChg chg="mod">
          <ac:chgData name="신 주용" userId="ce306e5e72bceba6" providerId="LiveId" clId="{EFB1C430-1797-4161-A7FF-1EB33A0573BC}" dt="2022-04-12T12:48:25.849" v="9353"/>
          <ac:spMkLst>
            <pc:docMk/>
            <pc:sldMk cId="1696535046" sldId="43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2:49:43.351" v="9543"/>
        <pc:sldMkLst>
          <pc:docMk/>
          <pc:sldMk cId="118780421" sldId="435"/>
        </pc:sldMkLst>
        <pc:spChg chg="mod">
          <ac:chgData name="신 주용" userId="ce306e5e72bceba6" providerId="LiveId" clId="{EFB1C430-1797-4161-A7FF-1EB33A0573BC}" dt="2022-04-12T12:48:43.207" v="9404"/>
          <ac:spMkLst>
            <pc:docMk/>
            <pc:sldMk cId="118780421" sldId="435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9:43.351" v="9543"/>
          <ac:spMkLst>
            <pc:docMk/>
            <pc:sldMk cId="118780421" sldId="435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48:43.940" v="9405" actId="478"/>
          <ac:picMkLst>
            <pc:docMk/>
            <pc:sldMk cId="118780421" sldId="435"/>
            <ac:picMk id="3" creationId="{A12F1A80-8FFD-4A96-A1EF-B0DE1219E892}"/>
          </ac:picMkLst>
        </pc:picChg>
        <pc:picChg chg="add mod">
          <ac:chgData name="신 주용" userId="ce306e5e72bceba6" providerId="LiveId" clId="{EFB1C430-1797-4161-A7FF-1EB33A0573BC}" dt="2022-04-12T12:49:23.210" v="9420" actId="1076"/>
          <ac:picMkLst>
            <pc:docMk/>
            <pc:sldMk cId="118780421" sldId="435"/>
            <ac:picMk id="4" creationId="{1217BAA9-8F68-439A-BBAF-1B63544D63F6}"/>
          </ac:picMkLst>
        </pc:picChg>
        <pc:picChg chg="add del mod">
          <ac:chgData name="신 주용" userId="ce306e5e72bceba6" providerId="LiveId" clId="{EFB1C430-1797-4161-A7FF-1EB33A0573BC}" dt="2022-04-12T12:49:08.494" v="9416" actId="478"/>
          <ac:picMkLst>
            <pc:docMk/>
            <pc:sldMk cId="118780421" sldId="435"/>
            <ac:picMk id="9" creationId="{FE8C86AF-7451-42B5-8F95-E169C334A469}"/>
          </ac:picMkLst>
        </pc:picChg>
      </pc:sldChg>
      <pc:sldChg chg="addSp delSp modSp add mod">
        <pc:chgData name="신 주용" userId="ce306e5e72bceba6" providerId="LiveId" clId="{EFB1C430-1797-4161-A7FF-1EB33A0573BC}" dt="2022-04-12T12:54:18.797" v="10085" actId="1036"/>
        <pc:sldMkLst>
          <pc:docMk/>
          <pc:sldMk cId="261979678" sldId="436"/>
        </pc:sldMkLst>
        <pc:spChg chg="mod">
          <ac:chgData name="신 주용" userId="ce306e5e72bceba6" providerId="LiveId" clId="{EFB1C430-1797-4161-A7FF-1EB33A0573BC}" dt="2022-04-12T12:49:56.881" v="9581"/>
          <ac:spMkLst>
            <pc:docMk/>
            <pc:sldMk cId="261979678" sldId="43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53:11.797" v="9903" actId="1076"/>
          <ac:spMkLst>
            <pc:docMk/>
            <pc:sldMk cId="261979678" sldId="436"/>
            <ac:spMk id="18" creationId="{7A70713D-5375-4A1F-AB41-FB9633A84F65}"/>
          </ac:spMkLst>
        </pc:spChg>
        <pc:spChg chg="add mod">
          <ac:chgData name="신 주용" userId="ce306e5e72bceba6" providerId="LiveId" clId="{EFB1C430-1797-4161-A7FF-1EB33A0573BC}" dt="2022-04-12T12:54:18.797" v="10085" actId="1036"/>
          <ac:spMkLst>
            <pc:docMk/>
            <pc:sldMk cId="261979678" sldId="436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3:00.185" v="9898" actId="1076"/>
          <ac:spMkLst>
            <pc:docMk/>
            <pc:sldMk cId="261979678" sldId="436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52:58.008" v="9897" actId="14100"/>
          <ac:picMkLst>
            <pc:docMk/>
            <pc:sldMk cId="261979678" sldId="436"/>
            <ac:picMk id="3" creationId="{D2A58C84-05EF-4150-8662-4F441CFCDA5D}"/>
          </ac:picMkLst>
        </pc:picChg>
        <pc:picChg chg="del mod">
          <ac:chgData name="신 주용" userId="ce306e5e72bceba6" providerId="LiveId" clId="{EFB1C430-1797-4161-A7FF-1EB33A0573BC}" dt="2022-04-12T12:49:57.285" v="9583" actId="478"/>
          <ac:picMkLst>
            <pc:docMk/>
            <pc:sldMk cId="261979678" sldId="436"/>
            <ac:picMk id="4" creationId="{1217BAA9-8F68-439A-BBAF-1B63544D63F6}"/>
          </ac:picMkLst>
        </pc:picChg>
        <pc:picChg chg="add mod">
          <ac:chgData name="신 주용" userId="ce306e5e72bceba6" providerId="LiveId" clId="{EFB1C430-1797-4161-A7FF-1EB33A0573BC}" dt="2022-04-12T12:53:27.021" v="9909" actId="14100"/>
          <ac:picMkLst>
            <pc:docMk/>
            <pc:sldMk cId="261979678" sldId="436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3:36.333" v="9916" actId="1035"/>
          <ac:picMkLst>
            <pc:docMk/>
            <pc:sldMk cId="261979678" sldId="436"/>
            <ac:picMk id="12" creationId="{DEF52694-7C08-415E-9CE2-B23C902CC7FB}"/>
          </ac:picMkLst>
        </pc:picChg>
      </pc:sldChg>
      <pc:sldChg chg="addSp delSp modSp add mod">
        <pc:chgData name="신 주용" userId="ce306e5e72bceba6" providerId="LiveId" clId="{EFB1C430-1797-4161-A7FF-1EB33A0573BC}" dt="2022-04-12T12:56:59.792" v="10410" actId="1076"/>
        <pc:sldMkLst>
          <pc:docMk/>
          <pc:sldMk cId="2393921476" sldId="437"/>
        </pc:sldMkLst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18" creationId="{7A70713D-5375-4A1F-AB41-FB9633A84F65}"/>
          </ac:spMkLst>
        </pc:spChg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6:46.264" v="10330" actId="1036"/>
          <ac:spMkLst>
            <pc:docMk/>
            <pc:sldMk cId="2393921476" sldId="437"/>
            <ac:spMk id="25" creationId="{E06D8B50-F8A2-4E6D-ADD3-53B658115F7B}"/>
          </ac:spMkLst>
        </pc:spChg>
        <pc:spChg chg="add mod">
          <ac:chgData name="신 주용" userId="ce306e5e72bceba6" providerId="LiveId" clId="{EFB1C430-1797-4161-A7FF-1EB33A0573BC}" dt="2022-04-12T12:56:59.792" v="10410" actId="1076"/>
          <ac:spMkLst>
            <pc:docMk/>
            <pc:sldMk cId="2393921476" sldId="437"/>
            <ac:spMk id="26" creationId="{10D115D8-B9EC-4805-BC36-B1696A85DD1C}"/>
          </ac:spMkLst>
        </pc:sp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3" creationId="{D2A58C84-05EF-4150-8662-4F441CFCDA5D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12" creationId="{DEF52694-7C08-415E-9CE2-B23C902CC7FB}"/>
          </ac:picMkLst>
        </pc:picChg>
        <pc:picChg chg="add mod">
          <ac:chgData name="신 주용" userId="ce306e5e72bceba6" providerId="LiveId" clId="{EFB1C430-1797-4161-A7FF-1EB33A0573BC}" dt="2022-04-12T12:56:41.247" v="10315" actId="14100"/>
          <ac:picMkLst>
            <pc:docMk/>
            <pc:sldMk cId="2393921476" sldId="437"/>
            <ac:picMk id="17" creationId="{9F9CB428-4E8E-4284-9FFB-86A1F6EA908E}"/>
          </ac:picMkLst>
        </pc:picChg>
      </pc:sldChg>
      <pc:sldChg chg="modSp add mod ord">
        <pc:chgData name="신 주용" userId="ce306e5e72bceba6" providerId="LiveId" clId="{EFB1C430-1797-4161-A7FF-1EB33A0573BC}" dt="2022-04-12T12:57:14.739" v="10428"/>
        <pc:sldMkLst>
          <pc:docMk/>
          <pc:sldMk cId="4221363383" sldId="438"/>
        </pc:sldMkLst>
        <pc:spChg chg="mod">
          <ac:chgData name="신 주용" userId="ce306e5e72bceba6" providerId="LiveId" clId="{EFB1C430-1797-4161-A7FF-1EB33A0573BC}" dt="2022-04-12T12:57:14.739" v="10428"/>
          <ac:spMkLst>
            <pc:docMk/>
            <pc:sldMk cId="4221363383" sldId="438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27:08.642" v="11411"/>
        <pc:sldMkLst>
          <pc:docMk/>
          <pc:sldMk cId="2059004992" sldId="439"/>
        </pc:sldMkLst>
        <pc:spChg chg="mod">
          <ac:chgData name="신 주용" userId="ce306e5e72bceba6" providerId="LiveId" clId="{EFB1C430-1797-4161-A7FF-1EB33A0573BC}" dt="2022-04-12T12:57:55.752" v="10450"/>
          <ac:spMkLst>
            <pc:docMk/>
            <pc:sldMk cId="2059004992" sldId="439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3:04:05.859" v="10826" actId="20577"/>
          <ac:spMkLst>
            <pc:docMk/>
            <pc:sldMk cId="2059004992" sldId="439"/>
            <ac:spMk id="21" creationId="{B14971A2-C1FD-4A2D-88C2-FB40BD7C6B5F}"/>
          </ac:spMkLst>
        </pc:spChg>
        <pc:spChg chg="mod">
          <ac:chgData name="신 주용" userId="ce306e5e72bceba6" providerId="LiveId" clId="{EFB1C430-1797-4161-A7FF-1EB33A0573BC}" dt="2022-04-12T13:04:22.849" v="10900" actId="1035"/>
          <ac:spMkLst>
            <pc:docMk/>
            <pc:sldMk cId="2059004992" sldId="439"/>
            <ac:spMk id="25" creationId="{E06D8B50-F8A2-4E6D-ADD3-53B658115F7B}"/>
          </ac:spMkLst>
        </pc:spChg>
        <pc:spChg chg="del">
          <ac:chgData name="신 주용" userId="ce306e5e72bceba6" providerId="LiveId" clId="{EFB1C430-1797-4161-A7FF-1EB33A0573BC}" dt="2022-04-12T12:57:23.804" v="10433" actId="478"/>
          <ac:spMkLst>
            <pc:docMk/>
            <pc:sldMk cId="2059004992" sldId="439"/>
            <ac:spMk id="26" creationId="{10D115D8-B9EC-4805-BC36-B1696A85DD1C}"/>
          </ac:spMkLst>
        </pc:spChg>
        <pc:picChg chg="add mod">
          <ac:chgData name="신 주용" userId="ce306e5e72bceba6" providerId="LiveId" clId="{EFB1C430-1797-4161-A7FF-1EB33A0573BC}" dt="2022-04-12T12:57:57.250" v="10451" actId="1076"/>
          <ac:picMkLst>
            <pc:docMk/>
            <pc:sldMk cId="2059004992" sldId="439"/>
            <ac:picMk id="3" creationId="{96796E5D-507D-4A42-BCEF-6F9C31276EF6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7" creationId="{9F9CB428-4E8E-4284-9FFB-86A1F6EA908E}"/>
          </ac:picMkLst>
        </pc:picChg>
        <pc:picChg chg="add mod">
          <ac:chgData name="신 주용" userId="ce306e5e72bceba6" providerId="LiveId" clId="{EFB1C430-1797-4161-A7FF-1EB33A0573BC}" dt="2022-04-12T13:03:54.421" v="10786" actId="1076"/>
          <ac:picMkLst>
            <pc:docMk/>
            <pc:sldMk cId="2059004992" sldId="439"/>
            <ac:picMk id="19" creationId="{5E2B3EF2-8E98-4744-B857-B36F2CD92C4F}"/>
          </ac:picMkLst>
        </pc:picChg>
      </pc:sldChg>
      <pc:sldChg chg="addSp delSp modSp add mod">
        <pc:chgData name="신 주용" userId="ce306e5e72bceba6" providerId="LiveId" clId="{EFB1C430-1797-4161-A7FF-1EB33A0573BC}" dt="2022-04-12T13:08:00.212" v="11342" actId="20577"/>
        <pc:sldMkLst>
          <pc:docMk/>
          <pc:sldMk cId="116550493" sldId="440"/>
        </pc:sldMkLst>
        <pc:spChg chg="add mod">
          <ac:chgData name="신 주용" userId="ce306e5e72bceba6" providerId="LiveId" clId="{EFB1C430-1797-4161-A7FF-1EB33A0573BC}" dt="2022-04-12T13:08:00.212" v="11342" actId="20577"/>
          <ac:spMkLst>
            <pc:docMk/>
            <pc:sldMk cId="116550493" sldId="440"/>
            <ac:spMk id="20" creationId="{D653FD63-7D90-45B2-B704-8CE49162B13C}"/>
          </ac:spMkLst>
        </pc:spChg>
        <pc:spChg chg="mod">
          <ac:chgData name="신 주용" userId="ce306e5e72bceba6" providerId="LiveId" clId="{EFB1C430-1797-4161-A7FF-1EB33A0573BC}" dt="2022-04-12T13:07:38.783" v="11239" actId="20577"/>
          <ac:spMkLst>
            <pc:docMk/>
            <pc:sldMk cId="116550493" sldId="440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59:23.137" v="10730" actId="478"/>
          <ac:picMkLst>
            <pc:docMk/>
            <pc:sldMk cId="116550493" sldId="440"/>
            <ac:picMk id="3" creationId="{96796E5D-507D-4A42-BCEF-6F9C31276EF6}"/>
          </ac:picMkLst>
        </pc:picChg>
        <pc:picChg chg="add del mod">
          <ac:chgData name="신 주용" userId="ce306e5e72bceba6" providerId="LiveId" clId="{EFB1C430-1797-4161-A7FF-1EB33A0573BC}" dt="2022-04-12T13:03:50.592" v="10784" actId="21"/>
          <ac:picMkLst>
            <pc:docMk/>
            <pc:sldMk cId="116550493" sldId="440"/>
            <ac:picMk id="4" creationId="{5B186B39-7F6C-4845-8305-B3B76C72382F}"/>
          </ac:picMkLst>
        </pc:picChg>
        <pc:picChg chg="add mod">
          <ac:chgData name="신 주용" userId="ce306e5e72bceba6" providerId="LiveId" clId="{EFB1C430-1797-4161-A7FF-1EB33A0573BC}" dt="2022-04-12T13:05:23.300" v="10972" actId="1036"/>
          <ac:picMkLst>
            <pc:docMk/>
            <pc:sldMk cId="116550493" sldId="440"/>
            <ac:picMk id="9" creationId="{51C9A81C-BB2E-442F-90FF-D25E7BF61DBE}"/>
          </ac:picMkLst>
        </pc:picChg>
        <pc:picChg chg="add mod">
          <ac:chgData name="신 주용" userId="ce306e5e72bceba6" providerId="LiveId" clId="{EFB1C430-1797-4161-A7FF-1EB33A0573BC}" dt="2022-04-12T13:05:18.776" v="10945" actId="1038"/>
          <ac:picMkLst>
            <pc:docMk/>
            <pc:sldMk cId="116550493" sldId="440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4:18:21.323" v="13353" actId="20577"/>
        <pc:sldMkLst>
          <pc:docMk/>
          <pc:sldMk cId="3979694466" sldId="441"/>
        </pc:sldMkLst>
        <pc:spChg chg="mod">
          <ac:chgData name="신 주용" userId="ce306e5e72bceba6" providerId="LiveId" clId="{EFB1C430-1797-4161-A7FF-1EB33A0573BC}" dt="2022-04-12T14:18:21.323" v="13353" actId="20577"/>
          <ac:spMkLst>
            <pc:docMk/>
            <pc:sldMk cId="3979694466" sldId="441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28:19.552" v="11662" actId="20577"/>
          <ac:spMkLst>
            <pc:docMk/>
            <pc:sldMk cId="3979694466" sldId="441"/>
            <ac:spMk id="21" creationId="{38192B61-FDD8-40C0-A8A1-AA6C3778E6F5}"/>
          </ac:spMkLst>
        </pc:spChg>
        <pc:spChg chg="del">
          <ac:chgData name="신 주용" userId="ce306e5e72bceba6" providerId="LiveId" clId="{EFB1C430-1797-4161-A7FF-1EB33A0573BC}" dt="2022-04-12T13:08:15.779" v="11345" actId="478"/>
          <ac:spMkLst>
            <pc:docMk/>
            <pc:sldMk cId="3979694466" sldId="441"/>
            <ac:spMk id="25" creationId="{E06D8B50-F8A2-4E6D-ADD3-53B658115F7B}"/>
          </ac:spMkLst>
        </pc:spChg>
        <pc:grpChg chg="mod">
          <ac:chgData name="신 주용" userId="ce306e5e72bceba6" providerId="LiveId" clId="{EFB1C430-1797-4161-A7FF-1EB33A0573BC}" dt="2022-04-12T14:18:15.535" v="13325" actId="1076"/>
          <ac:grpSpMkLst>
            <pc:docMk/>
            <pc:sldMk cId="3979694466" sldId="441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5" creationId="{E246CF17-1CEC-40EA-A8A4-BB0F9FA36F45}"/>
          </ac:picMkLst>
        </pc:picChg>
        <pc:picChg chg="del">
          <ac:chgData name="신 주용" userId="ce306e5e72bceba6" providerId="LiveId" clId="{EFB1C430-1797-4161-A7FF-1EB33A0573BC}" dt="2022-04-12T13:08:14.587" v="11344" actId="478"/>
          <ac:picMkLst>
            <pc:docMk/>
            <pc:sldMk cId="3979694466" sldId="441"/>
            <ac:picMk id="9" creationId="{51C9A81C-BB2E-442F-90FF-D25E7BF61DBE}"/>
          </ac:picMkLst>
        </pc:picChg>
        <pc:picChg chg="del">
          <ac:chgData name="신 주용" userId="ce306e5e72bceba6" providerId="LiveId" clId="{EFB1C430-1797-4161-A7FF-1EB33A0573BC}" dt="2022-04-12T13:08:16.045" v="11346" actId="478"/>
          <ac:picMkLst>
            <pc:docMk/>
            <pc:sldMk cId="3979694466" sldId="441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3:34:35.909" v="12040" actId="1076"/>
        <pc:sldMkLst>
          <pc:docMk/>
          <pc:sldMk cId="3984646781" sldId="442"/>
        </pc:sldMkLst>
        <pc:spChg chg="add mo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18" creationId="{FF95DF55-AF7C-493B-91CD-EECD5C28E55A}"/>
          </ac:spMkLst>
        </pc:spChg>
        <pc:spChg chg="mod or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20" creationId="{D653FD63-7D90-45B2-B704-8CE49162B13C}"/>
          </ac:spMkLst>
        </pc:spChg>
        <pc:spChg chg="del mod">
          <ac:chgData name="신 주용" userId="ce306e5e72bceba6" providerId="LiveId" clId="{EFB1C430-1797-4161-A7FF-1EB33A0573BC}" dt="2022-04-12T13:29:15.745" v="11671" actId="478"/>
          <ac:spMkLst>
            <pc:docMk/>
            <pc:sldMk cId="3984646781" sldId="442"/>
            <ac:spMk id="21" creationId="{38192B61-FDD8-40C0-A8A1-AA6C3778E6F5}"/>
          </ac:spMkLst>
        </pc:sp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34:35.909" v="12040" actId="1076"/>
          <ac:picMkLst>
            <pc:docMk/>
            <pc:sldMk cId="3984646781" sldId="442"/>
            <ac:picMk id="4" creationId="{0641B516-EDCD-4C0D-AF87-E52F4F8585EB}"/>
          </ac:picMkLst>
        </pc:pic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5" creationId="{E246CF17-1CEC-40EA-A8A4-BB0F9FA36F45}"/>
          </ac:picMkLst>
        </pc:picChg>
      </pc:sldChg>
      <pc:sldChg chg="addSp delSp modSp add mod ord">
        <pc:chgData name="신 주용" userId="ce306e5e72bceba6" providerId="LiveId" clId="{EFB1C430-1797-4161-A7FF-1EB33A0573BC}" dt="2022-04-12T13:43:55.855" v="12686" actId="20578"/>
        <pc:sldMkLst>
          <pc:docMk/>
          <pc:sldMk cId="2982553412" sldId="443"/>
        </pc:sldMkLst>
        <pc:spChg chg="del mod">
          <ac:chgData name="신 주용" userId="ce306e5e72bceba6" providerId="LiveId" clId="{EFB1C430-1797-4161-A7FF-1EB33A0573BC}" dt="2022-04-12T13:36:58.752" v="12080" actId="478"/>
          <ac:spMkLst>
            <pc:docMk/>
            <pc:sldMk cId="2982553412" sldId="443"/>
            <ac:spMk id="18" creationId="{FF95DF55-AF7C-493B-91CD-EECD5C28E55A}"/>
          </ac:spMkLst>
        </pc:spChg>
        <pc:spChg chg="add mo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19" creationId="{BE93905C-236E-40D0-A8CB-604A1F8407A3}"/>
          </ac:spMkLst>
        </pc:spChg>
        <pc:spChg chg="mod or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20" creationId="{D653FD63-7D90-45B2-B704-8CE49162B13C}"/>
          </ac:spMkLst>
        </pc:sp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3" creationId="{949E357C-02B8-4753-9482-151184D52EA2}"/>
          </ac:picMkLst>
        </pc:picChg>
        <pc:picChg chg="del">
          <ac:chgData name="신 주용" userId="ce306e5e72bceba6" providerId="LiveId" clId="{EFB1C430-1797-4161-A7FF-1EB33A0573BC}" dt="2022-04-12T13:34:43.301" v="12042" actId="478"/>
          <ac:picMkLst>
            <pc:docMk/>
            <pc:sldMk cId="2982553412" sldId="443"/>
            <ac:picMk id="4" creationId="{0641B516-EDCD-4C0D-AF87-E52F4F8585EB}"/>
          </ac:picMkLst>
        </pc:pic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9" creationId="{9D4A2B6B-73CA-421C-A3E5-172E563BD6EE}"/>
          </ac:picMkLst>
        </pc:picChg>
      </pc:sldChg>
      <pc:sldChg chg="modSp add mod ord">
        <pc:chgData name="신 주용" userId="ce306e5e72bceba6" providerId="LiveId" clId="{EFB1C430-1797-4161-A7FF-1EB33A0573BC}" dt="2022-04-12T13:43:59.586" v="12694"/>
        <pc:sldMkLst>
          <pc:docMk/>
          <pc:sldMk cId="2207724826" sldId="444"/>
        </pc:sldMkLst>
        <pc:spChg chg="mod">
          <ac:chgData name="신 주용" userId="ce306e5e72bceba6" providerId="LiveId" clId="{EFB1C430-1797-4161-A7FF-1EB33A0573BC}" dt="2022-04-12T13:43:59.586" v="12694"/>
          <ac:spMkLst>
            <pc:docMk/>
            <pc:sldMk cId="2207724826" sldId="44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48:43.538" v="13141" actId="20577"/>
        <pc:sldMkLst>
          <pc:docMk/>
          <pc:sldMk cId="4209031635" sldId="445"/>
        </pc:sldMkLst>
        <pc:spChg chg="mod">
          <ac:chgData name="신 주용" userId="ce306e5e72bceba6" providerId="LiveId" clId="{EFB1C430-1797-4161-A7FF-1EB33A0573BC}" dt="2022-04-12T13:44:11.073" v="12719"/>
          <ac:spMkLst>
            <pc:docMk/>
            <pc:sldMk cId="4209031635" sldId="445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3:46:38.989" v="12904" actId="478"/>
          <ac:spMkLst>
            <pc:docMk/>
            <pc:sldMk cId="4209031635" sldId="445"/>
            <ac:spMk id="19" creationId="{BE93905C-236E-40D0-A8CB-604A1F8407A3}"/>
          </ac:spMkLst>
        </pc:spChg>
        <pc:spChg chg="mod">
          <ac:chgData name="신 주용" userId="ce306e5e72bceba6" providerId="LiveId" clId="{EFB1C430-1797-4161-A7FF-1EB33A0573BC}" dt="2022-04-12T13:48:43.538" v="13141" actId="20577"/>
          <ac:spMkLst>
            <pc:docMk/>
            <pc:sldMk cId="4209031635" sldId="445"/>
            <ac:spMk id="20" creationId="{D653FD63-7D90-45B2-B704-8CE49162B13C}"/>
          </ac:spMkLst>
        </pc:spChg>
        <pc:grpChg chg="mod">
          <ac:chgData name="신 주용" userId="ce306e5e72bceba6" providerId="LiveId" clId="{EFB1C430-1797-4161-A7FF-1EB33A0573BC}" dt="2022-04-12T13:44:07.471" v="12698" actId="1076"/>
          <ac:grpSpMkLst>
            <pc:docMk/>
            <pc:sldMk cId="4209031635" sldId="445"/>
            <ac:grpSpMk id="15" creationId="{00000000-0000-0000-0000-000000000000}"/>
          </ac:grpSpMkLst>
        </pc:grpChg>
        <pc:picChg chg="del mod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3" creationId="{949E357C-02B8-4753-9482-151184D52EA2}"/>
          </ac:picMkLst>
        </pc:picChg>
        <pc:picChg chg="add del mod">
          <ac:chgData name="신 주용" userId="ce306e5e72bceba6" providerId="LiveId" clId="{EFB1C430-1797-4161-A7FF-1EB33A0573BC}" dt="2022-04-12T13:45:32.870" v="12725" actId="478"/>
          <ac:picMkLst>
            <pc:docMk/>
            <pc:sldMk cId="4209031635" sldId="445"/>
            <ac:picMk id="4" creationId="{1AE336D2-06CE-4355-9655-576EB2B35F65}"/>
          </ac:picMkLst>
        </pc:picChg>
        <pc:picChg chg="del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9" creationId="{9D4A2B6B-73CA-421C-A3E5-172E563BD6EE}"/>
          </ac:picMkLst>
        </pc:picChg>
        <pc:picChg chg="add mod">
          <ac:chgData name="신 주용" userId="ce306e5e72bceba6" providerId="LiveId" clId="{EFB1C430-1797-4161-A7FF-1EB33A0573BC}" dt="2022-04-12T13:47:55.241" v="13138" actId="1076"/>
          <ac:picMkLst>
            <pc:docMk/>
            <pc:sldMk cId="4209031635" sldId="445"/>
            <ac:picMk id="10" creationId="{E6DA0B19-D8BD-4C6F-BB4B-D631AF0DA47E}"/>
          </ac:picMkLst>
        </pc:picChg>
      </pc:sldChg>
      <pc:sldChg chg="addSp delSp modSp add mod">
        <pc:chgData name="신 주용" userId="ce306e5e72bceba6" providerId="LiveId" clId="{EFB1C430-1797-4161-A7FF-1EB33A0573BC}" dt="2022-04-12T13:50:54.312" v="13322" actId="1076"/>
        <pc:sldMkLst>
          <pc:docMk/>
          <pc:sldMk cId="2602122312" sldId="446"/>
        </pc:sldMkLst>
        <pc:spChg chg="mod or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1" creationId="{62B8B19D-5471-4DF6-9793-53F084673769}"/>
          </ac:spMkLst>
        </pc:spChg>
        <pc:graphicFrameChg chg="add del modGraphic">
          <ac:chgData name="신 주용" userId="ce306e5e72bceba6" providerId="LiveId" clId="{EFB1C430-1797-4161-A7FF-1EB33A0573BC}" dt="2022-04-12T13:50:41.124" v="13317" actId="27309"/>
          <ac:graphicFrameMkLst>
            <pc:docMk/>
            <pc:sldMk cId="2602122312" sldId="446"/>
            <ac:graphicFrameMk id="17" creationId="{FD5499F9-D8F8-468C-BE0F-354CA73CB996}"/>
          </ac:graphicFrameMkLst>
        </pc:graphicFrame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3" creationId="{351BBDA4-2256-42B6-B0FF-C182CE693744}"/>
          </ac:picMkLst>
        </pc:pic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5" creationId="{61847915-EC27-4A25-9DF2-8946FE189DB5}"/>
          </ac:picMkLst>
        </pc:picChg>
        <pc:picChg chg="del">
          <ac:chgData name="신 주용" userId="ce306e5e72bceba6" providerId="LiveId" clId="{EFB1C430-1797-4161-A7FF-1EB33A0573BC}" dt="2022-04-12T13:48:51.571" v="13143" actId="478"/>
          <ac:picMkLst>
            <pc:docMk/>
            <pc:sldMk cId="2602122312" sldId="446"/>
            <ac:picMk id="10" creationId="{E6DA0B19-D8BD-4C6F-BB4B-D631AF0DA47E}"/>
          </ac:picMkLst>
        </pc:picChg>
        <pc:picChg chg="add del">
          <ac:chgData name="신 주용" userId="ce306e5e72bceba6" providerId="LiveId" clId="{EFB1C430-1797-4161-A7FF-1EB33A0573BC}" dt="2022-04-12T13:50:01.053" v="13202" actId="22"/>
          <ac:picMkLst>
            <pc:docMk/>
            <pc:sldMk cId="2602122312" sldId="446"/>
            <ac:picMk id="12" creationId="{538EB4BF-D7F7-4FAA-8182-29A7A85D59CF}"/>
          </ac:picMkLst>
        </pc:picChg>
      </pc:sldChg>
    </pc:docChg>
  </pc:docChgLst>
  <pc:docChgLst>
    <pc:chgData name="신 주용" userId="ce306e5e72bceba6" providerId="LiveId" clId="{7AFA936B-4FC7-4127-9BD5-06321861A2CF}"/>
    <pc:docChg chg="undo redo custSel addSld delSld modSld sldOrd">
      <pc:chgData name="신 주용" userId="ce306e5e72bceba6" providerId="LiveId" clId="{7AFA936B-4FC7-4127-9BD5-06321861A2CF}" dt="2022-04-05T17:38:44.362" v="4186" actId="1037"/>
      <pc:docMkLst>
        <pc:docMk/>
      </pc:docMkLst>
      <pc:sldChg chg="modSp mod">
        <pc:chgData name="신 주용" userId="ce306e5e72bceba6" providerId="LiveId" clId="{7AFA936B-4FC7-4127-9BD5-06321861A2CF}" dt="2022-04-05T15:56:50.610" v="60"/>
        <pc:sldMkLst>
          <pc:docMk/>
          <pc:sldMk cId="109162043" sldId="368"/>
        </pc:sldMkLst>
        <pc:spChg chg="mod">
          <ac:chgData name="신 주용" userId="ce306e5e72bceba6" providerId="LiveId" clId="{7AFA936B-4FC7-4127-9BD5-06321861A2CF}" dt="2022-04-05T15:56:50.610" v="60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7AFA936B-4FC7-4127-9BD5-06321861A2CF}" dt="2022-04-05T16:31:58.509" v="1279" actId="1076"/>
        <pc:sldMkLst>
          <pc:docMk/>
          <pc:sldMk cId="2782456046" sldId="376"/>
        </pc:sldMkLst>
        <pc:spChg chg="add del">
          <ac:chgData name="신 주용" userId="ce306e5e72bceba6" providerId="LiveId" clId="{7AFA936B-4FC7-4127-9BD5-06321861A2CF}" dt="2022-04-05T15:56:55.571" v="62"/>
          <ac:spMkLst>
            <pc:docMk/>
            <pc:sldMk cId="2782456046" sldId="376"/>
            <ac:spMk id="2" creationId="{F7E8B314-0ECD-483E-8382-AE0C2CBEF969}"/>
          </ac:spMkLst>
        </pc:spChg>
        <pc:spChg chg="add del">
          <ac:chgData name="신 주용" userId="ce306e5e72bceba6" providerId="LiveId" clId="{7AFA936B-4FC7-4127-9BD5-06321861A2CF}" dt="2022-04-05T15:57:00.538" v="69"/>
          <ac:spMkLst>
            <pc:docMk/>
            <pc:sldMk cId="2782456046" sldId="376"/>
            <ac:spMk id="3" creationId="{81F268AB-626B-47C6-BCA5-CA5927F301B6}"/>
          </ac:spMkLst>
        </pc:spChg>
        <pc:spChg chg="mod">
          <ac:chgData name="신 주용" userId="ce306e5e72bceba6" providerId="LiveId" clId="{7AFA936B-4FC7-4127-9BD5-06321861A2CF}" dt="2022-04-05T15:57:04.241" v="76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14:58.031" v="107" actId="20578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7AFA936B-4FC7-4127-9BD5-06321861A2CF}" dt="2022-04-05T16:31:58.509" v="1279" actId="1076"/>
          <ac:grpSpMkLst>
            <pc:docMk/>
            <pc:sldMk cId="2782456046" sldId="376"/>
            <ac:grpSpMk id="15" creationId="{00000000-0000-0000-0000-000000000000}"/>
          </ac:grpSpMkLst>
        </pc:grpChg>
      </pc:sldChg>
      <pc:sldChg chg="modSp mod">
        <pc:chgData name="신 주용" userId="ce306e5e72bceba6" providerId="LiveId" clId="{7AFA936B-4FC7-4127-9BD5-06321861A2CF}" dt="2022-04-05T16:15:13.512" v="113"/>
        <pc:sldMkLst>
          <pc:docMk/>
          <pc:sldMk cId="1342536853" sldId="407"/>
        </pc:sldMkLst>
        <pc:spChg chg="mod">
          <ac:chgData name="신 주용" userId="ce306e5e72bceba6" providerId="LiveId" clId="{7AFA936B-4FC7-4127-9BD5-06321861A2CF}" dt="2022-04-05T16:15:13.512" v="11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AFA936B-4FC7-4127-9BD5-06321861A2CF}" dt="2022-04-05T16:32:28.791" v="1295"/>
        <pc:sldMkLst>
          <pc:docMk/>
          <pc:sldMk cId="1291928749" sldId="408"/>
        </pc:sldMkLst>
        <pc:spChg chg="mod">
          <ac:chgData name="신 주용" userId="ce306e5e72bceba6" providerId="LiveId" clId="{7AFA936B-4FC7-4127-9BD5-06321861A2CF}" dt="2022-04-05T16:32:28.791" v="129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0:19.661" v="611" actId="122"/>
          <ac:spMkLst>
            <pc:docMk/>
            <pc:sldMk cId="1291928749" sldId="408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5:18.603" v="114" actId="478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3" creationId="{15A03582-7478-460A-80CB-22B38482E504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4" creationId="{AA7CA4FE-522C-445F-94BF-A14D83D09160}"/>
          </ac:picMkLst>
        </pc:pic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9" creationId="{58030626-CFE6-4FEA-B985-060397C4BFBF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10" creationId="{4DF49ADB-4987-4DD9-BFA1-918827047DD6}"/>
          </ac:picMkLst>
        </pc:picChg>
        <pc:picChg chg="add mod">
          <ac:chgData name="신 주용" userId="ce306e5e72bceba6" providerId="LiveId" clId="{7AFA936B-4FC7-4127-9BD5-06321861A2CF}" dt="2022-04-05T16:16:08.094" v="127" actId="1076"/>
          <ac:picMkLst>
            <pc:docMk/>
            <pc:sldMk cId="1291928749" sldId="408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16:49.744" v="329" actId="1076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mod">
        <pc:chgData name="신 주용" userId="ce306e5e72bceba6" providerId="LiveId" clId="{7AFA936B-4FC7-4127-9BD5-06321861A2CF}" dt="2022-04-05T16:32:30.860" v="1296"/>
        <pc:sldMkLst>
          <pc:docMk/>
          <pc:sldMk cId="1735056761" sldId="409"/>
        </pc:sldMkLst>
        <pc:spChg chg="mod">
          <ac:chgData name="신 주용" userId="ce306e5e72bceba6" providerId="LiveId" clId="{7AFA936B-4FC7-4127-9BD5-06321861A2CF}" dt="2022-04-05T16:32:30.860" v="1296"/>
          <ac:spMkLst>
            <pc:docMk/>
            <pc:sldMk cId="1735056761" sldId="409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5:23.025" v="695" actId="1035"/>
          <ac:spMkLst>
            <pc:docMk/>
            <pc:sldMk cId="1735056761" sldId="409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7:06.535" v="338" actId="478"/>
          <ac:spMkLst>
            <pc:docMk/>
            <pc:sldMk cId="1735056761" sldId="409"/>
            <ac:spMk id="27" creationId="{EE6474F9-58BA-42E4-A458-FCFCC3444BAF}"/>
          </ac:spMkLst>
        </pc:spChg>
        <pc:spChg chg="add mod">
          <ac:chgData name="신 주용" userId="ce306e5e72bceba6" providerId="LiveId" clId="{7AFA936B-4FC7-4127-9BD5-06321861A2CF}" dt="2022-04-05T16:25:47.764" v="767" actId="20577"/>
          <ac:spMkLst>
            <pc:docMk/>
            <pc:sldMk cId="1735056761" sldId="409"/>
            <ac:spMk id="29" creationId="{4602DE0E-7F8C-435D-AFE8-150FC1C70C45}"/>
          </ac:spMkLst>
        </pc:spChg>
        <pc:grpChg chg="mod">
          <ac:chgData name="신 주용" userId="ce306e5e72bceba6" providerId="LiveId" clId="{7AFA936B-4FC7-4127-9BD5-06321861A2CF}" dt="2022-04-05T16:25:03.012" v="676" actId="1076"/>
          <ac:grpSpMkLst>
            <pc:docMk/>
            <pc:sldMk cId="1735056761" sldId="409"/>
            <ac:grpSpMk id="15" creationId="{00000000-0000-0000-0000-000000000000}"/>
          </ac:grpSpMkLst>
        </pc:grp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3" creationId="{5A5A9DC6-32B6-4DC2-9C05-96B374BDA1C0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4" creationId="{AA7CA4FE-522C-445F-94BF-A14D83D09160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9" creationId="{568C524B-AE4E-403E-BFCB-B8C9FBB708B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0" creationId="{4DF49ADB-4987-4DD9-BFA1-918827047DD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17" creationId="{45ADB52B-7A1F-4A18-B3DE-D00B3346708F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8" creationId="{9D2FBCB0-D9DD-412A-88D3-857C57988E84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3" creationId="{3047E02C-D13B-47B5-8726-DCB1972FE92F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6" creationId="{9B722B9C-BE49-472E-9AE6-4FEE06B3F0B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085105041" sldId="40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917766876" sldId="410"/>
        </pc:sldMkLst>
      </pc:sldChg>
      <pc:sldChg chg="addSp delSp modSp add mod">
        <pc:chgData name="신 주용" userId="ce306e5e72bceba6" providerId="LiveId" clId="{7AFA936B-4FC7-4127-9BD5-06321861A2CF}" dt="2022-04-05T16:32:33.248" v="1297"/>
        <pc:sldMkLst>
          <pc:docMk/>
          <pc:sldMk cId="3838676945" sldId="410"/>
        </pc:sldMkLst>
        <pc:spChg chg="mod">
          <ac:chgData name="신 주용" userId="ce306e5e72bceba6" providerId="LiveId" clId="{7AFA936B-4FC7-4127-9BD5-06321861A2CF}" dt="2022-04-05T16:32:33.248" v="1297"/>
          <ac:spMkLst>
            <pc:docMk/>
            <pc:sldMk cId="3838676945" sldId="410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8:04.174" v="1160" actId="1036"/>
          <ac:spMkLst>
            <pc:docMk/>
            <pc:sldMk cId="3838676945" sldId="410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28:27.387" v="1230" actId="1036"/>
          <ac:spMkLst>
            <pc:docMk/>
            <pc:sldMk cId="3838676945" sldId="410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3" creationId="{5A5A9DC6-32B6-4DC2-9C05-96B374BDA1C0}"/>
          </ac:picMkLst>
        </pc:picChg>
        <pc:picChg chg="add del mod">
          <ac:chgData name="신 주용" userId="ce306e5e72bceba6" providerId="LiveId" clId="{7AFA936B-4FC7-4127-9BD5-06321861A2CF}" dt="2022-04-05T16:20:47.463" v="616" actId="478"/>
          <ac:picMkLst>
            <pc:docMk/>
            <pc:sldMk cId="3838676945" sldId="410"/>
            <ac:picMk id="4" creationId="{697D39DD-5756-48CF-85C5-20F23D86957E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9" creationId="{568C524B-AE4E-403E-BFCB-B8C9FBB708B6}"/>
          </ac:picMkLst>
        </pc:picChg>
        <pc:picChg chg="add del mod">
          <ac:chgData name="신 주용" userId="ce306e5e72bceba6" providerId="LiveId" clId="{7AFA936B-4FC7-4127-9BD5-06321861A2CF}" dt="2022-04-05T16:21:25.993" v="621" actId="478"/>
          <ac:picMkLst>
            <pc:docMk/>
            <pc:sldMk cId="3838676945" sldId="410"/>
            <ac:picMk id="10" creationId="{F0D7B81B-0F25-43E1-A231-935111EE69B4}"/>
          </ac:picMkLst>
        </pc:picChg>
        <pc:picChg chg="add del mod">
          <ac:chgData name="신 주용" userId="ce306e5e72bceba6" providerId="LiveId" clId="{7AFA936B-4FC7-4127-9BD5-06321861A2CF}" dt="2022-04-05T16:23:52.370" v="645" actId="21"/>
          <ac:picMkLst>
            <pc:docMk/>
            <pc:sldMk cId="3838676945" sldId="410"/>
            <ac:picMk id="16" creationId="{8EFFB110-2B46-4358-961F-071BDD7642F6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17" creationId="{45ADB52B-7A1F-4A18-B3DE-D00B3346708F}"/>
          </ac:picMkLst>
        </pc:picChg>
        <pc:picChg chg="add del">
          <ac:chgData name="신 주용" userId="ce306e5e72bceba6" providerId="LiveId" clId="{7AFA936B-4FC7-4127-9BD5-06321861A2CF}" dt="2022-04-05T16:24:50.495" v="649" actId="22"/>
          <ac:picMkLst>
            <pc:docMk/>
            <pc:sldMk cId="3838676945" sldId="410"/>
            <ac:picMk id="19" creationId="{C9F8A6AF-9304-4509-AAC2-0D389BBE7BA1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6:57.618" v="777" actId="1076"/>
          <ac:picMkLst>
            <pc:docMk/>
            <pc:sldMk cId="3838676945" sldId="410"/>
            <ac:picMk id="23" creationId="{EBC54A63-8B9D-4B75-8D63-9B3B89C23E3D}"/>
          </ac:picMkLst>
        </pc:picChg>
        <pc:picChg chg="add mod">
          <ac:chgData name="신 주용" userId="ce306e5e72bceba6" providerId="LiveId" clId="{7AFA936B-4FC7-4127-9BD5-06321861A2CF}" dt="2022-04-05T16:27:03.091" v="780" actId="1076"/>
          <ac:picMkLst>
            <pc:docMk/>
            <pc:sldMk cId="3838676945" sldId="410"/>
            <ac:picMk id="26" creationId="{99E78620-72B3-4299-8B2F-60ECD39F6CA4}"/>
          </ac:picMkLst>
        </pc:picChg>
        <pc:picChg chg="add mod">
          <ac:chgData name="신 주용" userId="ce306e5e72bceba6" providerId="LiveId" clId="{7AFA936B-4FC7-4127-9BD5-06321861A2CF}" dt="2022-04-05T16:27:00.631" v="779" actId="1076"/>
          <ac:picMkLst>
            <pc:docMk/>
            <pc:sldMk cId="3838676945" sldId="410"/>
            <ac:picMk id="28" creationId="{10B19DC4-E120-48A6-A274-9185D86F2146}"/>
          </ac:picMkLst>
        </pc:picChg>
        <pc:picChg chg="add mod">
          <ac:chgData name="신 주용" userId="ce306e5e72bceba6" providerId="LiveId" clId="{7AFA936B-4FC7-4127-9BD5-06321861A2CF}" dt="2022-04-05T16:29:02.475" v="1264" actId="1037"/>
          <ac:picMkLst>
            <pc:docMk/>
            <pc:sldMk cId="3838676945" sldId="410"/>
            <ac:picMk id="30" creationId="{ECE70DF3-0F4C-43A0-B03C-7AFDCCB39BF6}"/>
          </ac:picMkLst>
        </pc:picChg>
        <pc:picChg chg="add mod">
          <ac:chgData name="신 주용" userId="ce306e5e72bceba6" providerId="LiveId" clId="{7AFA936B-4FC7-4127-9BD5-06321861A2CF}" dt="2022-04-05T16:29:16.754" v="1274" actId="1037"/>
          <ac:picMkLst>
            <pc:docMk/>
            <pc:sldMk cId="3838676945" sldId="410"/>
            <ac:picMk id="34" creationId="{9BED7466-1692-4384-8DC9-4DD7AD43C869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19872463" sldId="411"/>
        </pc:sldMkLst>
      </pc:sldChg>
      <pc:sldChg chg="addSp delSp modSp add mod">
        <pc:chgData name="신 주용" userId="ce306e5e72bceba6" providerId="LiveId" clId="{7AFA936B-4FC7-4127-9BD5-06321861A2CF}" dt="2022-04-05T16:41:10.236" v="1975" actId="1038"/>
        <pc:sldMkLst>
          <pc:docMk/>
          <pc:sldMk cId="3073551359" sldId="411"/>
        </pc:sldMkLst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9" creationId="{CE9568D0-D8FF-49E5-9E79-C3AE6D410910}"/>
          </ac:spMkLst>
        </pc:spChg>
        <pc:spChg chg="mod">
          <ac:chgData name="신 주용" userId="ce306e5e72bceba6" providerId="LiveId" clId="{7AFA936B-4FC7-4127-9BD5-06321861A2CF}" dt="2022-04-05T16:33:36.049" v="1304" actId="20577"/>
          <ac:spMkLst>
            <pc:docMk/>
            <pc:sldMk cId="3073551359" sldId="411"/>
            <ac:spMk id="14" creationId="{7AA523DA-F32B-4AF2-A924-947D338998C0}"/>
          </ac:spMkLst>
        </pc:spChg>
        <pc:spChg chg="del">
          <ac:chgData name="신 주용" userId="ce306e5e72bceba6" providerId="LiveId" clId="{7AFA936B-4FC7-4127-9BD5-06321861A2CF}" dt="2022-04-05T16:28:47.067" v="1234" actId="478"/>
          <ac:spMkLst>
            <pc:docMk/>
            <pc:sldMk cId="3073551359" sldId="411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5" creationId="{31D08B8B-3FCE-41D7-9987-73835DA94406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7" creationId="{E1F928E6-A5CF-47B0-BC44-5BAA252E532A}"/>
          </ac:spMkLst>
        </pc:spChg>
        <pc:spChg chg="mod">
          <ac:chgData name="신 주용" userId="ce306e5e72bceba6" providerId="LiveId" clId="{7AFA936B-4FC7-4127-9BD5-06321861A2CF}" dt="2022-04-05T16:40:26.500" v="1943" actId="20577"/>
          <ac:spMkLst>
            <pc:docMk/>
            <pc:sldMk cId="3073551359" sldId="411"/>
            <ac:spMk id="33" creationId="{D60208E4-B1A2-48A5-BA2B-A8959666D4BC}"/>
          </ac:spMkLst>
        </pc:spChg>
        <pc:picChg chg="add del mod">
          <ac:chgData name="신 주용" userId="ce306e5e72bceba6" providerId="LiveId" clId="{7AFA936B-4FC7-4127-9BD5-06321861A2CF}" dt="2022-04-05T16:28:59.592" v="1241" actId="21"/>
          <ac:picMkLst>
            <pc:docMk/>
            <pc:sldMk cId="3073551359" sldId="411"/>
            <ac:picMk id="3" creationId="{929FE184-26F9-49D3-9702-873E0F2C390F}"/>
          </ac:picMkLst>
        </pc:picChg>
        <pc:picChg chg="add mod modCrop">
          <ac:chgData name="신 주용" userId="ce306e5e72bceba6" providerId="LiveId" clId="{7AFA936B-4FC7-4127-9BD5-06321861A2CF}" dt="2022-04-05T16:41:10.236" v="1975" actId="1038"/>
          <ac:picMkLst>
            <pc:docMk/>
            <pc:sldMk cId="3073551359" sldId="411"/>
            <ac:picMk id="5" creationId="{35052CA5-D780-41A1-B88D-110429C599BB}"/>
          </ac:picMkLst>
        </pc:picChg>
        <pc:picChg chg="del">
          <ac:chgData name="신 주용" userId="ce306e5e72bceba6" providerId="LiveId" clId="{7AFA936B-4FC7-4127-9BD5-06321861A2CF}" dt="2022-04-05T16:28:47.586" v="1235" actId="478"/>
          <ac:picMkLst>
            <pc:docMk/>
            <pc:sldMk cId="3073551359" sldId="411"/>
            <ac:picMk id="23" creationId="{EBC54A63-8B9D-4B75-8D63-9B3B89C23E3D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6" creationId="{99E78620-72B3-4299-8B2F-60ECD39F6CA4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8" creationId="{10B19DC4-E120-48A6-A274-9185D86F2146}"/>
          </ac:picMkLst>
        </pc:picChg>
        <pc:picChg chg="del">
          <ac:chgData name="신 주용" userId="ce306e5e72bceba6" providerId="LiveId" clId="{7AFA936B-4FC7-4127-9BD5-06321861A2CF}" dt="2022-04-05T16:28:48.088" v="1236" actId="478"/>
          <ac:picMkLst>
            <pc:docMk/>
            <pc:sldMk cId="3073551359" sldId="411"/>
            <ac:picMk id="30" creationId="{ECE70DF3-0F4C-43A0-B03C-7AFDCCB39BF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03269591" sldId="412"/>
        </pc:sldMkLst>
      </pc:sldChg>
      <pc:sldChg chg="modSp add mod ord">
        <pc:chgData name="신 주용" userId="ce306e5e72bceba6" providerId="LiveId" clId="{7AFA936B-4FC7-4127-9BD5-06321861A2CF}" dt="2022-04-05T16:32:20.307" v="1289" actId="20577"/>
        <pc:sldMkLst>
          <pc:docMk/>
          <pc:sldMk cId="2163547980" sldId="412"/>
        </pc:sldMkLst>
        <pc:spChg chg="mod">
          <ac:chgData name="신 주용" userId="ce306e5e72bceba6" providerId="LiveId" clId="{7AFA936B-4FC7-4127-9BD5-06321861A2CF}" dt="2022-04-05T16:32:20.307" v="1289" actId="20577"/>
          <ac:spMkLst>
            <pc:docMk/>
            <pc:sldMk cId="2163547980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3895909" sldId="413"/>
        </pc:sldMkLst>
      </pc:sldChg>
      <pc:sldChg chg="addSp delSp modSp add mod">
        <pc:chgData name="신 주용" userId="ce306e5e72bceba6" providerId="LiveId" clId="{7AFA936B-4FC7-4127-9BD5-06321861A2CF}" dt="2022-04-05T16:53:43.125" v="2386"/>
        <pc:sldMkLst>
          <pc:docMk/>
          <pc:sldMk cId="1946451660" sldId="413"/>
        </pc:sldMkLst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9" creationId="{CE9568D0-D8FF-49E5-9E79-C3AE6D410910}"/>
          </ac:spMkLst>
        </pc:spChg>
        <pc:spChg chg="ord">
          <ac:chgData name="신 주용" userId="ce306e5e72bceba6" providerId="LiveId" clId="{7AFA936B-4FC7-4127-9BD5-06321861A2CF}" dt="2022-04-05T16:51:36.037" v="2199" actId="166"/>
          <ac:spMkLst>
            <pc:docMk/>
            <pc:sldMk cId="1946451660" sldId="413"/>
            <ac:spMk id="14" creationId="{7AA523DA-F32B-4AF2-A924-947D338998C0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19" creationId="{671EB860-C6CE-441D-8378-103B6ACE04AF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2" creationId="{8DC93E46-AFBC-42CF-B4BA-7355D8A2706B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5" creationId="{31D08B8B-3FCE-41D7-9987-73835DA94406}"/>
          </ac:spMkLst>
        </pc:spChg>
        <pc:spChg chg="add del">
          <ac:chgData name="신 주용" userId="ce306e5e72bceba6" providerId="LiveId" clId="{7AFA936B-4FC7-4127-9BD5-06321861A2CF}" dt="2022-04-05T16:52:15.506" v="2254" actId="22"/>
          <ac:spMkLst>
            <pc:docMk/>
            <pc:sldMk cId="1946451660" sldId="413"/>
            <ac:spMk id="26" creationId="{3938F9D2-8C56-4F31-AAB8-B33CFAEA4AB0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7" creationId="{E1F928E6-A5CF-47B0-BC44-5BAA252E532A}"/>
          </ac:spMkLst>
        </pc:spChg>
        <pc:spChg chg="add del">
          <ac:chgData name="신 주용" userId="ce306e5e72bceba6" providerId="LiveId" clId="{7AFA936B-4FC7-4127-9BD5-06321861A2CF}" dt="2022-04-05T16:52:16.995" v="2256" actId="22"/>
          <ac:spMkLst>
            <pc:docMk/>
            <pc:sldMk cId="1946451660" sldId="413"/>
            <ac:spMk id="28" creationId="{9EA7B039-B640-4673-8E59-51CA907D56A9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9" creationId="{8051CC26-70B4-41FB-9F0D-5F35419E9705}"/>
          </ac:spMkLst>
        </pc:spChg>
        <pc:spChg chg="add del mod">
          <ac:chgData name="신 주용" userId="ce306e5e72bceba6" providerId="LiveId" clId="{7AFA936B-4FC7-4127-9BD5-06321861A2CF}" dt="2022-04-05T16:53:43.125" v="2386"/>
          <ac:spMkLst>
            <pc:docMk/>
            <pc:sldMk cId="1946451660" sldId="413"/>
            <ac:spMk id="30" creationId="{B06C60D6-DA70-4013-B2C7-103874D6329D}"/>
          </ac:spMkLst>
        </pc:spChg>
        <pc:spChg chg="mod or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33" creationId="{D60208E4-B1A2-48A5-BA2B-A8959666D4BC}"/>
          </ac:spMkLst>
        </pc:sp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3" creationId="{AEBDFE57-B8E2-4F8A-8623-95AA650A5DE0}"/>
          </ac:picMkLst>
        </pc:picChg>
        <pc:picChg chg="del">
          <ac:chgData name="신 주용" userId="ce306e5e72bceba6" providerId="LiveId" clId="{7AFA936B-4FC7-4127-9BD5-06321861A2CF}" dt="2022-04-05T16:48:38.122" v="1977" actId="478"/>
          <ac:picMkLst>
            <pc:docMk/>
            <pc:sldMk cId="1946451660" sldId="413"/>
            <ac:picMk id="5" creationId="{35052CA5-D780-41A1-B88D-110429C599BB}"/>
          </ac:picMkLst>
        </pc:pic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10" creationId="{23671D44-E485-46A9-809B-3DAA5BACB99F}"/>
          </ac:picMkLst>
        </pc:picChg>
      </pc:sldChg>
      <pc:sldChg chg="addSp delSp modSp add mod">
        <pc:chgData name="신 주용" userId="ce306e5e72bceba6" providerId="LiveId" clId="{7AFA936B-4FC7-4127-9BD5-06321861A2CF}" dt="2022-04-05T16:54:02.876" v="2522" actId="1076"/>
        <pc:sldMkLst>
          <pc:docMk/>
          <pc:sldMk cId="3222584118" sldId="414"/>
        </pc:sldMkLst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19" creationId="{671EB860-C6CE-441D-8378-103B6ACE04AF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2" creationId="{8DC93E46-AFBC-42CF-B4BA-7355D8A2706B}"/>
          </ac:spMkLst>
        </pc:spChg>
        <pc:spChg chg="add mod">
          <ac:chgData name="신 주용" userId="ce306e5e72bceba6" providerId="LiveId" clId="{7AFA936B-4FC7-4127-9BD5-06321861A2CF}" dt="2022-04-05T16:54:02.876" v="2522" actId="1076"/>
          <ac:spMkLst>
            <pc:docMk/>
            <pc:sldMk cId="3222584118" sldId="414"/>
            <ac:spMk id="23" creationId="{17CC3745-3586-4C81-B905-EE034C614A42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9" creationId="{8051CC26-70B4-41FB-9F0D-5F35419E9705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3" creationId="{AEBDFE57-B8E2-4F8A-8623-95AA650A5DE0}"/>
          </ac:picMkLst>
        </pc:picChg>
        <pc:picChg chg="add mod ord">
          <ac:chgData name="신 주용" userId="ce306e5e72bceba6" providerId="LiveId" clId="{7AFA936B-4FC7-4127-9BD5-06321861A2CF}" dt="2022-04-05T16:53:38.811" v="2384" actId="1037"/>
          <ac:picMkLst>
            <pc:docMk/>
            <pc:sldMk cId="3222584118" sldId="414"/>
            <ac:picMk id="4" creationId="{937799EF-F144-4F1E-89B2-C94296B6F15E}"/>
          </ac:picMkLst>
        </pc:picChg>
        <pc:picChg chg="add mod">
          <ac:chgData name="신 주용" userId="ce306e5e72bceba6" providerId="LiveId" clId="{7AFA936B-4FC7-4127-9BD5-06321861A2CF}" dt="2022-04-05T16:53:35.359" v="2370" actId="1076"/>
          <ac:picMkLst>
            <pc:docMk/>
            <pc:sldMk cId="3222584118" sldId="414"/>
            <ac:picMk id="9" creationId="{0FD0CBA9-3BD4-4719-B93D-7906EDE4A4A5}"/>
          </ac:picMkLst>
        </pc:pic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10" creationId="{23671D44-E485-46A9-809B-3DAA5BACB99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272787713" sldId="414"/>
        </pc:sldMkLst>
      </pc:sldChg>
      <pc:sldChg chg="addSp delSp modSp add mod">
        <pc:chgData name="신 주용" userId="ce306e5e72bceba6" providerId="LiveId" clId="{7AFA936B-4FC7-4127-9BD5-06321861A2CF}" dt="2022-04-05T16:55:02.609" v="2722" actId="1035"/>
        <pc:sldMkLst>
          <pc:docMk/>
          <pc:sldMk cId="909977561" sldId="415"/>
        </pc:sldMkLst>
        <pc:spChg chg="add mod">
          <ac:chgData name="신 주용" userId="ce306e5e72bceba6" providerId="LiveId" clId="{7AFA936B-4FC7-4127-9BD5-06321861A2CF}" dt="2022-04-05T16:55:02.609" v="2722" actId="1035"/>
          <ac:spMkLst>
            <pc:docMk/>
            <pc:sldMk cId="909977561" sldId="415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6:54:13.156" v="2524" actId="478"/>
          <ac:spMkLst>
            <pc:docMk/>
            <pc:sldMk cId="909977561" sldId="415"/>
            <ac:spMk id="23" creationId="{17CC3745-3586-4C81-B905-EE034C614A42}"/>
          </ac:spMkLst>
        </pc:spChg>
        <pc:picChg chg="add mod">
          <ac:chgData name="신 주용" userId="ce306e5e72bceba6" providerId="LiveId" clId="{7AFA936B-4FC7-4127-9BD5-06321861A2CF}" dt="2022-04-05T16:55:02.609" v="2722" actId="1035"/>
          <ac:picMkLst>
            <pc:docMk/>
            <pc:sldMk cId="909977561" sldId="415"/>
            <ac:picMk id="3" creationId="{8DFA1FCB-393D-4720-9BEA-038504951CBD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4" creationId="{937799EF-F144-4F1E-89B2-C94296B6F15E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9" creationId="{0FD0CBA9-3BD4-4719-B93D-7906EDE4A4A5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009028657" sldId="415"/>
        </pc:sldMkLst>
      </pc:sldChg>
      <pc:sldChg chg="modSp add mod ord">
        <pc:chgData name="신 주용" userId="ce306e5e72bceba6" providerId="LiveId" clId="{7AFA936B-4FC7-4127-9BD5-06321861A2CF}" dt="2022-04-05T16:55:49.057" v="2750"/>
        <pc:sldMkLst>
          <pc:docMk/>
          <pc:sldMk cId="3113330402" sldId="416"/>
        </pc:sldMkLst>
        <pc:spChg chg="mod">
          <ac:chgData name="신 주용" userId="ce306e5e72bceba6" providerId="LiveId" clId="{7AFA936B-4FC7-4127-9BD5-06321861A2CF}" dt="2022-04-05T16:55:49.057" v="2750"/>
          <ac:spMkLst>
            <pc:docMk/>
            <pc:sldMk cId="3113330402" sldId="416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738122872" sldId="416"/>
        </pc:sldMkLst>
      </pc:sldChg>
      <pc:sldChg chg="addSp delSp modSp add mod ord">
        <pc:chgData name="신 주용" userId="ce306e5e72bceba6" providerId="LiveId" clId="{7AFA936B-4FC7-4127-9BD5-06321861A2CF}" dt="2022-04-05T17:38:44.362" v="4186" actId="1037"/>
        <pc:sldMkLst>
          <pc:docMk/>
          <pc:sldMk cId="215536083" sldId="417"/>
        </pc:sldMkLst>
        <pc:spChg chg="mod">
          <ac:chgData name="신 주용" userId="ce306e5e72bceba6" providerId="LiveId" clId="{7AFA936B-4FC7-4127-9BD5-06321861A2CF}" dt="2022-04-05T16:55:54.658" v="2778"/>
          <ac:spMkLst>
            <pc:docMk/>
            <pc:sldMk cId="215536083" sldId="417"/>
            <ac:spMk id="14" creationId="{7AA523DA-F32B-4AF2-A924-947D338998C0}"/>
          </ac:spMkLst>
        </pc:spChg>
        <pc:spChg chg="mod ord">
          <ac:chgData name="신 주용" userId="ce306e5e72bceba6" providerId="LiveId" clId="{7AFA936B-4FC7-4127-9BD5-06321861A2CF}" dt="2022-04-05T17:36:34.036" v="3842" actId="1035"/>
          <ac:spMkLst>
            <pc:docMk/>
            <pc:sldMk cId="215536083" sldId="417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8:44.362" v="4186" actId="1037"/>
          <ac:spMkLst>
            <pc:docMk/>
            <pc:sldMk cId="215536083" sldId="417"/>
            <ac:spMk id="22" creationId="{934B3428-C6EE-4C0B-B295-1EE6F94FF58A}"/>
          </ac:spMkLst>
        </pc:spChg>
        <pc:picChg chg="del">
          <ac:chgData name="신 주용" userId="ce306e5e72bceba6" providerId="LiveId" clId="{7AFA936B-4FC7-4127-9BD5-06321861A2CF}" dt="2022-04-05T16:55:55.461" v="2779" actId="478"/>
          <ac:picMkLst>
            <pc:docMk/>
            <pc:sldMk cId="215536083" sldId="417"/>
            <ac:picMk id="3" creationId="{8DFA1FCB-393D-4720-9BEA-038504951CBD}"/>
          </ac:picMkLst>
        </pc:picChg>
        <pc:picChg chg="add mod">
          <ac:chgData name="신 주용" userId="ce306e5e72bceba6" providerId="LiveId" clId="{7AFA936B-4FC7-4127-9BD5-06321861A2CF}" dt="2022-04-05T17:37:28.869" v="3855" actId="14100"/>
          <ac:picMkLst>
            <pc:docMk/>
            <pc:sldMk cId="215536083" sldId="417"/>
            <ac:picMk id="4" creationId="{0F410ED9-0D93-4624-A78E-93A63B4F2B84}"/>
          </ac:picMkLst>
        </pc:picChg>
        <pc:picChg chg="add del mod">
          <ac:chgData name="신 주용" userId="ce306e5e72bceba6" providerId="LiveId" clId="{7AFA936B-4FC7-4127-9BD5-06321861A2CF}" dt="2022-04-05T17:37:09.523" v="3845" actId="478"/>
          <ac:picMkLst>
            <pc:docMk/>
            <pc:sldMk cId="215536083" sldId="417"/>
            <ac:picMk id="9" creationId="{A1845A0A-27DA-4FF2-B74A-4DCB7990AAD9}"/>
          </ac:picMkLst>
        </pc:picChg>
        <pc:picChg chg="add del mod">
          <ac:chgData name="신 주용" userId="ce306e5e72bceba6" providerId="LiveId" clId="{7AFA936B-4FC7-4127-9BD5-06321861A2CF}" dt="2022-04-05T17:37:20.314" v="3851" actId="478"/>
          <ac:picMkLst>
            <pc:docMk/>
            <pc:sldMk cId="215536083" sldId="417"/>
            <ac:picMk id="12" creationId="{42FF8D7B-DA11-49BF-8FFE-56679965C75B}"/>
          </ac:picMkLst>
        </pc:picChg>
        <pc:picChg chg="add mod">
          <ac:chgData name="신 주용" userId="ce306e5e72bceba6" providerId="LiveId" clId="{7AFA936B-4FC7-4127-9BD5-06321861A2CF}" dt="2022-04-05T17:37:36.614" v="3858" actId="1076"/>
          <ac:picMkLst>
            <pc:docMk/>
            <pc:sldMk cId="215536083" sldId="417"/>
            <ac:picMk id="18" creationId="{BE38882A-695E-4F09-907A-638FC76364F2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819483858" sldId="417"/>
        </pc:sldMkLst>
      </pc:sldChg>
      <pc:sldChg chg="addSp delSp modSp add mod">
        <pc:chgData name="신 주용" userId="ce306e5e72bceba6" providerId="LiveId" clId="{7AFA936B-4FC7-4127-9BD5-06321861A2CF}" dt="2022-04-05T17:33:03.602" v="3530" actId="207"/>
        <pc:sldMkLst>
          <pc:docMk/>
          <pc:sldMk cId="2514242444" sldId="418"/>
        </pc:sldMkLst>
        <pc:spChg chg="add mod">
          <ac:chgData name="신 주용" userId="ce306e5e72bceba6" providerId="LiveId" clId="{7AFA936B-4FC7-4127-9BD5-06321861A2CF}" dt="2022-04-05T17:31:57.768" v="3486" actId="208"/>
          <ac:spMkLst>
            <pc:docMk/>
            <pc:sldMk cId="2514242444" sldId="418"/>
            <ac:spMk id="10" creationId="{8544CFAA-B88A-4C8D-862E-8D393C2D664F}"/>
          </ac:spMkLst>
        </pc:spChg>
        <pc:spChg chg="add mod">
          <ac:chgData name="신 주용" userId="ce306e5e72bceba6" providerId="LiveId" clId="{7AFA936B-4FC7-4127-9BD5-06321861A2CF}" dt="2022-04-05T17:32:53.174" v="3527" actId="14100"/>
          <ac:spMkLst>
            <pc:docMk/>
            <pc:sldMk cId="2514242444" sldId="418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3:03.602" v="3530" actId="207"/>
          <ac:spMkLst>
            <pc:docMk/>
            <pc:sldMk cId="2514242444" sldId="418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2:57.990" v="3529" actId="1076"/>
          <ac:spMkLst>
            <pc:docMk/>
            <pc:sldMk cId="2514242444" sldId="418"/>
            <ac:spMk id="20" creationId="{0BC945FA-0424-4141-9425-8EBC05E47E33}"/>
          </ac:spMkLst>
        </pc:spChg>
        <pc:picChg chg="add mod">
          <ac:chgData name="신 주용" userId="ce306e5e72bceba6" providerId="LiveId" clId="{7AFA936B-4FC7-4127-9BD5-06321861A2CF}" dt="2022-04-05T17:31:30.907" v="3479" actId="1076"/>
          <ac:picMkLst>
            <pc:docMk/>
            <pc:sldMk cId="2514242444" sldId="418"/>
            <ac:picMk id="3" creationId="{8EB41F28-660C-4525-895D-C6B758D0D0B6}"/>
          </ac:picMkLst>
        </pc:picChg>
        <pc:picChg chg="del">
          <ac:chgData name="신 주용" userId="ce306e5e72bceba6" providerId="LiveId" clId="{7AFA936B-4FC7-4127-9BD5-06321861A2CF}" dt="2022-04-05T17:28:39.814" v="3104" actId="478"/>
          <ac:picMkLst>
            <pc:docMk/>
            <pc:sldMk cId="2514242444" sldId="418"/>
            <ac:picMk id="4" creationId="{0F410ED9-0D93-4624-A78E-93A63B4F2B84}"/>
          </ac:picMkLst>
        </pc:picChg>
        <pc:picChg chg="add mod">
          <ac:chgData name="신 주용" userId="ce306e5e72bceba6" providerId="LiveId" clId="{7AFA936B-4FC7-4127-9BD5-06321861A2CF}" dt="2022-04-05T17:31:32.498" v="3480" actId="1076"/>
          <ac:picMkLst>
            <pc:docMk/>
            <pc:sldMk cId="2514242444" sldId="418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20835239" sldId="418"/>
        </pc:sldMkLst>
      </pc:sldChg>
      <pc:sldChg chg="addSp delSp modSp add mod">
        <pc:chgData name="신 주용" userId="ce306e5e72bceba6" providerId="LiveId" clId="{7AFA936B-4FC7-4127-9BD5-06321861A2CF}" dt="2022-04-05T17:35:21.032" v="3815" actId="207"/>
        <pc:sldMkLst>
          <pc:docMk/>
          <pc:sldMk cId="1326099218" sldId="419"/>
        </pc:sldMkLst>
        <pc:spChg chg="mod ord">
          <ac:chgData name="신 주용" userId="ce306e5e72bceba6" providerId="LiveId" clId="{7AFA936B-4FC7-4127-9BD5-06321861A2CF}" dt="2022-04-05T17:34:45.547" v="3542" actId="14100"/>
          <ac:spMkLst>
            <pc:docMk/>
            <pc:sldMk cId="1326099218" sldId="419"/>
            <ac:spMk id="10" creationId="{8544CFAA-B88A-4C8D-862E-8D393C2D664F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5:21.032" v="3815" actId="207"/>
          <ac:spMkLst>
            <pc:docMk/>
            <pc:sldMk cId="1326099218" sldId="419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20" creationId="{0BC945FA-0424-4141-9425-8EBC05E47E33}"/>
          </ac:spMkLst>
        </pc:spChg>
        <pc:picChg chg="del">
          <ac:chgData name="신 주용" userId="ce306e5e72bceba6" providerId="LiveId" clId="{7AFA936B-4FC7-4127-9BD5-06321861A2CF}" dt="2022-04-05T17:34:25.420" v="3532" actId="478"/>
          <ac:picMkLst>
            <pc:docMk/>
            <pc:sldMk cId="1326099218" sldId="419"/>
            <ac:picMk id="3" creationId="{8EB41F28-660C-4525-895D-C6B758D0D0B6}"/>
          </ac:picMkLst>
        </pc:picChg>
        <pc:picChg chg="add mod">
          <ac:chgData name="신 주용" userId="ce306e5e72bceba6" providerId="LiveId" clId="{7AFA936B-4FC7-4127-9BD5-06321861A2CF}" dt="2022-04-05T17:34:40.254" v="3540" actId="1076"/>
          <ac:picMkLst>
            <pc:docMk/>
            <pc:sldMk cId="1326099218" sldId="419"/>
            <ac:picMk id="4" creationId="{34EEB6B3-F1A0-429F-B91D-0AACEDC3B1B2}"/>
          </ac:picMkLst>
        </pc:picChg>
        <pc:picChg chg="del">
          <ac:chgData name="신 주용" userId="ce306e5e72bceba6" providerId="LiveId" clId="{7AFA936B-4FC7-4127-9BD5-06321861A2CF}" dt="2022-04-05T17:34:28.897" v="3534" actId="478"/>
          <ac:picMkLst>
            <pc:docMk/>
            <pc:sldMk cId="1326099218" sldId="419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778979147" sldId="41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54131" sldId="420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036485984" sldId="421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39834902" sldId="422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79014028" sldId="423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32571639" sldId="424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245459346" sldId="425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172930339" sldId="426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2029282" sldId="427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81536615" sldId="428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9050667" sldId="42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862670545" sldId="4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9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44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90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76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4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05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2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30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47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4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1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6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2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2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3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https://www.data.go.kr/data/15063493/fileData.do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3F80-7108-4992-8324-1AA07ACBD29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1721-1516-40F9-85B5-DC7FCF15BA8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6C35-40FC-4876-AEB0-80CFE3EA1B0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5F8E-EFD5-4D1A-9FEF-255B4AD136A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F8EF-605F-4B7A-840E-10C8D7F38B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51E6-F865-4C55-AB24-B8B55395830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D801-F95B-42EE-80AB-8DFEC9F01A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A465-E400-409E-BAA8-5636BA89EA3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5A99-BA1F-4DED-AF65-2D73F9B224B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0FA3-FB5E-4312-823D-814A38E5F1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1D06-CE4F-4F9A-9069-F3F32BDD0B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FFCA-5A93-4F2E-B606-08A8FF06322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63490/fileData.do#tab-layer-file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data.go.kr/data/15063489/fileData.do" TargetMode="External"/><Relationship Id="rId4" Type="http://schemas.openxmlformats.org/officeDocument/2006/relationships/hyperlink" Target="https://www.data.go.kr/data/15063493/fileData.d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상반기 </a:t>
            </a: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텀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프로젝트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11483-6C92-4CC2-B7F6-A8D928FB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지가변동률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데이터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5B8F84-3607-4FBE-A978-ED0857363203}"/>
              </a:ext>
            </a:extLst>
          </p:cNvPr>
          <p:cNvSpPr txBox="1"/>
          <p:nvPr/>
        </p:nvSpPr>
        <p:spPr>
          <a:xfrm>
            <a:off x="1298780" y="3494028"/>
            <a:ext cx="56186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join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연산을 통해 각 지역의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하나의 데이터프레임에 </a:t>
            </a:r>
            <a:r>
              <a:rPr lang="ko-KR" altLang="en-US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합병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아래에서는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판다스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데이터프레임으로 전환하여 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그래프를 생성합니다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그래프에서의 하향은 지가가 하락하는 것이 아닌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상승률이 이전보다 작아지는 것입니다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70% -&gt; 50% == 1 -&gt; 1.7 -&gt; 2.55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2CA15B-EBCE-43C8-9398-5ED469DB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5" y="1534513"/>
            <a:ext cx="10697175" cy="185006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D70B28-F7DC-4602-B62B-52D1BFB46217}"/>
              </a:ext>
            </a:extLst>
          </p:cNvPr>
          <p:cNvSpPr/>
          <p:nvPr/>
        </p:nvSpPr>
        <p:spPr>
          <a:xfrm>
            <a:off x="736600" y="1560283"/>
            <a:ext cx="7289800" cy="6811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BB5A76-E0F4-40F2-9E97-77F148A0E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563" y="723900"/>
            <a:ext cx="3565921" cy="1674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11E090B-924C-4C38-B2DF-13DD052A7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009" y="3422706"/>
            <a:ext cx="408679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5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출산율 데이터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D1414E-48E5-43AC-B04D-BB25F403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67" y="1316196"/>
            <a:ext cx="6811326" cy="25530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13E2D6-CFDD-425F-8E12-0345BE7B6A90}"/>
              </a:ext>
            </a:extLst>
          </p:cNvPr>
          <p:cNvSpPr txBox="1"/>
          <p:nvPr/>
        </p:nvSpPr>
        <p:spPr>
          <a:xfrm>
            <a:off x="2135351" y="3842939"/>
            <a:ext cx="474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데이터에 맞춰 스키마를 지정하고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출산율 데이터를 가져옵니다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E55A76-9D4C-4531-80FA-566BD14B4697}"/>
              </a:ext>
            </a:extLst>
          </p:cNvPr>
          <p:cNvSpPr txBox="1"/>
          <p:nvPr/>
        </p:nvSpPr>
        <p:spPr>
          <a:xfrm>
            <a:off x="5786778" y="3879486"/>
            <a:ext cx="60473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출산율 데이터는 앞선 데이터와 달리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연도 단위로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구성되어 있지만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연령 단위별로 데이터가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나눠져있기에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연령대 전체 평균을 도출해야 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마찬가지로 데이터의 단위를 크게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가공해줍니다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72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출산율 데이터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055826-8DAF-40CA-BCF6-B43795DE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69" y="1552004"/>
            <a:ext cx="7116168" cy="40867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13E2D6-CFDD-425F-8E12-0345BE7B6A90}"/>
              </a:ext>
            </a:extLst>
          </p:cNvPr>
          <p:cNvSpPr txBox="1"/>
          <p:nvPr/>
        </p:nvSpPr>
        <p:spPr>
          <a:xfrm>
            <a:off x="7037840" y="2878942"/>
            <a:ext cx="47469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under twenty, under twenty five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단위들에 평균을 도출합니다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데이터가 동일하게 연도를 기준으로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오름차순 정렬합니다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55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출산율 데이터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EC933-111D-4BBD-87A0-CD3AA8E3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67" y="1441785"/>
            <a:ext cx="7525800" cy="1524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2425AB-35D4-42B0-B6EE-518166AA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32" y="389876"/>
            <a:ext cx="4116637" cy="17310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4B513BB-7F38-427B-A196-21BB31B97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016" y="3448846"/>
            <a:ext cx="4239217" cy="28007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7BD76C1-22C9-4155-BDEC-92CCF23C8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388" y="3075207"/>
            <a:ext cx="2133898" cy="9716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13E2D6-CFDD-425F-8E12-0345BE7B6A90}"/>
              </a:ext>
            </a:extLst>
          </p:cNvPr>
          <p:cNvSpPr txBox="1"/>
          <p:nvPr/>
        </p:nvSpPr>
        <p:spPr>
          <a:xfrm>
            <a:off x="758230" y="4164196"/>
            <a:ext cx="61707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마찬가지로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join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연산을 이용하여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세개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도시의 출산율을 하나의 데이터프레임에 합병해주고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판다스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데이터프레임을 생성하여 그래프를 작성해줍니다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출산율에서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100%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것은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가임여성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명당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명이라는 의미입니다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21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합병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F1F8B1-A2F1-48C3-A6C6-2A016AF5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47" y="2152650"/>
            <a:ext cx="9057058" cy="1251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13E2D6-CFDD-425F-8E12-0345BE7B6A90}"/>
              </a:ext>
            </a:extLst>
          </p:cNvPr>
          <p:cNvSpPr txBox="1"/>
          <p:nvPr/>
        </p:nvSpPr>
        <p:spPr>
          <a:xfrm>
            <a:off x="2827192" y="3600468"/>
            <a:ext cx="67541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전처리된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지가변동률과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출산율을 각 도시별로 합병하고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데이터를 합병한 데이터프레임을 따로 생성합니다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12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분석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D20B06-C5C3-4331-97DA-E6B36AD9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7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지가변동률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BB5A76-E0F4-40F2-9E97-77F148A0E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44" y="1052320"/>
            <a:ext cx="5902372" cy="27721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11E090B-924C-4C38-B2DF-13DD052A7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116" y="1052947"/>
            <a:ext cx="4549216" cy="30858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E16E39-C792-4CB3-A27A-0E5488CF2F8E}"/>
              </a:ext>
            </a:extLst>
          </p:cNvPr>
          <p:cNvSpPr txBox="1"/>
          <p:nvPr/>
        </p:nvSpPr>
        <p:spPr>
          <a:xfrm>
            <a:off x="1419224" y="4116200"/>
            <a:ext cx="94202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생성한 각 도시의 평균 </a:t>
            </a:r>
            <a:r>
              <a:rPr lang="ko-KR" altLang="en-US" sz="18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지가변동률입니다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2006</a:t>
            </a: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당시의 집값 폭등으로 인해 서울의 지가 상승률이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전년도 대비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70%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넘게 증가했고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2008</a:t>
            </a: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년의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폭락으로 인해 상승세가 완전히 꺾여 오히려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-4.5%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된 것을 알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큰 폭의 변동은 비슷한 맥락으로 흘러가나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2009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부산의 경우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2016~18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년의 인천처럼 예외가 있을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이후의 </a:t>
            </a:r>
            <a:r>
              <a:rPr lang="ko-KR" altLang="en-US" sz="18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지가변동률은</a:t>
            </a: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대체로 우상향을 그리고 있습니다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33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출산율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16E39-C792-4CB3-A27A-0E5488CF2F8E}"/>
              </a:ext>
            </a:extLst>
          </p:cNvPr>
          <p:cNvSpPr txBox="1"/>
          <p:nvPr/>
        </p:nvSpPr>
        <p:spPr>
          <a:xfrm>
            <a:off x="531667" y="4336555"/>
            <a:ext cx="110318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도시의 출산율입니다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평균적으로 인천이 가장 높고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2012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년을 기점으로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우하향하는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것을 알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출산율은 대부분이 평균과 같은 모양으로 움직입니다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정도의 차이는 있지만 상승할 때 동시에 상승하고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하락할 때 동시에 하락합니다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3537EA-160C-4E22-91AB-C4E8CBAE4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2" y="1498122"/>
            <a:ext cx="6142512" cy="25828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51EB418-C499-45D6-8601-7F5755854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452" y="1130904"/>
            <a:ext cx="4765588" cy="31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6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도시별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통계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4DE5C2-A278-45A0-8A8B-FE5B8667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85" y="1668544"/>
            <a:ext cx="9154803" cy="30770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7EED84-8C79-41F7-8931-1191DE1BC088}"/>
              </a:ext>
            </a:extLst>
          </p:cNvPr>
          <p:cNvSpPr txBox="1"/>
          <p:nvPr/>
        </p:nvSpPr>
        <p:spPr>
          <a:xfrm>
            <a:off x="512617" y="4993780"/>
            <a:ext cx="11031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이번에는 도시별로 합병하여 그래프를 생성하였습니다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범례가 그래프를 가려 그래프 외부의 우측 하단으로 옮겨주었습니다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6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942043A6-BBEC-4BAA-B246-BB3BEE6DDA4E}"/>
              </a:ext>
            </a:extLst>
          </p:cNvPr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44" name="사각형: 둥근 모서리 5">
              <a:extLst>
                <a:ext uri="{FF2B5EF4-FFF2-40B4-BE49-F238E27FC236}">
                  <a16:creationId xmlns:a16="http://schemas.microsoft.com/office/drawing/2014/main" id="{1A1A3615-821E-4850-86C5-BC6358825BFC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2EF2792-51F3-4D25-A16F-9C83836DAF42}"/>
                </a:ext>
              </a:extLst>
            </p:cNvPr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A51A0D2-47B8-4E3D-B5DC-05732EC816AD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783AFDA-0414-4170-8941-D2131F88506E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49B9F35-4271-4428-8973-9C619620051E}"/>
                  </a:ext>
                </a:extLst>
              </p:cNvPr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1576F84D-F646-4F8D-98CC-EC208DD7DC13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C8DE49C1-F753-49E9-8678-619A72FB2BCA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49" name="사각형: 둥근 모서리 5">
                <a:extLst>
                  <a:ext uri="{FF2B5EF4-FFF2-40B4-BE49-F238E27FC236}">
                    <a16:creationId xmlns:a16="http://schemas.microsoft.com/office/drawing/2014/main" id="{717D9A57-CA59-4621-88B4-E4F4D215B8F0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35492A-3EE0-427A-85E6-7EC87665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7" y="455668"/>
            <a:ext cx="6485833" cy="28375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15463" y="354754"/>
            <a:ext cx="6157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도시별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통계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A7DCFE-14AA-47B7-81CC-4EFB1608B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17" y="3502266"/>
            <a:ext cx="6670892" cy="29080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656DEC-C253-484F-9C3D-4608A7157A3E}"/>
              </a:ext>
            </a:extLst>
          </p:cNvPr>
          <p:cNvSpPr txBox="1"/>
          <p:nvPr/>
        </p:nvSpPr>
        <p:spPr>
          <a:xfrm>
            <a:off x="4365067" y="1193071"/>
            <a:ext cx="7239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파란 막대가 출산율 추이이고 아래의 주황색 막대가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지가와 출산율이 특정한 패턴을 가지고 움직이는 것처럼 보입니다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지가변동률이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낮아지면 출산율이 상승하고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반대의 경우에는 하락합니다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031C7E0-47DD-4D63-B6E2-C3CFAB790812}"/>
              </a:ext>
            </a:extLst>
          </p:cNvPr>
          <p:cNvGrpSpPr/>
          <p:nvPr/>
        </p:nvGrpSpPr>
        <p:grpSpPr>
          <a:xfrm>
            <a:off x="4487357" y="2809401"/>
            <a:ext cx="6371273" cy="2802303"/>
            <a:chOff x="464992" y="375054"/>
            <a:chExt cx="6371273" cy="2802303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9C1BA54-36F7-440E-A504-FACBD652E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992" y="375054"/>
              <a:ext cx="6371273" cy="2802303"/>
            </a:xfrm>
            <a:prstGeom prst="rect">
              <a:avLst/>
            </a:prstGeom>
          </p:spPr>
        </p:pic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6970A67-EDAF-467F-BF99-3400A460B95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289" y="682814"/>
              <a:ext cx="270330" cy="12955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DF5EE7CD-E808-4AE2-BEBC-A890E5058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098" y="1257122"/>
              <a:ext cx="220052" cy="30005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DD16162-9619-4E18-B984-C6747D721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1348" y="2310343"/>
              <a:ext cx="320187" cy="13794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EB1C0B6-9BBD-4835-A2E5-FA6C8CDE5EB7}"/>
                </a:ext>
              </a:extLst>
            </p:cNvPr>
            <p:cNvCxnSpPr>
              <a:cxnSpLocks/>
            </p:cNvCxnSpPr>
            <p:nvPr/>
          </p:nvCxnSpPr>
          <p:spPr>
            <a:xfrm>
              <a:off x="2564212" y="673411"/>
              <a:ext cx="276099" cy="209061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531B0428-ABE1-48D5-8577-DB7CF2840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11" y="1676222"/>
              <a:ext cx="1128439" cy="7030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F9E59E0-B9AB-4E35-8D0A-99A9636080FE}"/>
                </a:ext>
              </a:extLst>
            </p:cNvPr>
            <p:cNvCxnSpPr>
              <a:cxnSpLocks/>
            </p:cNvCxnSpPr>
            <p:nvPr/>
          </p:nvCxnSpPr>
          <p:spPr>
            <a:xfrm>
              <a:off x="3235813" y="777941"/>
              <a:ext cx="910737" cy="5236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B5F50F6-06EF-428E-9621-A4BBC656379C}"/>
                </a:ext>
              </a:extLst>
            </p:cNvPr>
            <p:cNvCxnSpPr>
              <a:cxnSpLocks/>
            </p:cNvCxnSpPr>
            <p:nvPr/>
          </p:nvCxnSpPr>
          <p:spPr>
            <a:xfrm>
              <a:off x="1563198" y="1707209"/>
              <a:ext cx="192421" cy="8199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3D1E86D-39B6-4118-B0E2-A3E12D298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3322" y="682814"/>
              <a:ext cx="238391" cy="1295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BD07418-2471-480D-8A78-C684B613B6D5}"/>
              </a:ext>
            </a:extLst>
          </p:cNvPr>
          <p:cNvSpPr txBox="1"/>
          <p:nvPr/>
        </p:nvSpPr>
        <p:spPr>
          <a:xfrm>
            <a:off x="8391049" y="2420552"/>
            <a:ext cx="31823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 하나 알 수 있는 점은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지가가 변동한지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년에서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년이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지난 후에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출산율이 변동됩니다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 그래프에서 동일한 색상의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화살표로 표시해 두었습니다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98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7C2ED4-F0CF-4853-85DE-EFCD70B050D6}"/>
              </a:ext>
            </a:extLst>
          </p:cNvPr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18" name="사각형: 둥근 모서리 5">
              <a:extLst>
                <a:ext uri="{FF2B5EF4-FFF2-40B4-BE49-F238E27FC236}">
                  <a16:creationId xmlns:a16="http://schemas.microsoft.com/office/drawing/2014/main" id="{322753BC-C241-4E23-AB27-B4473279EC54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DCFD2EE-D27B-478F-939A-E4B332079A62}"/>
                </a:ext>
              </a:extLst>
            </p:cNvPr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8CD01BD-85B1-4269-8510-01E9649927C3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D8D876-8D19-4F6F-8557-0BA61B8AA543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74C7FBB-8D5B-4AC8-9BB5-B7824CDD6422}"/>
                  </a:ext>
                </a:extLst>
              </p:cNvPr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815734A-5B93-401D-AF68-89B127F64680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2A42951-0286-4A36-A676-4C4C08ADDB1B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3" name="사각형: 둥근 모서리 5">
                <a:extLst>
                  <a:ext uri="{FF2B5EF4-FFF2-40B4-BE49-F238E27FC236}">
                    <a16:creationId xmlns:a16="http://schemas.microsoft.com/office/drawing/2014/main" id="{CD1B9430-FCBB-470E-A979-5EE134E054AF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438787" y="1578426"/>
            <a:ext cx="11260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지가변동률과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출산율의 상관관계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9766" y="2850862"/>
            <a:ext cx="8649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끝없이 상승하는 집값으로 인해</a:t>
            </a:r>
            <a:endParaRPr lang="en-US" altLang="ko-KR" sz="2400" b="1" dirty="0">
              <a:solidFill>
                <a:srgbClr val="E7E6E6">
                  <a:lumMod val="75000"/>
                </a:srgb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청년들이 주택 구입이 불가능하다고 생각하고</a:t>
            </a:r>
            <a:r>
              <a:rPr lang="en-US" altLang="ko-KR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그것이 결혼 </a:t>
            </a:r>
            <a:r>
              <a:rPr lang="en-US" altLang="ko-KR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 </a:t>
            </a:r>
            <a:r>
              <a:rPr lang="ko-KR" altLang="en-US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출산을 좌우한다는 의견이 주를 이루는데</a:t>
            </a:r>
            <a:endParaRPr lang="en-US" altLang="ko-KR" sz="2400" b="1" dirty="0">
              <a:solidFill>
                <a:srgbClr val="E7E6E6">
                  <a:lumMod val="75000"/>
                </a:srgb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결혼</a:t>
            </a:r>
            <a:r>
              <a:rPr lang="en-US" altLang="ko-KR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/ </a:t>
            </a:r>
            <a:r>
              <a:rPr lang="ko-KR" altLang="en-US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출산의 공통적인 척도인 출산율의 변동과</a:t>
            </a:r>
            <a:endParaRPr lang="en-US" altLang="ko-KR" sz="2400" b="1" dirty="0">
              <a:solidFill>
                <a:srgbClr val="E7E6E6">
                  <a:lumMod val="75000"/>
                </a:srgb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지가 변동률을 통해 출산율에 유의미한 변화가 실제로도 있는지</a:t>
            </a:r>
            <a:endParaRPr lang="en-US" altLang="ko-KR" sz="2400" b="1" dirty="0">
              <a:solidFill>
                <a:srgbClr val="E7E6E6">
                  <a:lumMod val="75000"/>
                </a:srgb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직접 알아보고자 함</a:t>
            </a:r>
            <a:endParaRPr lang="en-US" altLang="ko-KR" sz="2400" b="1" dirty="0">
              <a:solidFill>
                <a:srgbClr val="E7E6E6">
                  <a:lumMod val="75000"/>
                </a:srgb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70C71A-9841-4F7C-A27E-1AE6D923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BDC47B-1692-4337-9437-1E59A687D0F6}"/>
              </a:ext>
            </a:extLst>
          </p:cNvPr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34" name="사각형: 둥근 모서리 5">
              <a:extLst>
                <a:ext uri="{FF2B5EF4-FFF2-40B4-BE49-F238E27FC236}">
                  <a16:creationId xmlns:a16="http://schemas.microsoft.com/office/drawing/2014/main" id="{890F6DCE-764F-483A-A0DD-273CB56D770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39BEF78-3566-40A1-8CC8-1C0F5256BADE}"/>
                </a:ext>
              </a:extLst>
            </p:cNvPr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F35E2B7-4013-451B-AE49-C3985950E852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D1662D8-A3A9-4CA0-8DD3-38973E621724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2218371-D0FC-4A43-A555-0BBDAEE85D1A}"/>
                  </a:ext>
                </a:extLst>
              </p:cNvPr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70EF0F0-A277-447B-80CE-6F9637BDD417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2977940E-FA04-46A1-A68E-396B989E04E3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39" name="사각형: 둥근 모서리 5">
                <a:extLst>
                  <a:ext uri="{FF2B5EF4-FFF2-40B4-BE49-F238E27FC236}">
                    <a16:creationId xmlns:a16="http://schemas.microsoft.com/office/drawing/2014/main" id="{881B2B80-7020-4FE7-B03D-5EC50AADBE52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전체 통계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46F14C-BD4A-40E1-89B9-12EACC9F5B09}"/>
              </a:ext>
            </a:extLst>
          </p:cNvPr>
          <p:cNvGrpSpPr/>
          <p:nvPr/>
        </p:nvGrpSpPr>
        <p:grpSpPr>
          <a:xfrm>
            <a:off x="468082" y="1580749"/>
            <a:ext cx="7001852" cy="4687845"/>
            <a:chOff x="531667" y="1001085"/>
            <a:chExt cx="7001852" cy="468784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CA050A0-859B-4FE8-BB5E-C73C83CB0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667" y="1001085"/>
              <a:ext cx="6287144" cy="157817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F5BA411-0CB6-4291-80DD-0E940E5B2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667" y="2583347"/>
              <a:ext cx="7001852" cy="3105583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4E0F847-126A-44FB-938E-BF4994698DA4}"/>
              </a:ext>
            </a:extLst>
          </p:cNvPr>
          <p:cNvSpPr txBox="1"/>
          <p:nvPr/>
        </p:nvSpPr>
        <p:spPr>
          <a:xfrm>
            <a:off x="6387426" y="2482563"/>
            <a:ext cx="52663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생성한 데이터 전체를 병합하여 작성한 그래프입니다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지가의 상승과 하락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출산율의 변화가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앞과 동일한 추이를 보입니다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정부의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정책등의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외부 요인이 작용하기에 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아직은 출산율 변동의 절대적인 원인이라고 할 수는 없지만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어느정도 유의미한 결과를 나타냅니다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하반기 프로젝트에서는 외부 요인들에 대한 데이터도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함께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다루어보겠습니다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156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클러스터 모니터링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D20B06-C5C3-4331-97DA-E6B36AD9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1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984C17A5-957F-43BF-93FB-C040987EC4C7}"/>
              </a:ext>
            </a:extLst>
          </p:cNvPr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35" name="사각형: 둥근 모서리 5">
              <a:extLst>
                <a:ext uri="{FF2B5EF4-FFF2-40B4-BE49-F238E27FC236}">
                  <a16:creationId xmlns:a16="http://schemas.microsoft.com/office/drawing/2014/main" id="{73EBC109-C357-4FAF-90D7-74DC515841E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5E20E3F-B496-4B1E-8220-36F9D9458646}"/>
                </a:ext>
              </a:extLst>
            </p:cNvPr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0852106-2638-4208-BC19-8E62C5E6B156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D00A488-9F0F-4468-9449-10CB362E7B0F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0E4C85E-DAEA-4BE3-88AE-4F0FB48E06AA}"/>
                  </a:ext>
                </a:extLst>
              </p:cNvPr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054DA122-2C6D-468E-A50C-FA5E9D34EF0E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DC94622D-CE6B-4588-BA57-DD92718EDE3F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40" name="사각형: 둥근 모서리 5">
                <a:extLst>
                  <a:ext uri="{FF2B5EF4-FFF2-40B4-BE49-F238E27FC236}">
                    <a16:creationId xmlns:a16="http://schemas.microsoft.com/office/drawing/2014/main" id="{697C323D-5E95-44C3-BAD4-92359907878B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DAD5B1-16B8-4ECD-B8E7-78A65B97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69" y="798732"/>
            <a:ext cx="11115462" cy="27050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4A6EA9-587F-4B8F-ACB0-C2EBA3B3C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69" y="3456606"/>
            <a:ext cx="11115462" cy="29022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37504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CC8C39C-5CA9-46A4-B499-846367451444}"/>
              </a:ext>
            </a:extLst>
          </p:cNvPr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20" name="사각형: 둥근 모서리 5">
              <a:extLst>
                <a:ext uri="{FF2B5EF4-FFF2-40B4-BE49-F238E27FC236}">
                  <a16:creationId xmlns:a16="http://schemas.microsoft.com/office/drawing/2014/main" id="{997EC583-3A98-4D81-B4A0-83A0E565CD43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7AA0348-F758-400E-A139-C33EA05E4E05}"/>
                </a:ext>
              </a:extLst>
            </p:cNvPr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BFD3B85-91CA-4F2F-82DA-D62E2AA1FB41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791ADD-7BDA-4F86-A530-6C4ACF8E923D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E00A62F-B829-4309-BD66-B97A29E820DD}"/>
                  </a:ext>
                </a:extLst>
              </p:cNvPr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A8B1C269-67EA-4D5B-89F6-C832CB625F42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F2F14FEA-2C91-4B8F-8F2A-8FACE6C87D2B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6" name="사각형: 둥근 모서리 5">
                <a:extLst>
                  <a:ext uri="{FF2B5EF4-FFF2-40B4-BE49-F238E27FC236}">
                    <a16:creationId xmlns:a16="http://schemas.microsoft.com/office/drawing/2014/main" id="{62E79E23-8B6B-4987-AA71-E0A352F23EB8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NameNode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2CE141-94CD-4062-8C49-5BFFF78A6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6" y="913731"/>
            <a:ext cx="5023576" cy="5357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D537E9-6E16-4F53-96E8-DE6F01AF7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230" y="2351314"/>
            <a:ext cx="6061255" cy="394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6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CC8C39C-5CA9-46A4-B499-846367451444}"/>
              </a:ext>
            </a:extLst>
          </p:cNvPr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20" name="사각형: 둥근 모서리 5">
              <a:extLst>
                <a:ext uri="{FF2B5EF4-FFF2-40B4-BE49-F238E27FC236}">
                  <a16:creationId xmlns:a16="http://schemas.microsoft.com/office/drawing/2014/main" id="{997EC583-3A98-4D81-B4A0-83A0E565CD43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7AA0348-F758-400E-A139-C33EA05E4E05}"/>
                </a:ext>
              </a:extLst>
            </p:cNvPr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BFD3B85-91CA-4F2F-82DA-D62E2AA1FB41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791ADD-7BDA-4F86-A530-6C4ACF8E923D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E00A62F-B829-4309-BD66-B97A29E820DD}"/>
                  </a:ext>
                </a:extLst>
              </p:cNvPr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A8B1C269-67EA-4D5B-89F6-C832CB625F42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F2F14FEA-2C91-4B8F-8F2A-8FACE6C87D2B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6" name="사각형: 둥근 모서리 5">
                <a:extLst>
                  <a:ext uri="{FF2B5EF4-FFF2-40B4-BE49-F238E27FC236}">
                    <a16:creationId xmlns:a16="http://schemas.microsoft.com/office/drawing/2014/main" id="{62E79E23-8B6B-4987-AA71-E0A352F23EB8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Spark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91D465-13F7-448E-B2E4-7DA702B01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25" y="1695075"/>
            <a:ext cx="11031683" cy="33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9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706C-6E25-4CF3-8C3A-CC69B4CF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사용한 데이터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C4309E-4A39-4116-BA12-19D4532F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국토교통부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지가변동률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C74C2-E6CF-4CD2-B584-D95D4A066440}"/>
              </a:ext>
            </a:extLst>
          </p:cNvPr>
          <p:cNvSpPr txBox="1"/>
          <p:nvPr/>
        </p:nvSpPr>
        <p:spPr>
          <a:xfrm>
            <a:off x="479100" y="5688797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/>
              <a:t>자료 출처</a:t>
            </a:r>
            <a:endParaRPr lang="en-US" altLang="ko-KR" sz="1050" dirty="0"/>
          </a:p>
          <a:p>
            <a:r>
              <a:rPr lang="ko-KR" altLang="en-US" sz="1050" dirty="0"/>
              <a:t>서울 </a:t>
            </a:r>
            <a:r>
              <a:rPr lang="en-US" altLang="ko-KR" sz="1050" dirty="0"/>
              <a:t>- </a:t>
            </a:r>
            <a:r>
              <a:rPr lang="ko-KR" altLang="en-US" sz="1050">
                <a:hlinkClick r:id="rId3"/>
              </a:rPr>
              <a:t>https</a:t>
            </a:r>
            <a:r>
              <a:rPr lang="ko-KR" altLang="en-US" sz="1050" dirty="0">
                <a:hlinkClick r:id="rId3"/>
              </a:rPr>
              <a:t>://www.data.go.kr/data/15063490/fileData.do</a:t>
            </a:r>
            <a:r>
              <a:rPr lang="ko-KR" altLang="en-US" sz="1050">
                <a:hlinkClick r:id="rId3"/>
              </a:rPr>
              <a:t>#tab-layer-file</a:t>
            </a:r>
            <a:endParaRPr lang="en-US" altLang="ko-KR" sz="1050" dirty="0"/>
          </a:p>
          <a:p>
            <a:r>
              <a:rPr lang="ko-KR" altLang="en-US" sz="1050" dirty="0"/>
              <a:t>부산 </a:t>
            </a:r>
            <a:r>
              <a:rPr lang="en-US" altLang="ko-KR" sz="1050" dirty="0"/>
              <a:t>– </a:t>
            </a:r>
            <a:r>
              <a:rPr lang="ko-KR" altLang="en-US" sz="1050" dirty="0">
                <a:hlinkClick r:id="rId4"/>
              </a:rPr>
              <a:t>https://www.data.go.kr/data/15063493/fileData.do</a:t>
            </a:r>
            <a:endParaRPr lang="en-US" altLang="ko-KR" sz="1050" dirty="0"/>
          </a:p>
          <a:p>
            <a:r>
              <a:rPr lang="ko-KR" altLang="en-US" sz="1050" dirty="0"/>
              <a:t>인천 </a:t>
            </a:r>
            <a:r>
              <a:rPr lang="en-US" altLang="ko-KR" sz="1050" dirty="0"/>
              <a:t>- </a:t>
            </a:r>
            <a:r>
              <a:rPr lang="ko-KR" altLang="en-US" sz="1050" dirty="0">
                <a:hlinkClick r:id="rId5"/>
              </a:rPr>
              <a:t>https://www.data.go.kr/data/15063489/fileData.do</a:t>
            </a:r>
            <a:endParaRPr lang="en-US" altLang="ko-KR" sz="105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AC1BE8F-18A7-4F1F-8DC6-3F233F792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71" y="1001085"/>
            <a:ext cx="5329367" cy="41108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4D51FF-2B24-4E88-819A-6BCC91C4747B}"/>
              </a:ext>
            </a:extLst>
          </p:cNvPr>
          <p:cNvSpPr txBox="1"/>
          <p:nvPr/>
        </p:nvSpPr>
        <p:spPr>
          <a:xfrm>
            <a:off x="6154531" y="730602"/>
            <a:ext cx="57254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국토교통부에서 제공하는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부산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인천의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자료를 가져왔습니다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거의 모든 단위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특별시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지역구에 대한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자료가 있지만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해안지역은 큰 변동사항이 없어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대표적인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도시만 가져왔습니다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F129A5-98BF-4D1C-B93B-4D92F7982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787" y="2632835"/>
            <a:ext cx="4506942" cy="24347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863D21-9441-4DFD-AA86-5B0C4A49CEE5}"/>
              </a:ext>
            </a:extLst>
          </p:cNvPr>
          <p:cNvSpPr txBox="1"/>
          <p:nvPr/>
        </p:nvSpPr>
        <p:spPr>
          <a:xfrm>
            <a:off x="6687669" y="5131518"/>
            <a:ext cx="49094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같이 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 단위로 구역을 나누고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년도와 월별로 변화율을 가져옵니다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0.5 -&gt; 0.5 == 50% -&gt; 50%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억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1.5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억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2.25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억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4354FEC-15BA-42F5-AE17-C0A633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통계청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시군구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합계출산율 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C74C2-E6CF-4CD2-B584-D95D4A066440}"/>
              </a:ext>
            </a:extLst>
          </p:cNvPr>
          <p:cNvSpPr txBox="1"/>
          <p:nvPr/>
        </p:nvSpPr>
        <p:spPr>
          <a:xfrm>
            <a:off x="403694" y="6028266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자료 출처</a:t>
            </a:r>
            <a:endParaRPr lang="en-US" altLang="ko-KR" sz="1050" dirty="0"/>
          </a:p>
          <a:p>
            <a:r>
              <a:rPr lang="ko-KR" altLang="en-US" sz="1050" dirty="0"/>
              <a:t>https://kosis.kr/statHtml/statHtml.do?orgId=101&amp;tblId=DT_1B81A17&amp;conn_path=I2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4D51FF-2B24-4E88-819A-6BCC91C4747B}"/>
              </a:ext>
            </a:extLst>
          </p:cNvPr>
          <p:cNvSpPr txBox="1"/>
          <p:nvPr/>
        </p:nvSpPr>
        <p:spPr>
          <a:xfrm>
            <a:off x="6970584" y="4522026"/>
            <a:ext cx="46897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통계청에서 제공하는 전국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시군구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단위의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母 연령별 출산율 자료입니다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전국 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 단위로 구역이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나누어져있고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단위 연령대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명당 출산율을 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연도별로 제공합니다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E7F7F-5D2C-4827-984D-69602D6AB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00" y="1119895"/>
            <a:ext cx="6081707" cy="4896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2488FC-187C-4566-8739-1EA2F78D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18" y="1119895"/>
            <a:ext cx="3605892" cy="3206943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2E0B499-2E65-44DF-BFF4-3F694FD7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적재된 데이터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2E0B499-2E65-44DF-BFF4-3F694FD7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9254D6-C2ED-4D00-957B-C6110726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71" y="1143761"/>
            <a:ext cx="8591550" cy="50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8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</a:t>
            </a: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D20B06-C5C3-4331-97DA-E6B36AD9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7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지가변동률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데이터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E287B-46A9-4DC4-AAF4-31EDE8E198F5}"/>
              </a:ext>
            </a:extLst>
          </p:cNvPr>
          <p:cNvSpPr txBox="1"/>
          <p:nvPr/>
        </p:nvSpPr>
        <p:spPr>
          <a:xfrm>
            <a:off x="1306681" y="4629493"/>
            <a:ext cx="474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구조에 따라 스키마를 지정해주고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데이터를 불러옵니다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22CA8-CAC0-483C-88E2-381F8C692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21" y="1718962"/>
            <a:ext cx="5161879" cy="2827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05B8F84-3607-4FBE-A978-ED0857363203}"/>
              </a:ext>
            </a:extLst>
          </p:cNvPr>
          <p:cNvSpPr txBox="1"/>
          <p:nvPr/>
        </p:nvSpPr>
        <p:spPr>
          <a:xfrm>
            <a:off x="5892294" y="1718962"/>
            <a:ext cx="60473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지가변동률을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데이터의 원형대로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월별로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처리했을때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사회적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이슈등의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일시적인 변동도 포함되기에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단위인 출산율의 데이터와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약간의 차이가 있어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단위로 데이터를 정돈해줍니다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 원본의 데이터에서는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0.x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형식으로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백분율을 표시해 주었기에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단위도 크게 잡아줍니다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5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지가변동률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데이터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전처리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C67D34-7C5D-4193-AADD-4B43765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DC076F-EA11-4F42-B5DE-34AEFBBD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59" y="969534"/>
            <a:ext cx="7257116" cy="539151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DB44AB-3EEB-4BD8-AF2B-4AB19ECCFE8E}"/>
              </a:ext>
            </a:extLst>
          </p:cNvPr>
          <p:cNvSpPr/>
          <p:nvPr/>
        </p:nvSpPr>
        <p:spPr>
          <a:xfrm>
            <a:off x="2287618" y="1347000"/>
            <a:ext cx="4926073" cy="6811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5B8F84-3607-4FBE-A978-ED0857363203}"/>
              </a:ext>
            </a:extLst>
          </p:cNvPr>
          <p:cNvSpPr txBox="1"/>
          <p:nvPr/>
        </p:nvSpPr>
        <p:spPr>
          <a:xfrm>
            <a:off x="6880222" y="2541904"/>
            <a:ext cx="49260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데이터에서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월별 자료를 가져와 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빈 행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제외시킨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년치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평균을 생성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기준년도로 묶어준 다음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영문으로 변경해줍니다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과정에서 흐트러진 데이터를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오름차순으로 다시 재정렬해줍니다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 두개의 데이터도 동일한 과정을 거칩니다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473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8702</TotalTime>
  <Words>1082</Words>
  <Application>Microsoft Office PowerPoint</Application>
  <PresentationFormat>와이드스크린</PresentationFormat>
  <Paragraphs>196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야놀자 야체 B</vt:lpstr>
      <vt:lpstr>배달의민족 한나체 Pro</vt:lpstr>
      <vt:lpstr>배달의민족 주아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2022-04-28T00:08:15Z</dcterms:modified>
</cp:coreProperties>
</file>