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368" r:id="rId2"/>
    <p:sldId id="376" r:id="rId3"/>
    <p:sldId id="407" r:id="rId4"/>
    <p:sldId id="408" r:id="rId5"/>
    <p:sldId id="411" r:id="rId6"/>
    <p:sldId id="412" r:id="rId7"/>
    <p:sldId id="410" r:id="rId8"/>
    <p:sldId id="28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  <p:embeddedFont>
      <p:font typeface="배달의민족 한나체 Pro" panose="020B0600000101010101" pitchFamily="50" charset="-127"/>
      <p:regular r:id="rId14"/>
    </p:embeddedFont>
    <p:embeddedFont>
      <p:font typeface="야놀자 야체 B" panose="020206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AC767-8EF0-4321-B9AF-057E85F9E279}" v="165" dt="2022-03-13T10:07:06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7" autoAdjust="0"/>
    <p:restoredTop sz="96344" autoAdjust="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2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빅데이터이해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빅데이터 적용 및 활용 구체적인 최신 사례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개 조사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40346" y="2160924"/>
            <a:ext cx="88481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최신 사례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다른 학생과 중복되지 않은 사례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사례 예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기업의 고객 정보 수집 및 분석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개인화 서비스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의사결정 지원 시스템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시스템 로그 데이터 수집 및 분석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웹 서버 접근 로그 데이터 수집 및 분석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해킹 및 보안 관련 분석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의료 및 건강 기록 관리 및 분석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농축산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데이터 분석 및 활용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IoT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센서 데이터 수집 및 활용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기상 및 환경 데이터 수집 및 분석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서울시 심야버스의 사례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서울시 심야버스의 사례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CED000-99F1-4202-874B-120DCC03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1053846" y="1981665"/>
            <a:ext cx="3930368" cy="29089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5075898" y="1288167"/>
            <a:ext cx="6268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2013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한 달간 시민들 이 자정부터 새벽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시까지 사용한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휴대폰 전화 데이터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억여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건의 빅데이터를 분석하여 서울시의 유동 인구를 파악하고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데이터를 토대로 최적의 노선과 배차간격을 도출하였다고 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1" name="Picture 2" descr="자정부터 달리는 '심야버스' 운행 첫 날 직접 타보니 - 국민이 말하는 정책 | 뉴스 | 대한민국 정책브리핑">
            <a:extLst>
              <a:ext uri="{FF2B5EF4-FFF2-40B4-BE49-F238E27FC236}">
                <a16:creationId xmlns:a16="http://schemas.microsoft.com/office/drawing/2014/main" id="{81522190-754B-4F53-9441-F6EF76E0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38" y="2967153"/>
            <a:ext cx="3930368" cy="29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서울시 심야버스의 사례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KT">
            <a:extLst>
              <a:ext uri="{FF2B5EF4-FFF2-40B4-BE49-F238E27FC236}">
                <a16:creationId xmlns:a16="http://schemas.microsoft.com/office/drawing/2014/main" id="{6457BA80-9BDC-4E2D-822A-00CE4B87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0" y="2006504"/>
            <a:ext cx="3764382" cy="376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596410" y="1788131"/>
            <a:ext cx="655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서울시는 빅데이터를 기반으로 하는 시내 통행속도 분석체계를 새롭게 구축하고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택시 카드 단말기에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운행기록을 수집하여 통행속도를 생성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 평균 약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76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억건의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빅데이터를 활용하는 방식으로 개선하였습니다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3076" name="Picture 4" descr="내일 새벽 4시부터 서울 택시요금 인상 됩니다 :: 맛있는 베이킹, 요리 &amp; 영어">
            <a:extLst>
              <a:ext uri="{FF2B5EF4-FFF2-40B4-BE49-F238E27FC236}">
                <a16:creationId xmlns:a16="http://schemas.microsoft.com/office/drawing/2014/main" id="{404B2D26-0660-4732-B7F1-97507A23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88" y="3827038"/>
            <a:ext cx="3624971" cy="20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서울시 심야버스의 사례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4513283" y="2506793"/>
            <a:ext cx="655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수집된 데이터를 토대로 효율적인 버스 노선을 도출하고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교통 사망사고 감소를 위한 정책을 수립하는 등의 효과가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수집된 데이터로 정책의 목적도 달성하였고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데이터를 활용하여 추가적인 효과를 얻을 수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7ECB05-9453-4DF8-BA3A-23C5A33F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8"/>
          <a:stretch/>
        </p:blipFill>
        <p:spPr bwMode="auto">
          <a:xfrm>
            <a:off x="999732" y="2988460"/>
            <a:ext cx="3236954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2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서울시 심야버스의 사례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496C3-4A95-471B-95AD-0334153FEE86}"/>
              </a:ext>
            </a:extLst>
          </p:cNvPr>
          <p:cNvSpPr txBox="1"/>
          <p:nvPr/>
        </p:nvSpPr>
        <p:spPr>
          <a:xfrm>
            <a:off x="1664308" y="2576840"/>
            <a:ext cx="94699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</a:t>
            </a:r>
            <a:r>
              <a:rPr lang="ko-KR" altLang="en-US" dirty="0"/>
              <a:t>서울시 정책</a:t>
            </a:r>
            <a:endParaRPr lang="en-US" altLang="ko-KR" dirty="0"/>
          </a:p>
          <a:p>
            <a:r>
              <a:rPr lang="en-US" altLang="ko-KR" dirty="0"/>
              <a:t>https://seoulsolution.kr/ko/content/%EB%B9%85%EB%8D%B0%EC%9D%B4%ED%84%B0%EB%A5%BC-%EC%9D%B4%EC%9A%A9%ED%95%9C-%EA%B5%90%ED%86%B5%EA%B3%84%ED%9A%8D-%EC%8B%AC%EC%95%BC%EB%B2%84%EC%8A%A4%EC%99%80-%EC%82%AC%EA%B3%A0%EC%A4%84%EC%9D%B4%EA%B8%B0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6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332</Words>
  <Application>Microsoft Office PowerPoint</Application>
  <PresentationFormat>와이드스크린</PresentationFormat>
  <Paragraphs>29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배달의민족 한나체 Pro</vt:lpstr>
      <vt:lpstr>Arial</vt:lpstr>
      <vt:lpstr>야놀자 야체 B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2022-03-13T10:07:33Z</dcterms:modified>
</cp:coreProperties>
</file>