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1"/>
  </p:notesMasterIdLst>
  <p:sldIdLst>
    <p:sldId id="368" r:id="rId2"/>
    <p:sldId id="376" r:id="rId3"/>
    <p:sldId id="407" r:id="rId4"/>
    <p:sldId id="408" r:id="rId5"/>
    <p:sldId id="409" r:id="rId6"/>
    <p:sldId id="410" r:id="rId7"/>
    <p:sldId id="411" r:id="rId8"/>
    <p:sldId id="412" r:id="rId9"/>
    <p:sldId id="284" r:id="rId10"/>
  </p:sldIdLst>
  <p:sldSz cx="12192000" cy="6858000"/>
  <p:notesSz cx="6858000" cy="9144000"/>
  <p:embeddedFontLst>
    <p:embeddedFont>
      <p:font typeface="맑은 고딕" panose="020B0503020000020004" pitchFamily="50" charset="-127"/>
      <p:regular r:id="rId12"/>
      <p:bold r:id="rId13"/>
    </p:embeddedFont>
    <p:embeddedFont>
      <p:font typeface="배달의민족 주아" panose="02020603020101020101" pitchFamily="18" charset="-127"/>
      <p:regular r:id="rId14"/>
    </p:embeddedFont>
    <p:embeddedFont>
      <p:font typeface="배달의민족 한나체 Pro" panose="020B0600000101010101" pitchFamily="50" charset="-127"/>
      <p:regular r:id="rId15"/>
    </p:embeddedFont>
    <p:embeddedFont>
      <p:font typeface="야놀자 야체 B" panose="02020603020101020101" pitchFamily="18" charset="-127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B5C1BA-E21B-49BE-8895-360136907E03}" v="209" dt="2022-03-17T12:03:53.4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947" autoAdjust="0"/>
    <p:restoredTop sz="96344" autoAdjust="0"/>
  </p:normalViewPr>
  <p:slideViewPr>
    <p:cSldViewPr snapToGrid="0">
      <p:cViewPr varScale="1">
        <p:scale>
          <a:sx n="55" d="100"/>
          <a:sy n="55" d="100"/>
        </p:scale>
        <p:origin x="108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신 주용" userId="ce306e5e72bceba6" providerId="LiveId" clId="{26B5C1BA-E21B-49BE-8895-360136907E03}"/>
    <pc:docChg chg="undo redo custSel addSld delSld modSld sldOrd">
      <pc:chgData name="신 주용" userId="ce306e5e72bceba6" providerId="LiveId" clId="{26B5C1BA-E21B-49BE-8895-360136907E03}" dt="2022-03-17T12:04:21.375" v="2057" actId="1076"/>
      <pc:docMkLst>
        <pc:docMk/>
      </pc:docMkLst>
      <pc:sldChg chg="modSp mod">
        <pc:chgData name="신 주용" userId="ce306e5e72bceba6" providerId="LiveId" clId="{26B5C1BA-E21B-49BE-8895-360136907E03}" dt="2022-03-17T08:07:20.978" v="27"/>
        <pc:sldMkLst>
          <pc:docMk/>
          <pc:sldMk cId="109162043" sldId="368"/>
        </pc:sldMkLst>
        <pc:spChg chg="mod">
          <ac:chgData name="신 주용" userId="ce306e5e72bceba6" providerId="LiveId" clId="{26B5C1BA-E21B-49BE-8895-360136907E03}" dt="2022-03-17T08:07:20.978" v="27"/>
          <ac:spMkLst>
            <pc:docMk/>
            <pc:sldMk cId="109162043" sldId="368"/>
            <ac:spMk id="42" creationId="{00000000-0000-0000-0000-000000000000}"/>
          </ac:spMkLst>
        </pc:spChg>
      </pc:sldChg>
      <pc:sldChg chg="modSp mod">
        <pc:chgData name="신 주용" userId="ce306e5e72bceba6" providerId="LiveId" clId="{26B5C1BA-E21B-49BE-8895-360136907E03}" dt="2022-03-17T12:04:21.375" v="2057" actId="1076"/>
        <pc:sldMkLst>
          <pc:docMk/>
          <pc:sldMk cId="2782456046" sldId="376"/>
        </pc:sldMkLst>
        <pc:spChg chg="mod">
          <ac:chgData name="신 주용" userId="ce306e5e72bceba6" providerId="LiveId" clId="{26B5C1BA-E21B-49BE-8895-360136907E03}" dt="2022-03-17T08:07:27.663" v="50"/>
          <ac:spMkLst>
            <pc:docMk/>
            <pc:sldMk cId="2782456046" sldId="376"/>
            <ac:spMk id="14" creationId="{7AA523DA-F32B-4AF2-A924-947D338998C0}"/>
          </ac:spMkLst>
        </pc:spChg>
        <pc:spChg chg="mod">
          <ac:chgData name="신 주용" userId="ce306e5e72bceba6" providerId="LiveId" clId="{26B5C1BA-E21B-49BE-8895-360136907E03}" dt="2022-03-17T12:04:21.375" v="2057" actId="1076"/>
          <ac:spMkLst>
            <pc:docMk/>
            <pc:sldMk cId="2782456046" sldId="376"/>
            <ac:spMk id="16" creationId="{04B2F51A-BB2E-4825-8563-7498C89C4055}"/>
          </ac:spMkLst>
        </pc:spChg>
      </pc:sldChg>
      <pc:sldChg chg="modSp mod">
        <pc:chgData name="신 주용" userId="ce306e5e72bceba6" providerId="LiveId" clId="{26B5C1BA-E21B-49BE-8895-360136907E03}" dt="2022-03-17T11:41:19.827" v="93"/>
        <pc:sldMkLst>
          <pc:docMk/>
          <pc:sldMk cId="1342536853" sldId="407"/>
        </pc:sldMkLst>
        <pc:spChg chg="mod">
          <ac:chgData name="신 주용" userId="ce306e5e72bceba6" providerId="LiveId" clId="{26B5C1BA-E21B-49BE-8895-360136907E03}" dt="2022-03-17T11:41:19.827" v="93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add del mod">
        <pc:chgData name="신 주용" userId="ce306e5e72bceba6" providerId="LiveId" clId="{26B5C1BA-E21B-49BE-8895-360136907E03}" dt="2022-03-17T11:45:46.757" v="268" actId="1076"/>
        <pc:sldMkLst>
          <pc:docMk/>
          <pc:sldMk cId="1291928749" sldId="408"/>
        </pc:sldMkLst>
        <pc:spChg chg="mod">
          <ac:chgData name="신 주용" userId="ce306e5e72bceba6" providerId="LiveId" clId="{26B5C1BA-E21B-49BE-8895-360136907E03}" dt="2022-03-17T11:41:24.548" v="118"/>
          <ac:spMkLst>
            <pc:docMk/>
            <pc:sldMk cId="1291928749" sldId="408"/>
            <ac:spMk id="14" creationId="{7AA523DA-F32B-4AF2-A924-947D338998C0}"/>
          </ac:spMkLst>
        </pc:spChg>
        <pc:spChg chg="mod">
          <ac:chgData name="신 주용" userId="ce306e5e72bceba6" providerId="LiveId" clId="{26B5C1BA-E21B-49BE-8895-360136907E03}" dt="2022-03-17T11:45:46.757" v="268" actId="1076"/>
          <ac:spMkLst>
            <pc:docMk/>
            <pc:sldMk cId="1291928749" sldId="408"/>
            <ac:spMk id="28" creationId="{A7C14EF6-DA07-4021-8DA9-B87BECF58117}"/>
          </ac:spMkLst>
        </pc:spChg>
        <pc:picChg chg="add del mod">
          <ac:chgData name="신 주용" userId="ce306e5e72bceba6" providerId="LiveId" clId="{26B5C1BA-E21B-49BE-8895-360136907E03}" dt="2022-03-17T11:43:26.767" v="213" actId="478"/>
          <ac:picMkLst>
            <pc:docMk/>
            <pc:sldMk cId="1291928749" sldId="408"/>
            <ac:picMk id="10" creationId="{DACED000-99F1-4202-874B-120DCC0361F6}"/>
          </ac:picMkLst>
        </pc:picChg>
        <pc:picChg chg="del">
          <ac:chgData name="신 주용" userId="ce306e5e72bceba6" providerId="LiveId" clId="{26B5C1BA-E21B-49BE-8895-360136907E03}" dt="2022-03-17T11:42:30.254" v="168" actId="478"/>
          <ac:picMkLst>
            <pc:docMk/>
            <pc:sldMk cId="1291928749" sldId="408"/>
            <ac:picMk id="31" creationId="{81522190-754B-4F53-9441-F6EF76E022DC}"/>
          </ac:picMkLst>
        </pc:picChg>
        <pc:picChg chg="add mod">
          <ac:chgData name="신 주용" userId="ce306e5e72bceba6" providerId="LiveId" clId="{26B5C1BA-E21B-49BE-8895-360136907E03}" dt="2022-03-17T11:45:06.919" v="247" actId="1076"/>
          <ac:picMkLst>
            <pc:docMk/>
            <pc:sldMk cId="1291928749" sldId="408"/>
            <ac:picMk id="2058" creationId="{544FD2FD-B83B-41C6-AA6A-0488D1A742A4}"/>
          </ac:picMkLst>
        </pc:picChg>
      </pc:sldChg>
      <pc:sldChg chg="addSp delSp modSp add mod">
        <pc:chgData name="신 주용" userId="ce306e5e72bceba6" providerId="LiveId" clId="{26B5C1BA-E21B-49BE-8895-360136907E03}" dt="2022-03-17T11:50:22.934" v="845" actId="1036"/>
        <pc:sldMkLst>
          <pc:docMk/>
          <pc:sldMk cId="1054383841" sldId="409"/>
        </pc:sldMkLst>
        <pc:spChg chg="mod">
          <ac:chgData name="신 주용" userId="ce306e5e72bceba6" providerId="LiveId" clId="{26B5C1BA-E21B-49BE-8895-360136907E03}" dt="2022-03-17T11:50:22.934" v="845" actId="1036"/>
          <ac:spMkLst>
            <pc:docMk/>
            <pc:sldMk cId="1054383841" sldId="409"/>
            <ac:spMk id="28" creationId="{A7C14EF6-DA07-4021-8DA9-B87BECF58117}"/>
          </ac:spMkLst>
        </pc:spChg>
        <pc:picChg chg="add del mod">
          <ac:chgData name="신 주용" userId="ce306e5e72bceba6" providerId="LiveId" clId="{26B5C1BA-E21B-49BE-8895-360136907E03}" dt="2022-03-17T11:49:48.537" v="708" actId="478"/>
          <ac:picMkLst>
            <pc:docMk/>
            <pc:sldMk cId="1054383841" sldId="409"/>
            <ac:picMk id="16" creationId="{B894F059-063A-49F0-BC7E-881B8797C4B3}"/>
          </ac:picMkLst>
        </pc:picChg>
        <pc:picChg chg="del mod">
          <ac:chgData name="신 주용" userId="ce306e5e72bceba6" providerId="LiveId" clId="{26B5C1BA-E21B-49BE-8895-360136907E03}" dt="2022-03-17T11:46:10.092" v="271" actId="478"/>
          <ac:picMkLst>
            <pc:docMk/>
            <pc:sldMk cId="1054383841" sldId="409"/>
            <ac:picMk id="2058" creationId="{544FD2FD-B83B-41C6-AA6A-0488D1A742A4}"/>
          </ac:picMkLst>
        </pc:picChg>
        <pc:picChg chg="add mod">
          <ac:chgData name="신 주용" userId="ce306e5e72bceba6" providerId="LiveId" clId="{26B5C1BA-E21B-49BE-8895-360136907E03}" dt="2022-03-17T11:49:59.439" v="714" actId="1035"/>
          <ac:picMkLst>
            <pc:docMk/>
            <pc:sldMk cId="1054383841" sldId="409"/>
            <ac:picMk id="3074" creationId="{BAFD01A1-AB72-471B-88F7-05184ECA97FE}"/>
          </ac:picMkLst>
        </pc:picChg>
      </pc:sldChg>
      <pc:sldChg chg="modSp add mod ord">
        <pc:chgData name="신 주용" userId="ce306e5e72bceba6" providerId="LiveId" clId="{26B5C1BA-E21B-49BE-8895-360136907E03}" dt="2022-03-17T11:50:34.748" v="864"/>
        <pc:sldMkLst>
          <pc:docMk/>
          <pc:sldMk cId="1445355251" sldId="410"/>
        </pc:sldMkLst>
        <pc:spChg chg="mod">
          <ac:chgData name="신 주용" userId="ce306e5e72bceba6" providerId="LiveId" clId="{26B5C1BA-E21B-49BE-8895-360136907E03}" dt="2022-03-17T11:50:34.748" v="864"/>
          <ac:spMkLst>
            <pc:docMk/>
            <pc:sldMk cId="1445355251" sldId="410"/>
            <ac:spMk id="36" creationId="{C87EE3C9-854B-49A6-99D9-2933E19EAD82}"/>
          </ac:spMkLst>
        </pc:spChg>
      </pc:sldChg>
      <pc:sldChg chg="add del">
        <pc:chgData name="신 주용" userId="ce306e5e72bceba6" providerId="LiveId" clId="{26B5C1BA-E21B-49BE-8895-360136907E03}" dt="2022-03-17T11:41:02.879" v="70" actId="47"/>
        <pc:sldMkLst>
          <pc:docMk/>
          <pc:sldMk cId="4153964615" sldId="410"/>
        </pc:sldMkLst>
      </pc:sldChg>
      <pc:sldChg chg="add del">
        <pc:chgData name="신 주용" userId="ce306e5e72bceba6" providerId="LiveId" clId="{26B5C1BA-E21B-49BE-8895-360136907E03}" dt="2022-03-17T11:41:02.879" v="70" actId="47"/>
        <pc:sldMkLst>
          <pc:docMk/>
          <pc:sldMk cId="24340383" sldId="411"/>
        </pc:sldMkLst>
      </pc:sldChg>
      <pc:sldChg chg="addSp delSp modSp add mod ord">
        <pc:chgData name="신 주용" userId="ce306e5e72bceba6" providerId="LiveId" clId="{26B5C1BA-E21B-49BE-8895-360136907E03}" dt="2022-03-17T11:59:09.243" v="1423" actId="1076"/>
        <pc:sldMkLst>
          <pc:docMk/>
          <pc:sldMk cId="3875799476" sldId="411"/>
        </pc:sldMkLst>
        <pc:spChg chg="mod">
          <ac:chgData name="신 주용" userId="ce306e5e72bceba6" providerId="LiveId" clId="{26B5C1BA-E21B-49BE-8895-360136907E03}" dt="2022-03-17T11:51:39.215" v="891"/>
          <ac:spMkLst>
            <pc:docMk/>
            <pc:sldMk cId="3875799476" sldId="411"/>
            <ac:spMk id="14" creationId="{7AA523DA-F32B-4AF2-A924-947D338998C0}"/>
          </ac:spMkLst>
        </pc:spChg>
        <pc:spChg chg="mod">
          <ac:chgData name="신 주용" userId="ce306e5e72bceba6" providerId="LiveId" clId="{26B5C1BA-E21B-49BE-8895-360136907E03}" dt="2022-03-17T11:59:07.410" v="1422" actId="1076"/>
          <ac:spMkLst>
            <pc:docMk/>
            <pc:sldMk cId="3875799476" sldId="411"/>
            <ac:spMk id="28" creationId="{A7C14EF6-DA07-4021-8DA9-B87BECF58117}"/>
          </ac:spMkLst>
        </pc:spChg>
        <pc:picChg chg="del">
          <ac:chgData name="신 주용" userId="ce306e5e72bceba6" providerId="LiveId" clId="{26B5C1BA-E21B-49BE-8895-360136907E03}" dt="2022-03-17T11:50:56.052" v="870" actId="478"/>
          <ac:picMkLst>
            <pc:docMk/>
            <pc:sldMk cId="3875799476" sldId="411"/>
            <ac:picMk id="3074" creationId="{BAFD01A1-AB72-471B-88F7-05184ECA97FE}"/>
          </ac:picMkLst>
        </pc:picChg>
        <pc:picChg chg="add del mod">
          <ac:chgData name="신 주용" userId="ce306e5e72bceba6" providerId="LiveId" clId="{26B5C1BA-E21B-49BE-8895-360136907E03}" dt="2022-03-17T11:51:00.045" v="872" actId="478"/>
          <ac:picMkLst>
            <pc:docMk/>
            <pc:sldMk cId="3875799476" sldId="411"/>
            <ac:picMk id="4098" creationId="{97D9F244-826F-42D2-81EC-47AE749175BD}"/>
          </ac:picMkLst>
        </pc:picChg>
        <pc:picChg chg="add mod">
          <ac:chgData name="신 주용" userId="ce306e5e72bceba6" providerId="LiveId" clId="{26B5C1BA-E21B-49BE-8895-360136907E03}" dt="2022-03-17T11:59:09.243" v="1423" actId="1076"/>
          <ac:picMkLst>
            <pc:docMk/>
            <pc:sldMk cId="3875799476" sldId="411"/>
            <ac:picMk id="4100" creationId="{54883DEB-4A89-4061-8E7C-63E076F3412E}"/>
          </ac:picMkLst>
        </pc:picChg>
      </pc:sldChg>
      <pc:sldChg chg="add del">
        <pc:chgData name="신 주용" userId="ce306e5e72bceba6" providerId="LiveId" clId="{26B5C1BA-E21B-49BE-8895-360136907E03}" dt="2022-03-17T11:41:02.879" v="70" actId="47"/>
        <pc:sldMkLst>
          <pc:docMk/>
          <pc:sldMk cId="3081923392" sldId="412"/>
        </pc:sldMkLst>
      </pc:sldChg>
      <pc:sldChg chg="addSp delSp modSp add mod">
        <pc:chgData name="신 주용" userId="ce306e5e72bceba6" providerId="LiveId" clId="{26B5C1BA-E21B-49BE-8895-360136907E03}" dt="2022-03-17T12:03:53.456" v="2050" actId="1037"/>
        <pc:sldMkLst>
          <pc:docMk/>
          <pc:sldMk cId="3687857513" sldId="412"/>
        </pc:sldMkLst>
        <pc:spChg chg="mod">
          <ac:chgData name="신 주용" userId="ce306e5e72bceba6" providerId="LiveId" clId="{26B5C1BA-E21B-49BE-8895-360136907E03}" dt="2022-03-17T12:03:41.186" v="2046"/>
          <ac:spMkLst>
            <pc:docMk/>
            <pc:sldMk cId="3687857513" sldId="412"/>
            <ac:spMk id="28" creationId="{A7C14EF6-DA07-4021-8DA9-B87BECF58117}"/>
          </ac:spMkLst>
        </pc:spChg>
        <pc:picChg chg="del mod">
          <ac:chgData name="신 주용" userId="ce306e5e72bceba6" providerId="LiveId" clId="{26B5C1BA-E21B-49BE-8895-360136907E03}" dt="2022-03-17T11:59:29.219" v="1427" actId="478"/>
          <ac:picMkLst>
            <pc:docMk/>
            <pc:sldMk cId="3687857513" sldId="412"/>
            <ac:picMk id="4100" creationId="{54883DEB-4A89-4061-8E7C-63E076F3412E}"/>
          </ac:picMkLst>
        </pc:picChg>
        <pc:picChg chg="add mod">
          <ac:chgData name="신 주용" userId="ce306e5e72bceba6" providerId="LiveId" clId="{26B5C1BA-E21B-49BE-8895-360136907E03}" dt="2022-03-17T12:03:53.456" v="2050" actId="1037"/>
          <ac:picMkLst>
            <pc:docMk/>
            <pc:sldMk cId="3687857513" sldId="412"/>
            <ac:picMk id="5122" creationId="{ACFDEE5C-B992-42EF-9D18-79D33DBD198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41C39-B02F-4092-8F03-8D83AE9ADC88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EA18F-5FD4-4E63-97B1-C45497BE9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575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69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49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5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01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80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5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09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11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94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78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6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30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323849"/>
            <a:ext cx="7214869" cy="6534151"/>
            <a:chOff x="2487477" y="323849"/>
            <a:chExt cx="7214869" cy="653415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54B7900-D30A-45B0-A668-3AA421529A20}"/>
                </a:ext>
              </a:extLst>
            </p:cNvPr>
            <p:cNvSpPr/>
            <p:nvPr/>
          </p:nvSpPr>
          <p:spPr>
            <a:xfrm>
              <a:off x="3492211" y="5469367"/>
              <a:ext cx="5094045" cy="1300894"/>
            </a:xfrm>
            <a:custGeom>
              <a:avLst/>
              <a:gdLst>
                <a:gd name="connsiteX0" fmla="*/ 114236 w 5596872"/>
                <a:gd name="connsiteY0" fmla="*/ 1103285 h 1293785"/>
                <a:gd name="connsiteX1" fmla="*/ 317436 w 5596872"/>
                <a:gd name="connsiteY1" fmla="*/ 582585 h 1293785"/>
                <a:gd name="connsiteX2" fmla="*/ 1104836 w 5596872"/>
                <a:gd name="connsiteY2" fmla="*/ 49185 h 1293785"/>
                <a:gd name="connsiteX3" fmla="*/ 1981136 w 5596872"/>
                <a:gd name="connsiteY3" fmla="*/ 23785 h 1293785"/>
                <a:gd name="connsiteX4" fmla="*/ 4013136 w 5596872"/>
                <a:gd name="connsiteY4" fmla="*/ 49185 h 1293785"/>
                <a:gd name="connsiteX5" fmla="*/ 5054536 w 5596872"/>
                <a:gd name="connsiteY5" fmla="*/ 188885 h 1293785"/>
                <a:gd name="connsiteX6" fmla="*/ 5486336 w 5596872"/>
                <a:gd name="connsiteY6" fmla="*/ 544485 h 1293785"/>
                <a:gd name="connsiteX7" fmla="*/ 5575236 w 5596872"/>
                <a:gd name="connsiteY7" fmla="*/ 1014385 h 1293785"/>
                <a:gd name="connsiteX8" fmla="*/ 5587936 w 5596872"/>
                <a:gd name="connsiteY8" fmla="*/ 1204885 h 1293785"/>
                <a:gd name="connsiteX9" fmla="*/ 5460936 w 5596872"/>
                <a:gd name="connsiteY9" fmla="*/ 1268385 h 1293785"/>
                <a:gd name="connsiteX10" fmla="*/ 4940236 w 5596872"/>
                <a:gd name="connsiteY10" fmla="*/ 1268385 h 1293785"/>
                <a:gd name="connsiteX11" fmla="*/ 2527236 w 5596872"/>
                <a:gd name="connsiteY11" fmla="*/ 1293785 h 1293785"/>
                <a:gd name="connsiteX12" fmla="*/ 901636 w 5596872"/>
                <a:gd name="connsiteY12" fmla="*/ 1230285 h 1293785"/>
                <a:gd name="connsiteX13" fmla="*/ 50736 w 5596872"/>
                <a:gd name="connsiteY13" fmla="*/ 1115985 h 1293785"/>
                <a:gd name="connsiteX14" fmla="*/ 114236 w 5596872"/>
                <a:gd name="connsiteY14" fmla="*/ 1103285 h 1293785"/>
                <a:gd name="connsiteX0" fmla="*/ 588 w 5483224"/>
                <a:gd name="connsiteY0" fmla="*/ 1103285 h 1293785"/>
                <a:gd name="connsiteX1" fmla="*/ 203788 w 5483224"/>
                <a:gd name="connsiteY1" fmla="*/ 582585 h 1293785"/>
                <a:gd name="connsiteX2" fmla="*/ 991188 w 5483224"/>
                <a:gd name="connsiteY2" fmla="*/ 49185 h 1293785"/>
                <a:gd name="connsiteX3" fmla="*/ 1867488 w 5483224"/>
                <a:gd name="connsiteY3" fmla="*/ 23785 h 1293785"/>
                <a:gd name="connsiteX4" fmla="*/ 3899488 w 5483224"/>
                <a:gd name="connsiteY4" fmla="*/ 49185 h 1293785"/>
                <a:gd name="connsiteX5" fmla="*/ 4940888 w 5483224"/>
                <a:gd name="connsiteY5" fmla="*/ 188885 h 1293785"/>
                <a:gd name="connsiteX6" fmla="*/ 5372688 w 5483224"/>
                <a:gd name="connsiteY6" fmla="*/ 544485 h 1293785"/>
                <a:gd name="connsiteX7" fmla="*/ 5461588 w 5483224"/>
                <a:gd name="connsiteY7" fmla="*/ 1014385 h 1293785"/>
                <a:gd name="connsiteX8" fmla="*/ 5474288 w 5483224"/>
                <a:gd name="connsiteY8" fmla="*/ 1204885 h 1293785"/>
                <a:gd name="connsiteX9" fmla="*/ 5347288 w 5483224"/>
                <a:gd name="connsiteY9" fmla="*/ 1268385 h 1293785"/>
                <a:gd name="connsiteX10" fmla="*/ 4826588 w 5483224"/>
                <a:gd name="connsiteY10" fmla="*/ 1268385 h 1293785"/>
                <a:gd name="connsiteX11" fmla="*/ 2413588 w 5483224"/>
                <a:gd name="connsiteY11" fmla="*/ 1293785 h 1293785"/>
                <a:gd name="connsiteX12" fmla="*/ 787988 w 5483224"/>
                <a:gd name="connsiteY12" fmla="*/ 1230285 h 1293785"/>
                <a:gd name="connsiteX13" fmla="*/ 165688 w 5483224"/>
                <a:gd name="connsiteY13" fmla="*/ 1249335 h 1293785"/>
                <a:gd name="connsiteX14" fmla="*/ 588 w 5483224"/>
                <a:gd name="connsiteY14" fmla="*/ 1103285 h 1293785"/>
                <a:gd name="connsiteX0" fmla="*/ 130367 w 5339953"/>
                <a:gd name="connsiteY0" fmla="*/ 1198535 h 1293785"/>
                <a:gd name="connsiteX1" fmla="*/ 60517 w 5339953"/>
                <a:gd name="connsiteY1" fmla="*/ 582585 h 1293785"/>
                <a:gd name="connsiteX2" fmla="*/ 847917 w 5339953"/>
                <a:gd name="connsiteY2" fmla="*/ 49185 h 1293785"/>
                <a:gd name="connsiteX3" fmla="*/ 1724217 w 5339953"/>
                <a:gd name="connsiteY3" fmla="*/ 23785 h 1293785"/>
                <a:gd name="connsiteX4" fmla="*/ 3756217 w 5339953"/>
                <a:gd name="connsiteY4" fmla="*/ 49185 h 1293785"/>
                <a:gd name="connsiteX5" fmla="*/ 4797617 w 5339953"/>
                <a:gd name="connsiteY5" fmla="*/ 188885 h 1293785"/>
                <a:gd name="connsiteX6" fmla="*/ 5229417 w 5339953"/>
                <a:gd name="connsiteY6" fmla="*/ 544485 h 1293785"/>
                <a:gd name="connsiteX7" fmla="*/ 5318317 w 5339953"/>
                <a:gd name="connsiteY7" fmla="*/ 1014385 h 1293785"/>
                <a:gd name="connsiteX8" fmla="*/ 5331017 w 5339953"/>
                <a:gd name="connsiteY8" fmla="*/ 1204885 h 1293785"/>
                <a:gd name="connsiteX9" fmla="*/ 5204017 w 5339953"/>
                <a:gd name="connsiteY9" fmla="*/ 1268385 h 1293785"/>
                <a:gd name="connsiteX10" fmla="*/ 4683317 w 5339953"/>
                <a:gd name="connsiteY10" fmla="*/ 1268385 h 1293785"/>
                <a:gd name="connsiteX11" fmla="*/ 2270317 w 5339953"/>
                <a:gd name="connsiteY11" fmla="*/ 1293785 h 1293785"/>
                <a:gd name="connsiteX12" fmla="*/ 644717 w 5339953"/>
                <a:gd name="connsiteY12" fmla="*/ 1230285 h 1293785"/>
                <a:gd name="connsiteX13" fmla="*/ 22417 w 5339953"/>
                <a:gd name="connsiteY13" fmla="*/ 1249335 h 1293785"/>
                <a:gd name="connsiteX14" fmla="*/ 130367 w 5339953"/>
                <a:gd name="connsiteY14" fmla="*/ 1198535 h 1293785"/>
                <a:gd name="connsiteX0" fmla="*/ 130367 w 5334314"/>
                <a:gd name="connsiteY0" fmla="*/ 1198535 h 1293785"/>
                <a:gd name="connsiteX1" fmla="*/ 60517 w 5334314"/>
                <a:gd name="connsiteY1" fmla="*/ 582585 h 1293785"/>
                <a:gd name="connsiteX2" fmla="*/ 847917 w 5334314"/>
                <a:gd name="connsiteY2" fmla="*/ 49185 h 1293785"/>
                <a:gd name="connsiteX3" fmla="*/ 1724217 w 5334314"/>
                <a:gd name="connsiteY3" fmla="*/ 23785 h 1293785"/>
                <a:gd name="connsiteX4" fmla="*/ 3756217 w 5334314"/>
                <a:gd name="connsiteY4" fmla="*/ 49185 h 1293785"/>
                <a:gd name="connsiteX5" fmla="*/ 4797617 w 5334314"/>
                <a:gd name="connsiteY5" fmla="*/ 188885 h 1293785"/>
                <a:gd name="connsiteX6" fmla="*/ 5229417 w 5334314"/>
                <a:gd name="connsiteY6" fmla="*/ 544485 h 1293785"/>
                <a:gd name="connsiteX7" fmla="*/ 5115117 w 5334314"/>
                <a:gd name="connsiteY7" fmla="*/ 1154085 h 1293785"/>
                <a:gd name="connsiteX8" fmla="*/ 5331017 w 5334314"/>
                <a:gd name="connsiteY8" fmla="*/ 1204885 h 1293785"/>
                <a:gd name="connsiteX9" fmla="*/ 5204017 w 5334314"/>
                <a:gd name="connsiteY9" fmla="*/ 1268385 h 1293785"/>
                <a:gd name="connsiteX10" fmla="*/ 4683317 w 5334314"/>
                <a:gd name="connsiteY10" fmla="*/ 1268385 h 1293785"/>
                <a:gd name="connsiteX11" fmla="*/ 2270317 w 5334314"/>
                <a:gd name="connsiteY11" fmla="*/ 1293785 h 1293785"/>
                <a:gd name="connsiteX12" fmla="*/ 644717 w 5334314"/>
                <a:gd name="connsiteY12" fmla="*/ 1230285 h 1293785"/>
                <a:gd name="connsiteX13" fmla="*/ 22417 w 5334314"/>
                <a:gd name="connsiteY13" fmla="*/ 1249335 h 1293785"/>
                <a:gd name="connsiteX14" fmla="*/ 130367 w 5334314"/>
                <a:gd name="connsiteY14" fmla="*/ 1198535 h 1293785"/>
                <a:gd name="connsiteX0" fmla="*/ 130367 w 5242117"/>
                <a:gd name="connsiteY0" fmla="*/ 1198535 h 1293785"/>
                <a:gd name="connsiteX1" fmla="*/ 60517 w 5242117"/>
                <a:gd name="connsiteY1" fmla="*/ 582585 h 1293785"/>
                <a:gd name="connsiteX2" fmla="*/ 847917 w 5242117"/>
                <a:gd name="connsiteY2" fmla="*/ 49185 h 1293785"/>
                <a:gd name="connsiteX3" fmla="*/ 1724217 w 5242117"/>
                <a:gd name="connsiteY3" fmla="*/ 23785 h 1293785"/>
                <a:gd name="connsiteX4" fmla="*/ 3756217 w 5242117"/>
                <a:gd name="connsiteY4" fmla="*/ 49185 h 1293785"/>
                <a:gd name="connsiteX5" fmla="*/ 4797617 w 5242117"/>
                <a:gd name="connsiteY5" fmla="*/ 188885 h 1293785"/>
                <a:gd name="connsiteX6" fmla="*/ 5229417 w 5242117"/>
                <a:gd name="connsiteY6" fmla="*/ 544485 h 1293785"/>
                <a:gd name="connsiteX7" fmla="*/ 5115117 w 5242117"/>
                <a:gd name="connsiteY7" fmla="*/ 1154085 h 1293785"/>
                <a:gd name="connsiteX8" fmla="*/ 4988117 w 5242117"/>
                <a:gd name="connsiteY8" fmla="*/ 1198535 h 1293785"/>
                <a:gd name="connsiteX9" fmla="*/ 5204017 w 5242117"/>
                <a:gd name="connsiteY9" fmla="*/ 1268385 h 1293785"/>
                <a:gd name="connsiteX10" fmla="*/ 4683317 w 5242117"/>
                <a:gd name="connsiteY10" fmla="*/ 1268385 h 1293785"/>
                <a:gd name="connsiteX11" fmla="*/ 2270317 w 5242117"/>
                <a:gd name="connsiteY11" fmla="*/ 1293785 h 1293785"/>
                <a:gd name="connsiteX12" fmla="*/ 644717 w 5242117"/>
                <a:gd name="connsiteY12" fmla="*/ 1230285 h 1293785"/>
                <a:gd name="connsiteX13" fmla="*/ 22417 w 5242117"/>
                <a:gd name="connsiteY13" fmla="*/ 1249335 h 1293785"/>
                <a:gd name="connsiteX14" fmla="*/ 130367 w 5242117"/>
                <a:gd name="connsiteY14" fmla="*/ 1198535 h 1293785"/>
                <a:gd name="connsiteX0" fmla="*/ 136284 w 5248034"/>
                <a:gd name="connsiteY0" fmla="*/ 1195143 h 1290393"/>
                <a:gd name="connsiteX1" fmla="*/ 409334 w 5248034"/>
                <a:gd name="connsiteY1" fmla="*/ 531568 h 1290393"/>
                <a:gd name="connsiteX2" fmla="*/ 853834 w 5248034"/>
                <a:gd name="connsiteY2" fmla="*/ 45793 h 1290393"/>
                <a:gd name="connsiteX3" fmla="*/ 1730134 w 5248034"/>
                <a:gd name="connsiteY3" fmla="*/ 20393 h 1290393"/>
                <a:gd name="connsiteX4" fmla="*/ 3762134 w 5248034"/>
                <a:gd name="connsiteY4" fmla="*/ 45793 h 1290393"/>
                <a:gd name="connsiteX5" fmla="*/ 4803534 w 5248034"/>
                <a:gd name="connsiteY5" fmla="*/ 185493 h 1290393"/>
                <a:gd name="connsiteX6" fmla="*/ 5235334 w 5248034"/>
                <a:gd name="connsiteY6" fmla="*/ 541093 h 1290393"/>
                <a:gd name="connsiteX7" fmla="*/ 5121034 w 5248034"/>
                <a:gd name="connsiteY7" fmla="*/ 1150693 h 1290393"/>
                <a:gd name="connsiteX8" fmla="*/ 4994034 w 5248034"/>
                <a:gd name="connsiteY8" fmla="*/ 1195143 h 1290393"/>
                <a:gd name="connsiteX9" fmla="*/ 5209934 w 5248034"/>
                <a:gd name="connsiteY9" fmla="*/ 1264993 h 1290393"/>
                <a:gd name="connsiteX10" fmla="*/ 4689234 w 5248034"/>
                <a:gd name="connsiteY10" fmla="*/ 1264993 h 1290393"/>
                <a:gd name="connsiteX11" fmla="*/ 2276234 w 5248034"/>
                <a:gd name="connsiteY11" fmla="*/ 1290393 h 1290393"/>
                <a:gd name="connsiteX12" fmla="*/ 650634 w 5248034"/>
                <a:gd name="connsiteY12" fmla="*/ 1226893 h 1290393"/>
                <a:gd name="connsiteX13" fmla="*/ 28334 w 5248034"/>
                <a:gd name="connsiteY13" fmla="*/ 1245943 h 1290393"/>
                <a:gd name="connsiteX14" fmla="*/ 136284 w 5248034"/>
                <a:gd name="connsiteY14" fmla="*/ 1195143 h 1290393"/>
                <a:gd name="connsiteX0" fmla="*/ 136284 w 5216689"/>
                <a:gd name="connsiteY0" fmla="*/ 1195143 h 1290393"/>
                <a:gd name="connsiteX1" fmla="*/ 409334 w 5216689"/>
                <a:gd name="connsiteY1" fmla="*/ 531568 h 1290393"/>
                <a:gd name="connsiteX2" fmla="*/ 853834 w 5216689"/>
                <a:gd name="connsiteY2" fmla="*/ 45793 h 1290393"/>
                <a:gd name="connsiteX3" fmla="*/ 1730134 w 5216689"/>
                <a:gd name="connsiteY3" fmla="*/ 20393 h 1290393"/>
                <a:gd name="connsiteX4" fmla="*/ 3762134 w 5216689"/>
                <a:gd name="connsiteY4" fmla="*/ 45793 h 1290393"/>
                <a:gd name="connsiteX5" fmla="*/ 4803534 w 5216689"/>
                <a:gd name="connsiteY5" fmla="*/ 185493 h 1290393"/>
                <a:gd name="connsiteX6" fmla="*/ 4892434 w 5216689"/>
                <a:gd name="connsiteY6" fmla="*/ 464893 h 1290393"/>
                <a:gd name="connsiteX7" fmla="*/ 5121034 w 5216689"/>
                <a:gd name="connsiteY7" fmla="*/ 1150693 h 1290393"/>
                <a:gd name="connsiteX8" fmla="*/ 4994034 w 5216689"/>
                <a:gd name="connsiteY8" fmla="*/ 1195143 h 1290393"/>
                <a:gd name="connsiteX9" fmla="*/ 5209934 w 5216689"/>
                <a:gd name="connsiteY9" fmla="*/ 1264993 h 1290393"/>
                <a:gd name="connsiteX10" fmla="*/ 4689234 w 5216689"/>
                <a:gd name="connsiteY10" fmla="*/ 1264993 h 1290393"/>
                <a:gd name="connsiteX11" fmla="*/ 2276234 w 5216689"/>
                <a:gd name="connsiteY11" fmla="*/ 1290393 h 1290393"/>
                <a:gd name="connsiteX12" fmla="*/ 650634 w 5216689"/>
                <a:gd name="connsiteY12" fmla="*/ 1226893 h 1290393"/>
                <a:gd name="connsiteX13" fmla="*/ 28334 w 5216689"/>
                <a:gd name="connsiteY13" fmla="*/ 1245943 h 1290393"/>
                <a:gd name="connsiteX14" fmla="*/ 136284 w 5216689"/>
                <a:gd name="connsiteY14" fmla="*/ 1195143 h 1290393"/>
                <a:gd name="connsiteX0" fmla="*/ 136284 w 5229747"/>
                <a:gd name="connsiteY0" fmla="*/ 1195143 h 1290393"/>
                <a:gd name="connsiteX1" fmla="*/ 409334 w 5229747"/>
                <a:gd name="connsiteY1" fmla="*/ 531568 h 1290393"/>
                <a:gd name="connsiteX2" fmla="*/ 853834 w 5229747"/>
                <a:gd name="connsiteY2" fmla="*/ 45793 h 1290393"/>
                <a:gd name="connsiteX3" fmla="*/ 1730134 w 5229747"/>
                <a:gd name="connsiteY3" fmla="*/ 20393 h 1290393"/>
                <a:gd name="connsiteX4" fmla="*/ 3762134 w 5229747"/>
                <a:gd name="connsiteY4" fmla="*/ 45793 h 1290393"/>
                <a:gd name="connsiteX5" fmla="*/ 4803534 w 5229747"/>
                <a:gd name="connsiteY5" fmla="*/ 185493 h 1290393"/>
                <a:gd name="connsiteX6" fmla="*/ 4892434 w 5229747"/>
                <a:gd name="connsiteY6" fmla="*/ 464893 h 1290393"/>
                <a:gd name="connsiteX7" fmla="*/ 5121034 w 5229747"/>
                <a:gd name="connsiteY7" fmla="*/ 1150693 h 1290393"/>
                <a:gd name="connsiteX8" fmla="*/ 4994034 w 5229747"/>
                <a:gd name="connsiteY8" fmla="*/ 1195143 h 1290393"/>
                <a:gd name="connsiteX9" fmla="*/ 5209934 w 5229747"/>
                <a:gd name="connsiteY9" fmla="*/ 1264993 h 1290393"/>
                <a:gd name="connsiteX10" fmla="*/ 4403484 w 5229747"/>
                <a:gd name="connsiteY10" fmla="*/ 1284043 h 1290393"/>
                <a:gd name="connsiteX11" fmla="*/ 2276234 w 5229747"/>
                <a:gd name="connsiteY11" fmla="*/ 1290393 h 1290393"/>
                <a:gd name="connsiteX12" fmla="*/ 650634 w 5229747"/>
                <a:gd name="connsiteY12" fmla="*/ 1226893 h 1290393"/>
                <a:gd name="connsiteX13" fmla="*/ 28334 w 5229747"/>
                <a:gd name="connsiteY13" fmla="*/ 1245943 h 1290393"/>
                <a:gd name="connsiteX14" fmla="*/ 136284 w 5229747"/>
                <a:gd name="connsiteY14" fmla="*/ 1195143 h 1290393"/>
                <a:gd name="connsiteX0" fmla="*/ 136284 w 5123143"/>
                <a:gd name="connsiteY0" fmla="*/ 1195143 h 1306843"/>
                <a:gd name="connsiteX1" fmla="*/ 409334 w 5123143"/>
                <a:gd name="connsiteY1" fmla="*/ 531568 h 1306843"/>
                <a:gd name="connsiteX2" fmla="*/ 853834 w 5123143"/>
                <a:gd name="connsiteY2" fmla="*/ 45793 h 1306843"/>
                <a:gd name="connsiteX3" fmla="*/ 1730134 w 5123143"/>
                <a:gd name="connsiteY3" fmla="*/ 20393 h 1306843"/>
                <a:gd name="connsiteX4" fmla="*/ 3762134 w 5123143"/>
                <a:gd name="connsiteY4" fmla="*/ 45793 h 1306843"/>
                <a:gd name="connsiteX5" fmla="*/ 4803534 w 5123143"/>
                <a:gd name="connsiteY5" fmla="*/ 185493 h 1306843"/>
                <a:gd name="connsiteX6" fmla="*/ 4892434 w 5123143"/>
                <a:gd name="connsiteY6" fmla="*/ 464893 h 1306843"/>
                <a:gd name="connsiteX7" fmla="*/ 5121034 w 5123143"/>
                <a:gd name="connsiteY7" fmla="*/ 1150693 h 1306843"/>
                <a:gd name="connsiteX8" fmla="*/ 4994034 w 5123143"/>
                <a:gd name="connsiteY8" fmla="*/ 1195143 h 1306843"/>
                <a:gd name="connsiteX9" fmla="*/ 4790834 w 5123143"/>
                <a:gd name="connsiteY9" fmla="*/ 1303093 h 1306843"/>
                <a:gd name="connsiteX10" fmla="*/ 4403484 w 5123143"/>
                <a:gd name="connsiteY10" fmla="*/ 1284043 h 1306843"/>
                <a:gd name="connsiteX11" fmla="*/ 2276234 w 5123143"/>
                <a:gd name="connsiteY11" fmla="*/ 1290393 h 1306843"/>
                <a:gd name="connsiteX12" fmla="*/ 650634 w 5123143"/>
                <a:gd name="connsiteY12" fmla="*/ 1226893 h 1306843"/>
                <a:gd name="connsiteX13" fmla="*/ 28334 w 5123143"/>
                <a:gd name="connsiteY13" fmla="*/ 1245943 h 1306843"/>
                <a:gd name="connsiteX14" fmla="*/ 136284 w 5123143"/>
                <a:gd name="connsiteY14" fmla="*/ 1195143 h 1306843"/>
                <a:gd name="connsiteX0" fmla="*/ 136284 w 5095198"/>
                <a:gd name="connsiteY0" fmla="*/ 1195143 h 1306843"/>
                <a:gd name="connsiteX1" fmla="*/ 409334 w 5095198"/>
                <a:gd name="connsiteY1" fmla="*/ 531568 h 1306843"/>
                <a:gd name="connsiteX2" fmla="*/ 853834 w 5095198"/>
                <a:gd name="connsiteY2" fmla="*/ 45793 h 1306843"/>
                <a:gd name="connsiteX3" fmla="*/ 1730134 w 5095198"/>
                <a:gd name="connsiteY3" fmla="*/ 20393 h 1306843"/>
                <a:gd name="connsiteX4" fmla="*/ 3762134 w 5095198"/>
                <a:gd name="connsiteY4" fmla="*/ 45793 h 1306843"/>
                <a:gd name="connsiteX5" fmla="*/ 4803534 w 5095198"/>
                <a:gd name="connsiteY5" fmla="*/ 185493 h 1306843"/>
                <a:gd name="connsiteX6" fmla="*/ 4892434 w 5095198"/>
                <a:gd name="connsiteY6" fmla="*/ 464893 h 1306843"/>
                <a:gd name="connsiteX7" fmla="*/ 5092459 w 5095198"/>
                <a:gd name="connsiteY7" fmla="*/ 1150693 h 1306843"/>
                <a:gd name="connsiteX8" fmla="*/ 4994034 w 5095198"/>
                <a:gd name="connsiteY8" fmla="*/ 1195143 h 1306843"/>
                <a:gd name="connsiteX9" fmla="*/ 4790834 w 5095198"/>
                <a:gd name="connsiteY9" fmla="*/ 1303093 h 1306843"/>
                <a:gd name="connsiteX10" fmla="*/ 4403484 w 5095198"/>
                <a:gd name="connsiteY10" fmla="*/ 1284043 h 1306843"/>
                <a:gd name="connsiteX11" fmla="*/ 2276234 w 5095198"/>
                <a:gd name="connsiteY11" fmla="*/ 1290393 h 1306843"/>
                <a:gd name="connsiteX12" fmla="*/ 650634 w 5095198"/>
                <a:gd name="connsiteY12" fmla="*/ 1226893 h 1306843"/>
                <a:gd name="connsiteX13" fmla="*/ 28334 w 5095198"/>
                <a:gd name="connsiteY13" fmla="*/ 1245943 h 1306843"/>
                <a:gd name="connsiteX14" fmla="*/ 136284 w 5095198"/>
                <a:gd name="connsiteY14" fmla="*/ 1195143 h 1306843"/>
                <a:gd name="connsiteX0" fmla="*/ 136284 w 5092561"/>
                <a:gd name="connsiteY0" fmla="*/ 1195143 h 1304254"/>
                <a:gd name="connsiteX1" fmla="*/ 409334 w 5092561"/>
                <a:gd name="connsiteY1" fmla="*/ 531568 h 1304254"/>
                <a:gd name="connsiteX2" fmla="*/ 853834 w 5092561"/>
                <a:gd name="connsiteY2" fmla="*/ 45793 h 1304254"/>
                <a:gd name="connsiteX3" fmla="*/ 1730134 w 5092561"/>
                <a:gd name="connsiteY3" fmla="*/ 20393 h 1304254"/>
                <a:gd name="connsiteX4" fmla="*/ 3762134 w 5092561"/>
                <a:gd name="connsiteY4" fmla="*/ 45793 h 1304254"/>
                <a:gd name="connsiteX5" fmla="*/ 4803534 w 5092561"/>
                <a:gd name="connsiteY5" fmla="*/ 185493 h 1304254"/>
                <a:gd name="connsiteX6" fmla="*/ 4892434 w 5092561"/>
                <a:gd name="connsiteY6" fmla="*/ 464893 h 1304254"/>
                <a:gd name="connsiteX7" fmla="*/ 5092459 w 5092561"/>
                <a:gd name="connsiteY7" fmla="*/ 1150693 h 1304254"/>
                <a:gd name="connsiteX8" fmla="*/ 4917834 w 5092561"/>
                <a:gd name="connsiteY8" fmla="*/ 1242768 h 1304254"/>
                <a:gd name="connsiteX9" fmla="*/ 4790834 w 5092561"/>
                <a:gd name="connsiteY9" fmla="*/ 1303093 h 1304254"/>
                <a:gd name="connsiteX10" fmla="*/ 4403484 w 5092561"/>
                <a:gd name="connsiteY10" fmla="*/ 1284043 h 1304254"/>
                <a:gd name="connsiteX11" fmla="*/ 2276234 w 5092561"/>
                <a:gd name="connsiteY11" fmla="*/ 1290393 h 1304254"/>
                <a:gd name="connsiteX12" fmla="*/ 650634 w 5092561"/>
                <a:gd name="connsiteY12" fmla="*/ 1226893 h 1304254"/>
                <a:gd name="connsiteX13" fmla="*/ 28334 w 5092561"/>
                <a:gd name="connsiteY13" fmla="*/ 1245943 h 1304254"/>
                <a:gd name="connsiteX14" fmla="*/ 136284 w 5092561"/>
                <a:gd name="connsiteY14" fmla="*/ 1195143 h 1304254"/>
                <a:gd name="connsiteX0" fmla="*/ 136284 w 5094244"/>
                <a:gd name="connsiteY0" fmla="*/ 1195143 h 1304254"/>
                <a:gd name="connsiteX1" fmla="*/ 409334 w 5094244"/>
                <a:gd name="connsiteY1" fmla="*/ 531568 h 1304254"/>
                <a:gd name="connsiteX2" fmla="*/ 853834 w 5094244"/>
                <a:gd name="connsiteY2" fmla="*/ 45793 h 1304254"/>
                <a:gd name="connsiteX3" fmla="*/ 1730134 w 5094244"/>
                <a:gd name="connsiteY3" fmla="*/ 20393 h 1304254"/>
                <a:gd name="connsiteX4" fmla="*/ 3762134 w 5094244"/>
                <a:gd name="connsiteY4" fmla="*/ 45793 h 1304254"/>
                <a:gd name="connsiteX5" fmla="*/ 4803534 w 5094244"/>
                <a:gd name="connsiteY5" fmla="*/ 185493 h 1304254"/>
                <a:gd name="connsiteX6" fmla="*/ 4892434 w 5094244"/>
                <a:gd name="connsiteY6" fmla="*/ 464893 h 1304254"/>
                <a:gd name="connsiteX7" fmla="*/ 5092459 w 5094244"/>
                <a:gd name="connsiteY7" fmla="*/ 1150693 h 1304254"/>
                <a:gd name="connsiteX8" fmla="*/ 4917834 w 5094244"/>
                <a:gd name="connsiteY8" fmla="*/ 1242768 h 1304254"/>
                <a:gd name="connsiteX9" fmla="*/ 4790834 w 5094244"/>
                <a:gd name="connsiteY9" fmla="*/ 1303093 h 1304254"/>
                <a:gd name="connsiteX10" fmla="*/ 4403484 w 5094244"/>
                <a:gd name="connsiteY10" fmla="*/ 1284043 h 1304254"/>
                <a:gd name="connsiteX11" fmla="*/ 2276234 w 5094244"/>
                <a:gd name="connsiteY11" fmla="*/ 1290393 h 1304254"/>
                <a:gd name="connsiteX12" fmla="*/ 650634 w 5094244"/>
                <a:gd name="connsiteY12" fmla="*/ 1226893 h 1304254"/>
                <a:gd name="connsiteX13" fmla="*/ 28334 w 5094244"/>
                <a:gd name="connsiteY13" fmla="*/ 1245943 h 1304254"/>
                <a:gd name="connsiteX14" fmla="*/ 136284 w 5094244"/>
                <a:gd name="connsiteY14" fmla="*/ 1195143 h 1304254"/>
                <a:gd name="connsiteX0" fmla="*/ 136284 w 5096692"/>
                <a:gd name="connsiteY0" fmla="*/ 1195143 h 1304254"/>
                <a:gd name="connsiteX1" fmla="*/ 409334 w 5096692"/>
                <a:gd name="connsiteY1" fmla="*/ 531568 h 1304254"/>
                <a:gd name="connsiteX2" fmla="*/ 853834 w 5096692"/>
                <a:gd name="connsiteY2" fmla="*/ 45793 h 1304254"/>
                <a:gd name="connsiteX3" fmla="*/ 1730134 w 5096692"/>
                <a:gd name="connsiteY3" fmla="*/ 20393 h 1304254"/>
                <a:gd name="connsiteX4" fmla="*/ 3762134 w 5096692"/>
                <a:gd name="connsiteY4" fmla="*/ 45793 h 1304254"/>
                <a:gd name="connsiteX5" fmla="*/ 4803534 w 5096692"/>
                <a:gd name="connsiteY5" fmla="*/ 185493 h 1304254"/>
                <a:gd name="connsiteX6" fmla="*/ 5022609 w 5096692"/>
                <a:gd name="connsiteY6" fmla="*/ 471243 h 1304254"/>
                <a:gd name="connsiteX7" fmla="*/ 5092459 w 5096692"/>
                <a:gd name="connsiteY7" fmla="*/ 1150693 h 1304254"/>
                <a:gd name="connsiteX8" fmla="*/ 4917834 w 5096692"/>
                <a:gd name="connsiteY8" fmla="*/ 1242768 h 1304254"/>
                <a:gd name="connsiteX9" fmla="*/ 4790834 w 5096692"/>
                <a:gd name="connsiteY9" fmla="*/ 1303093 h 1304254"/>
                <a:gd name="connsiteX10" fmla="*/ 4403484 w 5096692"/>
                <a:gd name="connsiteY10" fmla="*/ 1284043 h 1304254"/>
                <a:gd name="connsiteX11" fmla="*/ 2276234 w 5096692"/>
                <a:gd name="connsiteY11" fmla="*/ 1290393 h 1304254"/>
                <a:gd name="connsiteX12" fmla="*/ 650634 w 5096692"/>
                <a:gd name="connsiteY12" fmla="*/ 1226893 h 1304254"/>
                <a:gd name="connsiteX13" fmla="*/ 28334 w 5096692"/>
                <a:gd name="connsiteY13" fmla="*/ 1245943 h 1304254"/>
                <a:gd name="connsiteX14" fmla="*/ 136284 w 5096692"/>
                <a:gd name="connsiteY14" fmla="*/ 1195143 h 1304254"/>
                <a:gd name="connsiteX0" fmla="*/ 133637 w 5094045"/>
                <a:gd name="connsiteY0" fmla="*/ 1191783 h 1300894"/>
                <a:gd name="connsiteX1" fmla="*/ 270162 w 5094045"/>
                <a:gd name="connsiteY1" fmla="*/ 480583 h 1300894"/>
                <a:gd name="connsiteX2" fmla="*/ 851187 w 5094045"/>
                <a:gd name="connsiteY2" fmla="*/ 42433 h 1300894"/>
                <a:gd name="connsiteX3" fmla="*/ 1727487 w 5094045"/>
                <a:gd name="connsiteY3" fmla="*/ 17033 h 1300894"/>
                <a:gd name="connsiteX4" fmla="*/ 3759487 w 5094045"/>
                <a:gd name="connsiteY4" fmla="*/ 42433 h 1300894"/>
                <a:gd name="connsiteX5" fmla="*/ 4800887 w 5094045"/>
                <a:gd name="connsiteY5" fmla="*/ 182133 h 1300894"/>
                <a:gd name="connsiteX6" fmla="*/ 5019962 w 5094045"/>
                <a:gd name="connsiteY6" fmla="*/ 467883 h 1300894"/>
                <a:gd name="connsiteX7" fmla="*/ 5089812 w 5094045"/>
                <a:gd name="connsiteY7" fmla="*/ 1147333 h 1300894"/>
                <a:gd name="connsiteX8" fmla="*/ 4915187 w 5094045"/>
                <a:gd name="connsiteY8" fmla="*/ 1239408 h 1300894"/>
                <a:gd name="connsiteX9" fmla="*/ 4788187 w 5094045"/>
                <a:gd name="connsiteY9" fmla="*/ 1299733 h 1300894"/>
                <a:gd name="connsiteX10" fmla="*/ 4400837 w 5094045"/>
                <a:gd name="connsiteY10" fmla="*/ 1280683 h 1300894"/>
                <a:gd name="connsiteX11" fmla="*/ 2273587 w 5094045"/>
                <a:gd name="connsiteY11" fmla="*/ 1287033 h 1300894"/>
                <a:gd name="connsiteX12" fmla="*/ 647987 w 5094045"/>
                <a:gd name="connsiteY12" fmla="*/ 1223533 h 1300894"/>
                <a:gd name="connsiteX13" fmla="*/ 25687 w 5094045"/>
                <a:gd name="connsiteY13" fmla="*/ 1242583 h 1300894"/>
                <a:gd name="connsiteX14" fmla="*/ 133637 w 5094045"/>
                <a:gd name="connsiteY14" fmla="*/ 1191783 h 130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94045" h="1300894">
                  <a:moveTo>
                    <a:pt x="133637" y="1191783"/>
                  </a:moveTo>
                  <a:cubicBezTo>
                    <a:pt x="174383" y="1064783"/>
                    <a:pt x="150570" y="672141"/>
                    <a:pt x="270162" y="480583"/>
                  </a:cubicBezTo>
                  <a:cubicBezTo>
                    <a:pt x="389754" y="289025"/>
                    <a:pt x="608300" y="119691"/>
                    <a:pt x="851187" y="42433"/>
                  </a:cubicBezTo>
                  <a:cubicBezTo>
                    <a:pt x="1094074" y="-34825"/>
                    <a:pt x="1242770" y="17033"/>
                    <a:pt x="1727487" y="17033"/>
                  </a:cubicBezTo>
                  <a:cubicBezTo>
                    <a:pt x="2212204" y="17033"/>
                    <a:pt x="3247254" y="14916"/>
                    <a:pt x="3759487" y="42433"/>
                  </a:cubicBezTo>
                  <a:cubicBezTo>
                    <a:pt x="4271720" y="69950"/>
                    <a:pt x="4590808" y="111225"/>
                    <a:pt x="4800887" y="182133"/>
                  </a:cubicBezTo>
                  <a:cubicBezTo>
                    <a:pt x="5010966" y="253041"/>
                    <a:pt x="4971808" y="307016"/>
                    <a:pt x="5019962" y="467883"/>
                  </a:cubicBezTo>
                  <a:cubicBezTo>
                    <a:pt x="5068116" y="628750"/>
                    <a:pt x="5107274" y="1018746"/>
                    <a:pt x="5089812" y="1147333"/>
                  </a:cubicBezTo>
                  <a:cubicBezTo>
                    <a:pt x="5072350" y="1275920"/>
                    <a:pt x="4965458" y="1214008"/>
                    <a:pt x="4915187" y="1239408"/>
                  </a:cubicBezTo>
                  <a:cubicBezTo>
                    <a:pt x="4864916" y="1264808"/>
                    <a:pt x="4873912" y="1292854"/>
                    <a:pt x="4788187" y="1299733"/>
                  </a:cubicBezTo>
                  <a:cubicBezTo>
                    <a:pt x="4702462" y="1306612"/>
                    <a:pt x="4400837" y="1280683"/>
                    <a:pt x="4400837" y="1280683"/>
                  </a:cubicBezTo>
                  <a:lnTo>
                    <a:pt x="2273587" y="1287033"/>
                  </a:lnTo>
                  <a:cubicBezTo>
                    <a:pt x="1600487" y="1280683"/>
                    <a:pt x="1060737" y="1253166"/>
                    <a:pt x="647987" y="1223533"/>
                  </a:cubicBezTo>
                  <a:cubicBezTo>
                    <a:pt x="235237" y="1193900"/>
                    <a:pt x="111412" y="1247875"/>
                    <a:pt x="25687" y="1242583"/>
                  </a:cubicBezTo>
                  <a:cubicBezTo>
                    <a:pt x="-60038" y="1237291"/>
                    <a:pt x="92891" y="1318783"/>
                    <a:pt x="133637" y="1191783"/>
                  </a:cubicBezTo>
                  <a:close/>
                </a:path>
              </a:pathLst>
            </a:custGeom>
            <a:solidFill>
              <a:srgbClr val="3399F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A66A27E2-33D5-40CB-8C43-0F70A5976C17}"/>
                </a:ext>
              </a:extLst>
            </p:cNvPr>
            <p:cNvSpPr/>
            <p:nvPr/>
          </p:nvSpPr>
          <p:spPr>
            <a:xfrm>
              <a:off x="4926580" y="1153753"/>
              <a:ext cx="2485059" cy="1777683"/>
            </a:xfrm>
            <a:custGeom>
              <a:avLst/>
              <a:gdLst>
                <a:gd name="connsiteX0" fmla="*/ 51820 w 2485059"/>
                <a:gd name="connsiteY0" fmla="*/ 548047 h 1777683"/>
                <a:gd name="connsiteX1" fmla="*/ 77220 w 2485059"/>
                <a:gd name="connsiteY1" fmla="*/ 1513247 h 1777683"/>
                <a:gd name="connsiteX2" fmla="*/ 940820 w 2485059"/>
                <a:gd name="connsiteY2" fmla="*/ 1767247 h 1777683"/>
                <a:gd name="connsiteX3" fmla="*/ 1715520 w 2485059"/>
                <a:gd name="connsiteY3" fmla="*/ 1691047 h 1777683"/>
                <a:gd name="connsiteX4" fmla="*/ 2172720 w 2485059"/>
                <a:gd name="connsiteY4" fmla="*/ 1348147 h 1777683"/>
                <a:gd name="connsiteX5" fmla="*/ 2401320 w 2485059"/>
                <a:gd name="connsiteY5" fmla="*/ 1017947 h 1777683"/>
                <a:gd name="connsiteX6" fmla="*/ 2477520 w 2485059"/>
                <a:gd name="connsiteY6" fmla="*/ 497247 h 1777683"/>
                <a:gd name="connsiteX7" fmla="*/ 2236220 w 2485059"/>
                <a:gd name="connsiteY7" fmla="*/ 141647 h 1777683"/>
                <a:gd name="connsiteX8" fmla="*/ 1207520 w 2485059"/>
                <a:gd name="connsiteY8" fmla="*/ 1947 h 1777683"/>
                <a:gd name="connsiteX9" fmla="*/ 407420 w 2485059"/>
                <a:gd name="connsiteY9" fmla="*/ 230547 h 1777683"/>
                <a:gd name="connsiteX10" fmla="*/ 166120 w 2485059"/>
                <a:gd name="connsiteY10" fmla="*/ 408347 h 1777683"/>
                <a:gd name="connsiteX11" fmla="*/ 51820 w 2485059"/>
                <a:gd name="connsiteY11" fmla="*/ 548047 h 177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5059" h="1777683">
                  <a:moveTo>
                    <a:pt x="51820" y="548047"/>
                  </a:moveTo>
                  <a:cubicBezTo>
                    <a:pt x="37003" y="732197"/>
                    <a:pt x="-70947" y="1310047"/>
                    <a:pt x="77220" y="1513247"/>
                  </a:cubicBezTo>
                  <a:cubicBezTo>
                    <a:pt x="225387" y="1716447"/>
                    <a:pt x="667770" y="1737614"/>
                    <a:pt x="940820" y="1767247"/>
                  </a:cubicBezTo>
                  <a:cubicBezTo>
                    <a:pt x="1213870" y="1796880"/>
                    <a:pt x="1510203" y="1760897"/>
                    <a:pt x="1715520" y="1691047"/>
                  </a:cubicBezTo>
                  <a:cubicBezTo>
                    <a:pt x="1920837" y="1621197"/>
                    <a:pt x="2058420" y="1460330"/>
                    <a:pt x="2172720" y="1348147"/>
                  </a:cubicBezTo>
                  <a:cubicBezTo>
                    <a:pt x="2287020" y="1235964"/>
                    <a:pt x="2350520" y="1159764"/>
                    <a:pt x="2401320" y="1017947"/>
                  </a:cubicBezTo>
                  <a:cubicBezTo>
                    <a:pt x="2452120" y="876130"/>
                    <a:pt x="2505037" y="643297"/>
                    <a:pt x="2477520" y="497247"/>
                  </a:cubicBezTo>
                  <a:cubicBezTo>
                    <a:pt x="2450003" y="351197"/>
                    <a:pt x="2447887" y="224197"/>
                    <a:pt x="2236220" y="141647"/>
                  </a:cubicBezTo>
                  <a:cubicBezTo>
                    <a:pt x="2024553" y="59097"/>
                    <a:pt x="1512320" y="-12870"/>
                    <a:pt x="1207520" y="1947"/>
                  </a:cubicBezTo>
                  <a:cubicBezTo>
                    <a:pt x="902720" y="16764"/>
                    <a:pt x="580987" y="162814"/>
                    <a:pt x="407420" y="230547"/>
                  </a:cubicBezTo>
                  <a:cubicBezTo>
                    <a:pt x="233853" y="298280"/>
                    <a:pt x="225387" y="355430"/>
                    <a:pt x="166120" y="408347"/>
                  </a:cubicBezTo>
                  <a:cubicBezTo>
                    <a:pt x="106853" y="461264"/>
                    <a:pt x="66637" y="363897"/>
                    <a:pt x="51820" y="548047"/>
                  </a:cubicBezTo>
                  <a:close/>
                </a:path>
              </a:pathLst>
            </a:custGeom>
            <a:solidFill>
              <a:srgbClr val="FCC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473C017-6880-403C-A28B-7D0306757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23849"/>
              <a:ext cx="2921000" cy="2441939"/>
            </a:xfrm>
            <a:custGeom>
              <a:avLst/>
              <a:gdLst>
                <a:gd name="T0" fmla="*/ 99 w 1378"/>
                <a:gd name="T1" fmla="*/ 1106 h 1152"/>
                <a:gd name="T2" fmla="*/ 43 w 1378"/>
                <a:gd name="T3" fmla="*/ 868 h 1152"/>
                <a:gd name="T4" fmla="*/ 16 w 1378"/>
                <a:gd name="T5" fmla="*/ 697 h 1152"/>
                <a:gd name="T6" fmla="*/ 7 w 1378"/>
                <a:gd name="T7" fmla="*/ 481 h 1152"/>
                <a:gd name="T8" fmla="*/ 102 w 1378"/>
                <a:gd name="T9" fmla="*/ 378 h 1152"/>
                <a:gd name="T10" fmla="*/ 115 w 1378"/>
                <a:gd name="T11" fmla="*/ 339 h 1152"/>
                <a:gd name="T12" fmla="*/ 181 w 1378"/>
                <a:gd name="T13" fmla="*/ 252 h 1152"/>
                <a:gd name="T14" fmla="*/ 214 w 1378"/>
                <a:gd name="T15" fmla="*/ 232 h 1152"/>
                <a:gd name="T16" fmla="*/ 504 w 1378"/>
                <a:gd name="T17" fmla="*/ 103 h 1152"/>
                <a:gd name="T18" fmla="*/ 613 w 1378"/>
                <a:gd name="T19" fmla="*/ 74 h 1152"/>
                <a:gd name="T20" fmla="*/ 511 w 1378"/>
                <a:gd name="T21" fmla="*/ 45 h 1152"/>
                <a:gd name="T22" fmla="*/ 564 w 1378"/>
                <a:gd name="T23" fmla="*/ 36 h 1152"/>
                <a:gd name="T24" fmla="*/ 653 w 1378"/>
                <a:gd name="T25" fmla="*/ 71 h 1152"/>
                <a:gd name="T26" fmla="*/ 547 w 1378"/>
                <a:gd name="T27" fmla="*/ 3 h 1152"/>
                <a:gd name="T28" fmla="*/ 663 w 1378"/>
                <a:gd name="T29" fmla="*/ 39 h 1152"/>
                <a:gd name="T30" fmla="*/ 837 w 1378"/>
                <a:gd name="T31" fmla="*/ 100 h 1152"/>
                <a:gd name="T32" fmla="*/ 1045 w 1378"/>
                <a:gd name="T33" fmla="*/ 158 h 1152"/>
                <a:gd name="T34" fmla="*/ 1075 w 1378"/>
                <a:gd name="T35" fmla="*/ 203 h 1152"/>
                <a:gd name="T36" fmla="*/ 1098 w 1378"/>
                <a:gd name="T37" fmla="*/ 255 h 1152"/>
                <a:gd name="T38" fmla="*/ 1272 w 1378"/>
                <a:gd name="T39" fmla="*/ 336 h 1152"/>
                <a:gd name="T40" fmla="*/ 1378 w 1378"/>
                <a:gd name="T41" fmla="*/ 490 h 1152"/>
                <a:gd name="T42" fmla="*/ 1266 w 1378"/>
                <a:gd name="T43" fmla="*/ 416 h 1152"/>
                <a:gd name="T44" fmla="*/ 1272 w 1378"/>
                <a:gd name="T45" fmla="*/ 432 h 1152"/>
                <a:gd name="T46" fmla="*/ 1365 w 1378"/>
                <a:gd name="T47" fmla="*/ 590 h 1152"/>
                <a:gd name="T48" fmla="*/ 1348 w 1378"/>
                <a:gd name="T49" fmla="*/ 674 h 1152"/>
                <a:gd name="T50" fmla="*/ 1236 w 1378"/>
                <a:gd name="T51" fmla="*/ 861 h 1152"/>
                <a:gd name="T52" fmla="*/ 1197 w 1378"/>
                <a:gd name="T53" fmla="*/ 1016 h 1152"/>
                <a:gd name="T54" fmla="*/ 1157 w 1378"/>
                <a:gd name="T55" fmla="*/ 1145 h 1152"/>
                <a:gd name="T56" fmla="*/ 1137 w 1378"/>
                <a:gd name="T57" fmla="*/ 1139 h 1152"/>
                <a:gd name="T58" fmla="*/ 1124 w 1378"/>
                <a:gd name="T59" fmla="*/ 736 h 1152"/>
                <a:gd name="T60" fmla="*/ 1124 w 1378"/>
                <a:gd name="T61" fmla="*/ 642 h 1152"/>
                <a:gd name="T62" fmla="*/ 963 w 1378"/>
                <a:gd name="T63" fmla="*/ 571 h 1152"/>
                <a:gd name="T64" fmla="*/ 956 w 1378"/>
                <a:gd name="T65" fmla="*/ 578 h 1152"/>
                <a:gd name="T66" fmla="*/ 1055 w 1378"/>
                <a:gd name="T67" fmla="*/ 713 h 1152"/>
                <a:gd name="T68" fmla="*/ 1015 w 1378"/>
                <a:gd name="T69" fmla="*/ 681 h 1152"/>
                <a:gd name="T70" fmla="*/ 956 w 1378"/>
                <a:gd name="T71" fmla="*/ 642 h 1152"/>
                <a:gd name="T72" fmla="*/ 1015 w 1378"/>
                <a:gd name="T73" fmla="*/ 800 h 1152"/>
                <a:gd name="T74" fmla="*/ 1012 w 1378"/>
                <a:gd name="T75" fmla="*/ 887 h 1152"/>
                <a:gd name="T76" fmla="*/ 986 w 1378"/>
                <a:gd name="T77" fmla="*/ 813 h 1152"/>
                <a:gd name="T78" fmla="*/ 877 w 1378"/>
                <a:gd name="T79" fmla="*/ 626 h 1152"/>
                <a:gd name="T80" fmla="*/ 785 w 1378"/>
                <a:gd name="T81" fmla="*/ 571 h 1152"/>
                <a:gd name="T82" fmla="*/ 663 w 1378"/>
                <a:gd name="T83" fmla="*/ 552 h 1152"/>
                <a:gd name="T84" fmla="*/ 429 w 1378"/>
                <a:gd name="T85" fmla="*/ 587 h 1152"/>
                <a:gd name="T86" fmla="*/ 237 w 1378"/>
                <a:gd name="T87" fmla="*/ 600 h 1152"/>
                <a:gd name="T88" fmla="*/ 241 w 1378"/>
                <a:gd name="T89" fmla="*/ 687 h 1152"/>
                <a:gd name="T90" fmla="*/ 181 w 1378"/>
                <a:gd name="T91" fmla="*/ 707 h 1152"/>
                <a:gd name="T92" fmla="*/ 211 w 1378"/>
                <a:gd name="T93" fmla="*/ 794 h 1152"/>
                <a:gd name="T94" fmla="*/ 165 w 1378"/>
                <a:gd name="T95" fmla="*/ 755 h 1152"/>
                <a:gd name="T96" fmla="*/ 178 w 1378"/>
                <a:gd name="T97" fmla="*/ 819 h 1152"/>
                <a:gd name="T98" fmla="*/ 142 w 1378"/>
                <a:gd name="T99" fmla="*/ 800 h 1152"/>
                <a:gd name="T100" fmla="*/ 138 w 1378"/>
                <a:gd name="T101" fmla="*/ 842 h 1152"/>
                <a:gd name="T102" fmla="*/ 129 w 1378"/>
                <a:gd name="T103" fmla="*/ 111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8" h="1152">
                  <a:moveTo>
                    <a:pt x="115" y="1129"/>
                  </a:moveTo>
                  <a:lnTo>
                    <a:pt x="99" y="1106"/>
                  </a:lnTo>
                  <a:lnTo>
                    <a:pt x="69" y="1019"/>
                  </a:lnTo>
                  <a:lnTo>
                    <a:pt x="43" y="868"/>
                  </a:lnTo>
                  <a:lnTo>
                    <a:pt x="40" y="836"/>
                  </a:lnTo>
                  <a:lnTo>
                    <a:pt x="16" y="697"/>
                  </a:lnTo>
                  <a:lnTo>
                    <a:pt x="0" y="500"/>
                  </a:lnTo>
                  <a:lnTo>
                    <a:pt x="7" y="481"/>
                  </a:lnTo>
                  <a:lnTo>
                    <a:pt x="36" y="432"/>
                  </a:lnTo>
                  <a:lnTo>
                    <a:pt x="102" y="378"/>
                  </a:lnTo>
                  <a:lnTo>
                    <a:pt x="132" y="371"/>
                  </a:lnTo>
                  <a:lnTo>
                    <a:pt x="115" y="339"/>
                  </a:lnTo>
                  <a:lnTo>
                    <a:pt x="125" y="291"/>
                  </a:lnTo>
                  <a:lnTo>
                    <a:pt x="181" y="252"/>
                  </a:lnTo>
                  <a:lnTo>
                    <a:pt x="198" y="245"/>
                  </a:lnTo>
                  <a:lnTo>
                    <a:pt x="214" y="232"/>
                  </a:lnTo>
                  <a:lnTo>
                    <a:pt x="349" y="158"/>
                  </a:lnTo>
                  <a:lnTo>
                    <a:pt x="504" y="103"/>
                  </a:lnTo>
                  <a:lnTo>
                    <a:pt x="607" y="78"/>
                  </a:lnTo>
                  <a:lnTo>
                    <a:pt x="613" y="74"/>
                  </a:lnTo>
                  <a:lnTo>
                    <a:pt x="554" y="52"/>
                  </a:lnTo>
                  <a:lnTo>
                    <a:pt x="511" y="45"/>
                  </a:lnTo>
                  <a:lnTo>
                    <a:pt x="521" y="33"/>
                  </a:lnTo>
                  <a:lnTo>
                    <a:pt x="564" y="36"/>
                  </a:lnTo>
                  <a:lnTo>
                    <a:pt x="639" y="62"/>
                  </a:lnTo>
                  <a:lnTo>
                    <a:pt x="653" y="71"/>
                  </a:lnTo>
                  <a:lnTo>
                    <a:pt x="630" y="45"/>
                  </a:lnTo>
                  <a:lnTo>
                    <a:pt x="547" y="3"/>
                  </a:lnTo>
                  <a:lnTo>
                    <a:pt x="567" y="0"/>
                  </a:lnTo>
                  <a:lnTo>
                    <a:pt x="663" y="39"/>
                  </a:lnTo>
                  <a:lnTo>
                    <a:pt x="725" y="65"/>
                  </a:lnTo>
                  <a:lnTo>
                    <a:pt x="837" y="100"/>
                  </a:lnTo>
                  <a:lnTo>
                    <a:pt x="979" y="132"/>
                  </a:lnTo>
                  <a:lnTo>
                    <a:pt x="1045" y="158"/>
                  </a:lnTo>
                  <a:lnTo>
                    <a:pt x="1065" y="181"/>
                  </a:lnTo>
                  <a:lnTo>
                    <a:pt x="1075" y="203"/>
                  </a:lnTo>
                  <a:lnTo>
                    <a:pt x="1081" y="249"/>
                  </a:lnTo>
                  <a:lnTo>
                    <a:pt x="1098" y="255"/>
                  </a:lnTo>
                  <a:lnTo>
                    <a:pt x="1144" y="265"/>
                  </a:lnTo>
                  <a:lnTo>
                    <a:pt x="1272" y="336"/>
                  </a:lnTo>
                  <a:lnTo>
                    <a:pt x="1351" y="429"/>
                  </a:lnTo>
                  <a:lnTo>
                    <a:pt x="1378" y="490"/>
                  </a:lnTo>
                  <a:lnTo>
                    <a:pt x="1328" y="442"/>
                  </a:lnTo>
                  <a:lnTo>
                    <a:pt x="1266" y="416"/>
                  </a:lnTo>
                  <a:lnTo>
                    <a:pt x="1259" y="416"/>
                  </a:lnTo>
                  <a:lnTo>
                    <a:pt x="1272" y="432"/>
                  </a:lnTo>
                  <a:lnTo>
                    <a:pt x="1335" y="519"/>
                  </a:lnTo>
                  <a:lnTo>
                    <a:pt x="1365" y="590"/>
                  </a:lnTo>
                  <a:lnTo>
                    <a:pt x="1365" y="626"/>
                  </a:lnTo>
                  <a:lnTo>
                    <a:pt x="1348" y="674"/>
                  </a:lnTo>
                  <a:lnTo>
                    <a:pt x="1302" y="736"/>
                  </a:lnTo>
                  <a:lnTo>
                    <a:pt x="1236" y="861"/>
                  </a:lnTo>
                  <a:lnTo>
                    <a:pt x="1206" y="958"/>
                  </a:lnTo>
                  <a:lnTo>
                    <a:pt x="1197" y="1016"/>
                  </a:lnTo>
                  <a:lnTo>
                    <a:pt x="1177" y="1106"/>
                  </a:lnTo>
                  <a:lnTo>
                    <a:pt x="1157" y="1145"/>
                  </a:lnTo>
                  <a:lnTo>
                    <a:pt x="1147" y="1152"/>
                  </a:lnTo>
                  <a:lnTo>
                    <a:pt x="1137" y="1139"/>
                  </a:lnTo>
                  <a:lnTo>
                    <a:pt x="1124" y="1006"/>
                  </a:lnTo>
                  <a:lnTo>
                    <a:pt x="1124" y="736"/>
                  </a:lnTo>
                  <a:lnTo>
                    <a:pt x="1127" y="658"/>
                  </a:lnTo>
                  <a:lnTo>
                    <a:pt x="1124" y="642"/>
                  </a:lnTo>
                  <a:lnTo>
                    <a:pt x="1071" y="610"/>
                  </a:lnTo>
                  <a:lnTo>
                    <a:pt x="963" y="571"/>
                  </a:lnTo>
                  <a:lnTo>
                    <a:pt x="936" y="565"/>
                  </a:lnTo>
                  <a:lnTo>
                    <a:pt x="956" y="578"/>
                  </a:lnTo>
                  <a:lnTo>
                    <a:pt x="1028" y="649"/>
                  </a:lnTo>
                  <a:lnTo>
                    <a:pt x="1055" y="713"/>
                  </a:lnTo>
                  <a:lnTo>
                    <a:pt x="1048" y="745"/>
                  </a:lnTo>
                  <a:lnTo>
                    <a:pt x="1015" y="681"/>
                  </a:lnTo>
                  <a:lnTo>
                    <a:pt x="963" y="642"/>
                  </a:lnTo>
                  <a:lnTo>
                    <a:pt x="956" y="642"/>
                  </a:lnTo>
                  <a:lnTo>
                    <a:pt x="969" y="668"/>
                  </a:lnTo>
                  <a:lnTo>
                    <a:pt x="1015" y="800"/>
                  </a:lnTo>
                  <a:lnTo>
                    <a:pt x="1022" y="858"/>
                  </a:lnTo>
                  <a:lnTo>
                    <a:pt x="1012" y="887"/>
                  </a:lnTo>
                  <a:lnTo>
                    <a:pt x="1002" y="897"/>
                  </a:lnTo>
                  <a:lnTo>
                    <a:pt x="986" y="813"/>
                  </a:lnTo>
                  <a:lnTo>
                    <a:pt x="936" y="697"/>
                  </a:lnTo>
                  <a:lnTo>
                    <a:pt x="877" y="626"/>
                  </a:lnTo>
                  <a:lnTo>
                    <a:pt x="814" y="587"/>
                  </a:lnTo>
                  <a:lnTo>
                    <a:pt x="785" y="571"/>
                  </a:lnTo>
                  <a:lnTo>
                    <a:pt x="752" y="561"/>
                  </a:lnTo>
                  <a:lnTo>
                    <a:pt x="663" y="552"/>
                  </a:lnTo>
                  <a:lnTo>
                    <a:pt x="514" y="565"/>
                  </a:lnTo>
                  <a:lnTo>
                    <a:pt x="429" y="587"/>
                  </a:lnTo>
                  <a:lnTo>
                    <a:pt x="353" y="607"/>
                  </a:lnTo>
                  <a:lnTo>
                    <a:pt x="237" y="600"/>
                  </a:lnTo>
                  <a:lnTo>
                    <a:pt x="224" y="597"/>
                  </a:lnTo>
                  <a:lnTo>
                    <a:pt x="241" y="687"/>
                  </a:lnTo>
                  <a:lnTo>
                    <a:pt x="191" y="649"/>
                  </a:lnTo>
                  <a:lnTo>
                    <a:pt x="181" y="707"/>
                  </a:lnTo>
                  <a:lnTo>
                    <a:pt x="198" y="732"/>
                  </a:lnTo>
                  <a:lnTo>
                    <a:pt x="211" y="794"/>
                  </a:lnTo>
                  <a:lnTo>
                    <a:pt x="171" y="755"/>
                  </a:lnTo>
                  <a:lnTo>
                    <a:pt x="165" y="755"/>
                  </a:lnTo>
                  <a:lnTo>
                    <a:pt x="178" y="778"/>
                  </a:lnTo>
                  <a:lnTo>
                    <a:pt x="178" y="819"/>
                  </a:lnTo>
                  <a:lnTo>
                    <a:pt x="168" y="803"/>
                  </a:lnTo>
                  <a:lnTo>
                    <a:pt x="142" y="800"/>
                  </a:lnTo>
                  <a:lnTo>
                    <a:pt x="138" y="800"/>
                  </a:lnTo>
                  <a:lnTo>
                    <a:pt x="138" y="842"/>
                  </a:lnTo>
                  <a:lnTo>
                    <a:pt x="138" y="1026"/>
                  </a:lnTo>
                  <a:lnTo>
                    <a:pt x="129" y="1116"/>
                  </a:lnTo>
                  <a:lnTo>
                    <a:pt x="115" y="11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30B81A4-56E9-4DA3-869A-4FA2CD185961}"/>
                </a:ext>
              </a:extLst>
            </p:cNvPr>
            <p:cNvGrpSpPr/>
            <p:nvPr/>
          </p:nvGrpSpPr>
          <p:grpSpPr>
            <a:xfrm>
              <a:off x="3601740" y="6109507"/>
              <a:ext cx="1008837" cy="424645"/>
              <a:chOff x="3601740" y="6109507"/>
              <a:chExt cx="1008837" cy="424645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2E11D28-BDFF-4418-BD45-A8949694504B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AF34B992-DF9D-4688-A89B-0A85857D7F8D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" name="왼쪽 대괄호 3">
                <a:extLst>
                  <a:ext uri="{FF2B5EF4-FFF2-40B4-BE49-F238E27FC236}">
                    <a16:creationId xmlns:a16="http://schemas.microsoft.com/office/drawing/2014/main" id="{CEF01E43-0B21-4395-9C56-C386216A3E6F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49A61B8-6499-4003-B7B2-E213A8784AF8}"/>
                </a:ext>
              </a:extLst>
            </p:cNvPr>
            <p:cNvGrpSpPr/>
            <p:nvPr/>
          </p:nvGrpSpPr>
          <p:grpSpPr>
            <a:xfrm flipH="1">
              <a:off x="7632878" y="6108699"/>
              <a:ext cx="1008837" cy="424645"/>
              <a:chOff x="3601740" y="6109507"/>
              <a:chExt cx="1008837" cy="424645"/>
            </a:xfrm>
          </p:grpSpPr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4C86E0B-5F01-4F86-8161-0B4522DCF4DA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4E8AA42C-3562-4EDD-8258-E30905D9EB04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1" name="왼쪽 대괄호 20">
                <a:extLst>
                  <a:ext uri="{FF2B5EF4-FFF2-40B4-BE49-F238E27FC236}">
                    <a16:creationId xmlns:a16="http://schemas.microsoft.com/office/drawing/2014/main" id="{29D59BA9-D480-4133-8E2B-E8892CF301FE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52652" y="2765788"/>
            <a:ext cx="6096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계산 환경 조사</a:t>
            </a:r>
            <a:endParaRPr kumimoji="0" lang="en-US" altLang="ko-KR" sz="4000" b="1" i="0" u="none" strike="noStrike" kern="0" cap="none" spc="0" normalizeH="0" baseline="0" noProof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순천향대학교 컴퓨터공학과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20184102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신주용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62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0427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1" y="688494"/>
            <a:ext cx="12191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계산 환경 조사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B2F51A-BB2E-4825-8563-7498C89C4055}"/>
              </a:ext>
            </a:extLst>
          </p:cNvPr>
          <p:cNvSpPr txBox="1"/>
          <p:nvPr/>
        </p:nvSpPr>
        <p:spPr>
          <a:xfrm>
            <a:off x="1740346" y="1970939"/>
            <a:ext cx="884816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다음 계산 환경 중 하나를 선택하여 조사하고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,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사용 예를 기술하라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분산 시스템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(Distributed System)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클라이언트 서버 계산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(Client-Server Computing)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피어 간 계산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(Peer-to-Peer Computing)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가상화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(Virtualization)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클라우드 컴퓨팅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(Cloud Computing)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2456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7EE3C9-854B-49A6-99D9-2933E19EAD82}"/>
              </a:ext>
            </a:extLst>
          </p:cNvPr>
          <p:cNvSpPr/>
          <p:nvPr/>
        </p:nvSpPr>
        <p:spPr>
          <a:xfrm>
            <a:off x="3039951" y="307505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클라우드 컴퓨팅</a:t>
            </a:r>
            <a:endParaRPr lang="en-US" altLang="ko-KR" sz="4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2536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클라우드 컴퓨팅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3474267" y="120994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pic>
        <p:nvPicPr>
          <p:cNvPr id="2058" name="Picture 10" descr="클라우드 컴퓨팅(Cloud Computing) 활용 - 목장드림뉴스">
            <a:extLst>
              <a:ext uri="{FF2B5EF4-FFF2-40B4-BE49-F238E27FC236}">
                <a16:creationId xmlns:a16="http://schemas.microsoft.com/office/drawing/2014/main" id="{544FD2FD-B83B-41C6-AA6A-0488D1A74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00" b="90500" l="9834" r="89751">
                        <a14:foregroundMark x1="49307" y1="9500" x2="49307" y2="9500"/>
                        <a14:foregroundMark x1="50416" y1="9500" x2="50416" y2="9500"/>
                        <a14:foregroundMark x1="22299" y1="74833" x2="22299" y2="74833"/>
                        <a14:foregroundMark x1="26454" y1="75333" x2="26454" y2="75333"/>
                        <a14:foregroundMark x1="28393" y1="75833" x2="28393" y2="75833"/>
                        <a14:foregroundMark x1="28393" y1="75833" x2="28393" y2="75833"/>
                        <a14:foregroundMark x1="28393" y1="75833" x2="28393" y2="75833"/>
                        <a14:foregroundMark x1="28393" y1="75833" x2="28393" y2="75833"/>
                        <a14:foregroundMark x1="28393" y1="75833" x2="28393" y2="75833"/>
                        <a14:foregroundMark x1="31440" y1="71167" x2="27978" y2="76667"/>
                        <a14:foregroundMark x1="27562" y1="73000" x2="27562" y2="82167"/>
                        <a14:foregroundMark x1="21607" y1="71667" x2="18560" y2="76333"/>
                        <a14:foregroundMark x1="24238" y1="85000" x2="24931" y2="84500"/>
                        <a14:foregroundMark x1="40166" y1="83167" x2="40166" y2="90500"/>
                        <a14:foregroundMark x1="40859" y1="84000" x2="41690" y2="85333"/>
                        <a14:foregroundMark x1="56094" y1="78500" x2="56510" y2="89500"/>
                        <a14:foregroundMark x1="74654" y1="74500" x2="78532" y2="80000"/>
                        <a14:foregroundMark x1="81163" y1="73500" x2="82687" y2="82667"/>
                        <a14:foregroundMark x1="77701" y1="79000" x2="67452" y2="77167"/>
                        <a14:foregroundMark x1="53463" y1="42000" x2="24515" y2="42500"/>
                        <a14:foregroundMark x1="24515" y1="42500" x2="33795" y2="29167"/>
                        <a14:foregroundMark x1="33795" y1="29167" x2="45845" y2="32833"/>
                        <a14:foregroundMark x1="45845" y1="32833" x2="47507" y2="18667"/>
                        <a14:foregroundMark x1="47507" y1="18667" x2="50277" y2="32667"/>
                        <a14:foregroundMark x1="50277" y1="32667" x2="65097" y2="29000"/>
                        <a14:foregroundMark x1="65097" y1="29000" x2="74931" y2="35667"/>
                        <a14:foregroundMark x1="74931" y1="35667" x2="62050" y2="43000"/>
                        <a14:foregroundMark x1="62050" y1="43000" x2="65928" y2="42000"/>
                        <a14:foregroundMark x1="43906" y1="42000" x2="38227" y2="33333"/>
                        <a14:foregroundMark x1="42382" y1="18167" x2="38643" y2="29667"/>
                        <a14:foregroundMark x1="22299" y1="40667" x2="33657" y2="36000"/>
                        <a14:foregroundMark x1="33657" y1="36000" x2="35180" y2="36000"/>
                        <a14:foregroundMark x1="72438" y1="44333" x2="80055" y2="38333"/>
                        <a14:foregroundMark x1="71745" y1="70833" x2="71330" y2="78500"/>
                        <a14:foregroundMark x1="55679" y1="79000" x2="56925" y2="88667"/>
                        <a14:foregroundMark x1="54986" y1="78500" x2="53878" y2="90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73" y="1585591"/>
            <a:ext cx="4630546" cy="384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7C14EF6-DA07-4021-8DA9-B87BECF58117}"/>
              </a:ext>
            </a:extLst>
          </p:cNvPr>
          <p:cNvSpPr txBox="1"/>
          <p:nvPr/>
        </p:nvSpPr>
        <p:spPr>
          <a:xfrm>
            <a:off x="4749521" y="1881648"/>
            <a:ext cx="676408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클라우드 컴퓨팅은 인터넷을 통해 서버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스토리지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데이터베이스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네트워킹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소프트웨어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분석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인텔리전스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등의 컴퓨팅 서비스를 제공하는 것입니다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정보가 인터넷 상의 서버에 영구적으로 저장되고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데스크톱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,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태블릿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노트북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스마트폰 등의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IT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기기 등과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같은 클라이언트에는 일시적으로 보관되는 컴퓨터 환경을 뜻합니다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즉 이용자의 모든 정보를 인터넷 상의 서버에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저장하고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정보를 각종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IT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기기를 통하여 언제 어디서든 이용할 수 있다는 개념입니다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1928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클라우드 컴퓨팅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3474267" y="120994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C14EF6-DA07-4021-8DA9-B87BECF58117}"/>
              </a:ext>
            </a:extLst>
          </p:cNvPr>
          <p:cNvSpPr txBox="1"/>
          <p:nvPr/>
        </p:nvSpPr>
        <p:spPr>
          <a:xfrm>
            <a:off x="4642951" y="1907112"/>
            <a:ext cx="676408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클라우드 컴퓨팅의 최고 이점은 클라이언트가 이용하기에 편리하다는 것에 있습니다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여러 다른 인터넷 연결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디바이스에서 앱과 데이터에 자유롭게 액세스할 수 있고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자동으로 유지 관리되므로 사용자가 관리할 사항이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적습니다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  <a:p>
            <a:pPr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대부분의 클라우드 컴퓨팅 서비스는 많은 양의 컴퓨터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리소스도 대부분 몇 번의 마우스 클릭으로 몇 분 만에 처리될 수 있어 많은 유연성이 제공됩니다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이외에도 비용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확장성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생산성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안정성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보안 면에서 많은 이점이 있습니다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074" name="Picture 2" descr="클라우드 컴퓨팅 - 무료 컴퓨터개 아이콘">
            <a:extLst>
              <a:ext uri="{FF2B5EF4-FFF2-40B4-BE49-F238E27FC236}">
                <a16:creationId xmlns:a16="http://schemas.microsoft.com/office/drawing/2014/main" id="{BAFD01A1-AB72-471B-88F7-05184ECA9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32" y="1902066"/>
            <a:ext cx="3682718" cy="368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383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7EE3C9-854B-49A6-99D9-2933E19EAD82}"/>
              </a:ext>
            </a:extLst>
          </p:cNvPr>
          <p:cNvSpPr/>
          <p:nvPr/>
        </p:nvSpPr>
        <p:spPr>
          <a:xfrm>
            <a:off x="3039951" y="307505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클라우드 컴퓨팅의 사용 예</a:t>
            </a:r>
            <a:endParaRPr lang="en-US" altLang="ko-KR" sz="4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5355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클라우드 컴퓨팅의 사용 예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3474267" y="120994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C14EF6-DA07-4021-8DA9-B87BECF58117}"/>
              </a:ext>
            </a:extLst>
          </p:cNvPr>
          <p:cNvSpPr txBox="1"/>
          <p:nvPr/>
        </p:nvSpPr>
        <p:spPr>
          <a:xfrm>
            <a:off x="2770614" y="1143761"/>
            <a:ext cx="842887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  <a:defRPr/>
            </a:pPr>
            <a:r>
              <a:rPr lang="ko-KR" altLang="en-US" sz="28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빅데이터 분석</a:t>
            </a:r>
            <a:endParaRPr lang="en-US" altLang="ko-KR" sz="28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914400" lvl="1" indent="-457200">
              <a:buFont typeface="Wingdings" panose="05000000000000000000" pitchFamily="2" charset="2"/>
              <a:buChar char="u"/>
              <a:defRPr/>
            </a:pP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클라우드 컴퓨팅을 활용하여 대규모 데이터를 보관하고 고사양의 컴퓨팅 자원을 활용하여 분석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AutoNum type="arabicPeriod"/>
              <a:defRPr/>
            </a:pPr>
            <a:r>
              <a:rPr lang="ko-KR" altLang="en-US" sz="28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인공지능 시스템</a:t>
            </a:r>
            <a:endParaRPr lang="en-US" altLang="ko-KR" sz="28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914400" marR="0" lvl="1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신경망 이론을 구현하기 위해서는 방대한 데이터의 저장과 분석 필요</a:t>
            </a:r>
          </a:p>
          <a:p>
            <a:pPr marL="914400" marR="0" lvl="1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클라우드 컴퓨팅 환경의 급속한 발전과 빅데이터 분석의 발전으로 인공지능 시스템 활성화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ko-KR" altLang="en-US" sz="28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업무 환경</a:t>
            </a:r>
            <a:endParaRPr lang="en-US" altLang="ko-KR" sz="28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914400" marR="0" lvl="1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클라우드에서 제공하는 다양한 서비스를 잘 조합하여 다양한 사용자 서비스를 구축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914400" marR="0" lvl="1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조직의 비즈니스에 중요한 리소스의 가용성과 보안이 보장되며 웹 브라우저를 통해 이러한 도구를 편리하게 사용 가능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54883DEB-4A89-4061-8E7C-63E076F34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4" y="2686049"/>
            <a:ext cx="152400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799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클라우드 컴퓨팅의 사용 예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3474267" y="120994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C14EF6-DA07-4021-8DA9-B87BECF58117}"/>
              </a:ext>
            </a:extLst>
          </p:cNvPr>
          <p:cNvSpPr txBox="1"/>
          <p:nvPr/>
        </p:nvSpPr>
        <p:spPr>
          <a:xfrm>
            <a:off x="2872611" y="1048977"/>
            <a:ext cx="8565160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4"/>
              <a:defRPr/>
            </a:pPr>
            <a:r>
              <a:rPr lang="ko-KR" altLang="en-US" sz="28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스토리지 서비스</a:t>
            </a:r>
            <a:endParaRPr lang="en-US" altLang="ko-KR" sz="28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914400" lvl="1" indent="-457200">
              <a:buFont typeface="Wingdings" panose="05000000000000000000" pitchFamily="2" charset="2"/>
              <a:buChar char="u"/>
              <a:defRPr/>
            </a:pP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클라우드 서비스에서 데스크톱의 파일을 자동으로 동기화하므로 쉽게 백업하는 이점이 있음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914400" lvl="1" indent="-457200">
              <a:buFont typeface="Wingdings" panose="05000000000000000000" pitchFamily="2" charset="2"/>
              <a:buChar char="u"/>
              <a:defRPr/>
            </a:pP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다른 컴퓨터나 모바일 디바이스로 전환하는 경우에도 액세스 하기에 편리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914400" lvl="1" indent="-457200">
              <a:buFont typeface="Wingdings" panose="05000000000000000000" pitchFamily="2" charset="2"/>
              <a:buChar char="u"/>
              <a:defRPr/>
            </a:pP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인프라를 </a:t>
            </a:r>
            <a:r>
              <a:rPr lang="ko-KR" altLang="en-US" sz="2400" dirty="0" err="1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유지관리하지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않아도 돼 비용이 절약됨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buFont typeface="+mj-lt"/>
              <a:buAutoNum type="arabicPeriod" startAt="4"/>
              <a:defRPr/>
            </a:pPr>
            <a:r>
              <a:rPr lang="ko-KR" altLang="en-US" sz="28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자동차 분야</a:t>
            </a:r>
            <a:endParaRPr lang="en-US" altLang="ko-KR" sz="28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914400" marR="0" lvl="1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네비게이션 등에서 클라우드를 사용하여 설치 용량을 최소화하고 사용자가 업데이트 할 필요가 없어 널리 사용됨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514350" indent="-514350">
              <a:buFont typeface="+mj-lt"/>
              <a:buAutoNum type="arabicPeriod" startAt="4"/>
              <a:defRPr/>
            </a:pPr>
            <a:r>
              <a:rPr lang="ko-KR" altLang="en-US" sz="28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백업 및 복구</a:t>
            </a:r>
            <a:endParaRPr lang="en-US" altLang="ko-KR" sz="28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914400" marR="0" lvl="1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예측 불가능한 스토리지와 백업 수요를 충당할 수 있다는 점에서 높은 유연성을 제공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914400" marR="0" lvl="1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ko-KR" altLang="en-US" sz="2400" dirty="0">
                <a:solidFill>
                  <a:prstClr val="white">
                    <a:lumMod val="50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물리적인 피해를 입지 않아 재난에도 비교적 안전</a:t>
            </a:r>
            <a:endParaRPr lang="en-US" altLang="ko-KR" sz="28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CFDEE5C-B992-42EF-9D18-79D33DBD1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06" y="2797823"/>
            <a:ext cx="2182830" cy="106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857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323849"/>
            <a:ext cx="7214869" cy="6534151"/>
            <a:chOff x="2487477" y="323849"/>
            <a:chExt cx="7214869" cy="653415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54B7900-D30A-45B0-A668-3AA421529A20}"/>
                </a:ext>
              </a:extLst>
            </p:cNvPr>
            <p:cNvSpPr/>
            <p:nvPr/>
          </p:nvSpPr>
          <p:spPr>
            <a:xfrm>
              <a:off x="3492211" y="5469367"/>
              <a:ext cx="5094045" cy="1300894"/>
            </a:xfrm>
            <a:custGeom>
              <a:avLst/>
              <a:gdLst>
                <a:gd name="connsiteX0" fmla="*/ 114236 w 5596872"/>
                <a:gd name="connsiteY0" fmla="*/ 1103285 h 1293785"/>
                <a:gd name="connsiteX1" fmla="*/ 317436 w 5596872"/>
                <a:gd name="connsiteY1" fmla="*/ 582585 h 1293785"/>
                <a:gd name="connsiteX2" fmla="*/ 1104836 w 5596872"/>
                <a:gd name="connsiteY2" fmla="*/ 49185 h 1293785"/>
                <a:gd name="connsiteX3" fmla="*/ 1981136 w 5596872"/>
                <a:gd name="connsiteY3" fmla="*/ 23785 h 1293785"/>
                <a:gd name="connsiteX4" fmla="*/ 4013136 w 5596872"/>
                <a:gd name="connsiteY4" fmla="*/ 49185 h 1293785"/>
                <a:gd name="connsiteX5" fmla="*/ 5054536 w 5596872"/>
                <a:gd name="connsiteY5" fmla="*/ 188885 h 1293785"/>
                <a:gd name="connsiteX6" fmla="*/ 5486336 w 5596872"/>
                <a:gd name="connsiteY6" fmla="*/ 544485 h 1293785"/>
                <a:gd name="connsiteX7" fmla="*/ 5575236 w 5596872"/>
                <a:gd name="connsiteY7" fmla="*/ 1014385 h 1293785"/>
                <a:gd name="connsiteX8" fmla="*/ 5587936 w 5596872"/>
                <a:gd name="connsiteY8" fmla="*/ 1204885 h 1293785"/>
                <a:gd name="connsiteX9" fmla="*/ 5460936 w 5596872"/>
                <a:gd name="connsiteY9" fmla="*/ 1268385 h 1293785"/>
                <a:gd name="connsiteX10" fmla="*/ 4940236 w 5596872"/>
                <a:gd name="connsiteY10" fmla="*/ 1268385 h 1293785"/>
                <a:gd name="connsiteX11" fmla="*/ 2527236 w 5596872"/>
                <a:gd name="connsiteY11" fmla="*/ 1293785 h 1293785"/>
                <a:gd name="connsiteX12" fmla="*/ 901636 w 5596872"/>
                <a:gd name="connsiteY12" fmla="*/ 1230285 h 1293785"/>
                <a:gd name="connsiteX13" fmla="*/ 50736 w 5596872"/>
                <a:gd name="connsiteY13" fmla="*/ 1115985 h 1293785"/>
                <a:gd name="connsiteX14" fmla="*/ 114236 w 5596872"/>
                <a:gd name="connsiteY14" fmla="*/ 1103285 h 1293785"/>
                <a:gd name="connsiteX0" fmla="*/ 588 w 5483224"/>
                <a:gd name="connsiteY0" fmla="*/ 1103285 h 1293785"/>
                <a:gd name="connsiteX1" fmla="*/ 203788 w 5483224"/>
                <a:gd name="connsiteY1" fmla="*/ 582585 h 1293785"/>
                <a:gd name="connsiteX2" fmla="*/ 991188 w 5483224"/>
                <a:gd name="connsiteY2" fmla="*/ 49185 h 1293785"/>
                <a:gd name="connsiteX3" fmla="*/ 1867488 w 5483224"/>
                <a:gd name="connsiteY3" fmla="*/ 23785 h 1293785"/>
                <a:gd name="connsiteX4" fmla="*/ 3899488 w 5483224"/>
                <a:gd name="connsiteY4" fmla="*/ 49185 h 1293785"/>
                <a:gd name="connsiteX5" fmla="*/ 4940888 w 5483224"/>
                <a:gd name="connsiteY5" fmla="*/ 188885 h 1293785"/>
                <a:gd name="connsiteX6" fmla="*/ 5372688 w 5483224"/>
                <a:gd name="connsiteY6" fmla="*/ 544485 h 1293785"/>
                <a:gd name="connsiteX7" fmla="*/ 5461588 w 5483224"/>
                <a:gd name="connsiteY7" fmla="*/ 1014385 h 1293785"/>
                <a:gd name="connsiteX8" fmla="*/ 5474288 w 5483224"/>
                <a:gd name="connsiteY8" fmla="*/ 1204885 h 1293785"/>
                <a:gd name="connsiteX9" fmla="*/ 5347288 w 5483224"/>
                <a:gd name="connsiteY9" fmla="*/ 1268385 h 1293785"/>
                <a:gd name="connsiteX10" fmla="*/ 4826588 w 5483224"/>
                <a:gd name="connsiteY10" fmla="*/ 1268385 h 1293785"/>
                <a:gd name="connsiteX11" fmla="*/ 2413588 w 5483224"/>
                <a:gd name="connsiteY11" fmla="*/ 1293785 h 1293785"/>
                <a:gd name="connsiteX12" fmla="*/ 787988 w 5483224"/>
                <a:gd name="connsiteY12" fmla="*/ 1230285 h 1293785"/>
                <a:gd name="connsiteX13" fmla="*/ 165688 w 5483224"/>
                <a:gd name="connsiteY13" fmla="*/ 1249335 h 1293785"/>
                <a:gd name="connsiteX14" fmla="*/ 588 w 5483224"/>
                <a:gd name="connsiteY14" fmla="*/ 1103285 h 1293785"/>
                <a:gd name="connsiteX0" fmla="*/ 130367 w 5339953"/>
                <a:gd name="connsiteY0" fmla="*/ 1198535 h 1293785"/>
                <a:gd name="connsiteX1" fmla="*/ 60517 w 5339953"/>
                <a:gd name="connsiteY1" fmla="*/ 582585 h 1293785"/>
                <a:gd name="connsiteX2" fmla="*/ 847917 w 5339953"/>
                <a:gd name="connsiteY2" fmla="*/ 49185 h 1293785"/>
                <a:gd name="connsiteX3" fmla="*/ 1724217 w 5339953"/>
                <a:gd name="connsiteY3" fmla="*/ 23785 h 1293785"/>
                <a:gd name="connsiteX4" fmla="*/ 3756217 w 5339953"/>
                <a:gd name="connsiteY4" fmla="*/ 49185 h 1293785"/>
                <a:gd name="connsiteX5" fmla="*/ 4797617 w 5339953"/>
                <a:gd name="connsiteY5" fmla="*/ 188885 h 1293785"/>
                <a:gd name="connsiteX6" fmla="*/ 5229417 w 5339953"/>
                <a:gd name="connsiteY6" fmla="*/ 544485 h 1293785"/>
                <a:gd name="connsiteX7" fmla="*/ 5318317 w 5339953"/>
                <a:gd name="connsiteY7" fmla="*/ 1014385 h 1293785"/>
                <a:gd name="connsiteX8" fmla="*/ 5331017 w 5339953"/>
                <a:gd name="connsiteY8" fmla="*/ 1204885 h 1293785"/>
                <a:gd name="connsiteX9" fmla="*/ 5204017 w 5339953"/>
                <a:gd name="connsiteY9" fmla="*/ 1268385 h 1293785"/>
                <a:gd name="connsiteX10" fmla="*/ 4683317 w 5339953"/>
                <a:gd name="connsiteY10" fmla="*/ 1268385 h 1293785"/>
                <a:gd name="connsiteX11" fmla="*/ 2270317 w 5339953"/>
                <a:gd name="connsiteY11" fmla="*/ 1293785 h 1293785"/>
                <a:gd name="connsiteX12" fmla="*/ 644717 w 5339953"/>
                <a:gd name="connsiteY12" fmla="*/ 1230285 h 1293785"/>
                <a:gd name="connsiteX13" fmla="*/ 22417 w 5339953"/>
                <a:gd name="connsiteY13" fmla="*/ 1249335 h 1293785"/>
                <a:gd name="connsiteX14" fmla="*/ 130367 w 5339953"/>
                <a:gd name="connsiteY14" fmla="*/ 1198535 h 1293785"/>
                <a:gd name="connsiteX0" fmla="*/ 130367 w 5334314"/>
                <a:gd name="connsiteY0" fmla="*/ 1198535 h 1293785"/>
                <a:gd name="connsiteX1" fmla="*/ 60517 w 5334314"/>
                <a:gd name="connsiteY1" fmla="*/ 582585 h 1293785"/>
                <a:gd name="connsiteX2" fmla="*/ 847917 w 5334314"/>
                <a:gd name="connsiteY2" fmla="*/ 49185 h 1293785"/>
                <a:gd name="connsiteX3" fmla="*/ 1724217 w 5334314"/>
                <a:gd name="connsiteY3" fmla="*/ 23785 h 1293785"/>
                <a:gd name="connsiteX4" fmla="*/ 3756217 w 5334314"/>
                <a:gd name="connsiteY4" fmla="*/ 49185 h 1293785"/>
                <a:gd name="connsiteX5" fmla="*/ 4797617 w 5334314"/>
                <a:gd name="connsiteY5" fmla="*/ 188885 h 1293785"/>
                <a:gd name="connsiteX6" fmla="*/ 5229417 w 5334314"/>
                <a:gd name="connsiteY6" fmla="*/ 544485 h 1293785"/>
                <a:gd name="connsiteX7" fmla="*/ 5115117 w 5334314"/>
                <a:gd name="connsiteY7" fmla="*/ 1154085 h 1293785"/>
                <a:gd name="connsiteX8" fmla="*/ 5331017 w 5334314"/>
                <a:gd name="connsiteY8" fmla="*/ 1204885 h 1293785"/>
                <a:gd name="connsiteX9" fmla="*/ 5204017 w 5334314"/>
                <a:gd name="connsiteY9" fmla="*/ 1268385 h 1293785"/>
                <a:gd name="connsiteX10" fmla="*/ 4683317 w 5334314"/>
                <a:gd name="connsiteY10" fmla="*/ 1268385 h 1293785"/>
                <a:gd name="connsiteX11" fmla="*/ 2270317 w 5334314"/>
                <a:gd name="connsiteY11" fmla="*/ 1293785 h 1293785"/>
                <a:gd name="connsiteX12" fmla="*/ 644717 w 5334314"/>
                <a:gd name="connsiteY12" fmla="*/ 1230285 h 1293785"/>
                <a:gd name="connsiteX13" fmla="*/ 22417 w 5334314"/>
                <a:gd name="connsiteY13" fmla="*/ 1249335 h 1293785"/>
                <a:gd name="connsiteX14" fmla="*/ 130367 w 5334314"/>
                <a:gd name="connsiteY14" fmla="*/ 1198535 h 1293785"/>
                <a:gd name="connsiteX0" fmla="*/ 130367 w 5242117"/>
                <a:gd name="connsiteY0" fmla="*/ 1198535 h 1293785"/>
                <a:gd name="connsiteX1" fmla="*/ 60517 w 5242117"/>
                <a:gd name="connsiteY1" fmla="*/ 582585 h 1293785"/>
                <a:gd name="connsiteX2" fmla="*/ 847917 w 5242117"/>
                <a:gd name="connsiteY2" fmla="*/ 49185 h 1293785"/>
                <a:gd name="connsiteX3" fmla="*/ 1724217 w 5242117"/>
                <a:gd name="connsiteY3" fmla="*/ 23785 h 1293785"/>
                <a:gd name="connsiteX4" fmla="*/ 3756217 w 5242117"/>
                <a:gd name="connsiteY4" fmla="*/ 49185 h 1293785"/>
                <a:gd name="connsiteX5" fmla="*/ 4797617 w 5242117"/>
                <a:gd name="connsiteY5" fmla="*/ 188885 h 1293785"/>
                <a:gd name="connsiteX6" fmla="*/ 5229417 w 5242117"/>
                <a:gd name="connsiteY6" fmla="*/ 544485 h 1293785"/>
                <a:gd name="connsiteX7" fmla="*/ 5115117 w 5242117"/>
                <a:gd name="connsiteY7" fmla="*/ 1154085 h 1293785"/>
                <a:gd name="connsiteX8" fmla="*/ 4988117 w 5242117"/>
                <a:gd name="connsiteY8" fmla="*/ 1198535 h 1293785"/>
                <a:gd name="connsiteX9" fmla="*/ 5204017 w 5242117"/>
                <a:gd name="connsiteY9" fmla="*/ 1268385 h 1293785"/>
                <a:gd name="connsiteX10" fmla="*/ 4683317 w 5242117"/>
                <a:gd name="connsiteY10" fmla="*/ 1268385 h 1293785"/>
                <a:gd name="connsiteX11" fmla="*/ 2270317 w 5242117"/>
                <a:gd name="connsiteY11" fmla="*/ 1293785 h 1293785"/>
                <a:gd name="connsiteX12" fmla="*/ 644717 w 5242117"/>
                <a:gd name="connsiteY12" fmla="*/ 1230285 h 1293785"/>
                <a:gd name="connsiteX13" fmla="*/ 22417 w 5242117"/>
                <a:gd name="connsiteY13" fmla="*/ 1249335 h 1293785"/>
                <a:gd name="connsiteX14" fmla="*/ 130367 w 5242117"/>
                <a:gd name="connsiteY14" fmla="*/ 1198535 h 1293785"/>
                <a:gd name="connsiteX0" fmla="*/ 136284 w 5248034"/>
                <a:gd name="connsiteY0" fmla="*/ 1195143 h 1290393"/>
                <a:gd name="connsiteX1" fmla="*/ 409334 w 5248034"/>
                <a:gd name="connsiteY1" fmla="*/ 531568 h 1290393"/>
                <a:gd name="connsiteX2" fmla="*/ 853834 w 5248034"/>
                <a:gd name="connsiteY2" fmla="*/ 45793 h 1290393"/>
                <a:gd name="connsiteX3" fmla="*/ 1730134 w 5248034"/>
                <a:gd name="connsiteY3" fmla="*/ 20393 h 1290393"/>
                <a:gd name="connsiteX4" fmla="*/ 3762134 w 5248034"/>
                <a:gd name="connsiteY4" fmla="*/ 45793 h 1290393"/>
                <a:gd name="connsiteX5" fmla="*/ 4803534 w 5248034"/>
                <a:gd name="connsiteY5" fmla="*/ 185493 h 1290393"/>
                <a:gd name="connsiteX6" fmla="*/ 5235334 w 5248034"/>
                <a:gd name="connsiteY6" fmla="*/ 541093 h 1290393"/>
                <a:gd name="connsiteX7" fmla="*/ 5121034 w 5248034"/>
                <a:gd name="connsiteY7" fmla="*/ 1150693 h 1290393"/>
                <a:gd name="connsiteX8" fmla="*/ 4994034 w 5248034"/>
                <a:gd name="connsiteY8" fmla="*/ 1195143 h 1290393"/>
                <a:gd name="connsiteX9" fmla="*/ 5209934 w 5248034"/>
                <a:gd name="connsiteY9" fmla="*/ 1264993 h 1290393"/>
                <a:gd name="connsiteX10" fmla="*/ 4689234 w 5248034"/>
                <a:gd name="connsiteY10" fmla="*/ 1264993 h 1290393"/>
                <a:gd name="connsiteX11" fmla="*/ 2276234 w 5248034"/>
                <a:gd name="connsiteY11" fmla="*/ 1290393 h 1290393"/>
                <a:gd name="connsiteX12" fmla="*/ 650634 w 5248034"/>
                <a:gd name="connsiteY12" fmla="*/ 1226893 h 1290393"/>
                <a:gd name="connsiteX13" fmla="*/ 28334 w 5248034"/>
                <a:gd name="connsiteY13" fmla="*/ 1245943 h 1290393"/>
                <a:gd name="connsiteX14" fmla="*/ 136284 w 5248034"/>
                <a:gd name="connsiteY14" fmla="*/ 1195143 h 1290393"/>
                <a:gd name="connsiteX0" fmla="*/ 136284 w 5216689"/>
                <a:gd name="connsiteY0" fmla="*/ 1195143 h 1290393"/>
                <a:gd name="connsiteX1" fmla="*/ 409334 w 5216689"/>
                <a:gd name="connsiteY1" fmla="*/ 531568 h 1290393"/>
                <a:gd name="connsiteX2" fmla="*/ 853834 w 5216689"/>
                <a:gd name="connsiteY2" fmla="*/ 45793 h 1290393"/>
                <a:gd name="connsiteX3" fmla="*/ 1730134 w 5216689"/>
                <a:gd name="connsiteY3" fmla="*/ 20393 h 1290393"/>
                <a:gd name="connsiteX4" fmla="*/ 3762134 w 5216689"/>
                <a:gd name="connsiteY4" fmla="*/ 45793 h 1290393"/>
                <a:gd name="connsiteX5" fmla="*/ 4803534 w 5216689"/>
                <a:gd name="connsiteY5" fmla="*/ 185493 h 1290393"/>
                <a:gd name="connsiteX6" fmla="*/ 4892434 w 5216689"/>
                <a:gd name="connsiteY6" fmla="*/ 464893 h 1290393"/>
                <a:gd name="connsiteX7" fmla="*/ 5121034 w 5216689"/>
                <a:gd name="connsiteY7" fmla="*/ 1150693 h 1290393"/>
                <a:gd name="connsiteX8" fmla="*/ 4994034 w 5216689"/>
                <a:gd name="connsiteY8" fmla="*/ 1195143 h 1290393"/>
                <a:gd name="connsiteX9" fmla="*/ 5209934 w 5216689"/>
                <a:gd name="connsiteY9" fmla="*/ 1264993 h 1290393"/>
                <a:gd name="connsiteX10" fmla="*/ 4689234 w 5216689"/>
                <a:gd name="connsiteY10" fmla="*/ 1264993 h 1290393"/>
                <a:gd name="connsiteX11" fmla="*/ 2276234 w 5216689"/>
                <a:gd name="connsiteY11" fmla="*/ 1290393 h 1290393"/>
                <a:gd name="connsiteX12" fmla="*/ 650634 w 5216689"/>
                <a:gd name="connsiteY12" fmla="*/ 1226893 h 1290393"/>
                <a:gd name="connsiteX13" fmla="*/ 28334 w 5216689"/>
                <a:gd name="connsiteY13" fmla="*/ 1245943 h 1290393"/>
                <a:gd name="connsiteX14" fmla="*/ 136284 w 5216689"/>
                <a:gd name="connsiteY14" fmla="*/ 1195143 h 1290393"/>
                <a:gd name="connsiteX0" fmla="*/ 136284 w 5229747"/>
                <a:gd name="connsiteY0" fmla="*/ 1195143 h 1290393"/>
                <a:gd name="connsiteX1" fmla="*/ 409334 w 5229747"/>
                <a:gd name="connsiteY1" fmla="*/ 531568 h 1290393"/>
                <a:gd name="connsiteX2" fmla="*/ 853834 w 5229747"/>
                <a:gd name="connsiteY2" fmla="*/ 45793 h 1290393"/>
                <a:gd name="connsiteX3" fmla="*/ 1730134 w 5229747"/>
                <a:gd name="connsiteY3" fmla="*/ 20393 h 1290393"/>
                <a:gd name="connsiteX4" fmla="*/ 3762134 w 5229747"/>
                <a:gd name="connsiteY4" fmla="*/ 45793 h 1290393"/>
                <a:gd name="connsiteX5" fmla="*/ 4803534 w 5229747"/>
                <a:gd name="connsiteY5" fmla="*/ 185493 h 1290393"/>
                <a:gd name="connsiteX6" fmla="*/ 4892434 w 5229747"/>
                <a:gd name="connsiteY6" fmla="*/ 464893 h 1290393"/>
                <a:gd name="connsiteX7" fmla="*/ 5121034 w 5229747"/>
                <a:gd name="connsiteY7" fmla="*/ 1150693 h 1290393"/>
                <a:gd name="connsiteX8" fmla="*/ 4994034 w 5229747"/>
                <a:gd name="connsiteY8" fmla="*/ 1195143 h 1290393"/>
                <a:gd name="connsiteX9" fmla="*/ 5209934 w 5229747"/>
                <a:gd name="connsiteY9" fmla="*/ 1264993 h 1290393"/>
                <a:gd name="connsiteX10" fmla="*/ 4403484 w 5229747"/>
                <a:gd name="connsiteY10" fmla="*/ 1284043 h 1290393"/>
                <a:gd name="connsiteX11" fmla="*/ 2276234 w 5229747"/>
                <a:gd name="connsiteY11" fmla="*/ 1290393 h 1290393"/>
                <a:gd name="connsiteX12" fmla="*/ 650634 w 5229747"/>
                <a:gd name="connsiteY12" fmla="*/ 1226893 h 1290393"/>
                <a:gd name="connsiteX13" fmla="*/ 28334 w 5229747"/>
                <a:gd name="connsiteY13" fmla="*/ 1245943 h 1290393"/>
                <a:gd name="connsiteX14" fmla="*/ 136284 w 5229747"/>
                <a:gd name="connsiteY14" fmla="*/ 1195143 h 1290393"/>
                <a:gd name="connsiteX0" fmla="*/ 136284 w 5123143"/>
                <a:gd name="connsiteY0" fmla="*/ 1195143 h 1306843"/>
                <a:gd name="connsiteX1" fmla="*/ 409334 w 5123143"/>
                <a:gd name="connsiteY1" fmla="*/ 531568 h 1306843"/>
                <a:gd name="connsiteX2" fmla="*/ 853834 w 5123143"/>
                <a:gd name="connsiteY2" fmla="*/ 45793 h 1306843"/>
                <a:gd name="connsiteX3" fmla="*/ 1730134 w 5123143"/>
                <a:gd name="connsiteY3" fmla="*/ 20393 h 1306843"/>
                <a:gd name="connsiteX4" fmla="*/ 3762134 w 5123143"/>
                <a:gd name="connsiteY4" fmla="*/ 45793 h 1306843"/>
                <a:gd name="connsiteX5" fmla="*/ 4803534 w 5123143"/>
                <a:gd name="connsiteY5" fmla="*/ 185493 h 1306843"/>
                <a:gd name="connsiteX6" fmla="*/ 4892434 w 5123143"/>
                <a:gd name="connsiteY6" fmla="*/ 464893 h 1306843"/>
                <a:gd name="connsiteX7" fmla="*/ 5121034 w 5123143"/>
                <a:gd name="connsiteY7" fmla="*/ 1150693 h 1306843"/>
                <a:gd name="connsiteX8" fmla="*/ 4994034 w 5123143"/>
                <a:gd name="connsiteY8" fmla="*/ 1195143 h 1306843"/>
                <a:gd name="connsiteX9" fmla="*/ 4790834 w 5123143"/>
                <a:gd name="connsiteY9" fmla="*/ 1303093 h 1306843"/>
                <a:gd name="connsiteX10" fmla="*/ 4403484 w 5123143"/>
                <a:gd name="connsiteY10" fmla="*/ 1284043 h 1306843"/>
                <a:gd name="connsiteX11" fmla="*/ 2276234 w 5123143"/>
                <a:gd name="connsiteY11" fmla="*/ 1290393 h 1306843"/>
                <a:gd name="connsiteX12" fmla="*/ 650634 w 5123143"/>
                <a:gd name="connsiteY12" fmla="*/ 1226893 h 1306843"/>
                <a:gd name="connsiteX13" fmla="*/ 28334 w 5123143"/>
                <a:gd name="connsiteY13" fmla="*/ 1245943 h 1306843"/>
                <a:gd name="connsiteX14" fmla="*/ 136284 w 5123143"/>
                <a:gd name="connsiteY14" fmla="*/ 1195143 h 1306843"/>
                <a:gd name="connsiteX0" fmla="*/ 136284 w 5095198"/>
                <a:gd name="connsiteY0" fmla="*/ 1195143 h 1306843"/>
                <a:gd name="connsiteX1" fmla="*/ 409334 w 5095198"/>
                <a:gd name="connsiteY1" fmla="*/ 531568 h 1306843"/>
                <a:gd name="connsiteX2" fmla="*/ 853834 w 5095198"/>
                <a:gd name="connsiteY2" fmla="*/ 45793 h 1306843"/>
                <a:gd name="connsiteX3" fmla="*/ 1730134 w 5095198"/>
                <a:gd name="connsiteY3" fmla="*/ 20393 h 1306843"/>
                <a:gd name="connsiteX4" fmla="*/ 3762134 w 5095198"/>
                <a:gd name="connsiteY4" fmla="*/ 45793 h 1306843"/>
                <a:gd name="connsiteX5" fmla="*/ 4803534 w 5095198"/>
                <a:gd name="connsiteY5" fmla="*/ 185493 h 1306843"/>
                <a:gd name="connsiteX6" fmla="*/ 4892434 w 5095198"/>
                <a:gd name="connsiteY6" fmla="*/ 464893 h 1306843"/>
                <a:gd name="connsiteX7" fmla="*/ 5092459 w 5095198"/>
                <a:gd name="connsiteY7" fmla="*/ 1150693 h 1306843"/>
                <a:gd name="connsiteX8" fmla="*/ 4994034 w 5095198"/>
                <a:gd name="connsiteY8" fmla="*/ 1195143 h 1306843"/>
                <a:gd name="connsiteX9" fmla="*/ 4790834 w 5095198"/>
                <a:gd name="connsiteY9" fmla="*/ 1303093 h 1306843"/>
                <a:gd name="connsiteX10" fmla="*/ 4403484 w 5095198"/>
                <a:gd name="connsiteY10" fmla="*/ 1284043 h 1306843"/>
                <a:gd name="connsiteX11" fmla="*/ 2276234 w 5095198"/>
                <a:gd name="connsiteY11" fmla="*/ 1290393 h 1306843"/>
                <a:gd name="connsiteX12" fmla="*/ 650634 w 5095198"/>
                <a:gd name="connsiteY12" fmla="*/ 1226893 h 1306843"/>
                <a:gd name="connsiteX13" fmla="*/ 28334 w 5095198"/>
                <a:gd name="connsiteY13" fmla="*/ 1245943 h 1306843"/>
                <a:gd name="connsiteX14" fmla="*/ 136284 w 5095198"/>
                <a:gd name="connsiteY14" fmla="*/ 1195143 h 1306843"/>
                <a:gd name="connsiteX0" fmla="*/ 136284 w 5092561"/>
                <a:gd name="connsiteY0" fmla="*/ 1195143 h 1304254"/>
                <a:gd name="connsiteX1" fmla="*/ 409334 w 5092561"/>
                <a:gd name="connsiteY1" fmla="*/ 531568 h 1304254"/>
                <a:gd name="connsiteX2" fmla="*/ 853834 w 5092561"/>
                <a:gd name="connsiteY2" fmla="*/ 45793 h 1304254"/>
                <a:gd name="connsiteX3" fmla="*/ 1730134 w 5092561"/>
                <a:gd name="connsiteY3" fmla="*/ 20393 h 1304254"/>
                <a:gd name="connsiteX4" fmla="*/ 3762134 w 5092561"/>
                <a:gd name="connsiteY4" fmla="*/ 45793 h 1304254"/>
                <a:gd name="connsiteX5" fmla="*/ 4803534 w 5092561"/>
                <a:gd name="connsiteY5" fmla="*/ 185493 h 1304254"/>
                <a:gd name="connsiteX6" fmla="*/ 4892434 w 5092561"/>
                <a:gd name="connsiteY6" fmla="*/ 464893 h 1304254"/>
                <a:gd name="connsiteX7" fmla="*/ 5092459 w 5092561"/>
                <a:gd name="connsiteY7" fmla="*/ 1150693 h 1304254"/>
                <a:gd name="connsiteX8" fmla="*/ 4917834 w 5092561"/>
                <a:gd name="connsiteY8" fmla="*/ 1242768 h 1304254"/>
                <a:gd name="connsiteX9" fmla="*/ 4790834 w 5092561"/>
                <a:gd name="connsiteY9" fmla="*/ 1303093 h 1304254"/>
                <a:gd name="connsiteX10" fmla="*/ 4403484 w 5092561"/>
                <a:gd name="connsiteY10" fmla="*/ 1284043 h 1304254"/>
                <a:gd name="connsiteX11" fmla="*/ 2276234 w 5092561"/>
                <a:gd name="connsiteY11" fmla="*/ 1290393 h 1304254"/>
                <a:gd name="connsiteX12" fmla="*/ 650634 w 5092561"/>
                <a:gd name="connsiteY12" fmla="*/ 1226893 h 1304254"/>
                <a:gd name="connsiteX13" fmla="*/ 28334 w 5092561"/>
                <a:gd name="connsiteY13" fmla="*/ 1245943 h 1304254"/>
                <a:gd name="connsiteX14" fmla="*/ 136284 w 5092561"/>
                <a:gd name="connsiteY14" fmla="*/ 1195143 h 1304254"/>
                <a:gd name="connsiteX0" fmla="*/ 136284 w 5094244"/>
                <a:gd name="connsiteY0" fmla="*/ 1195143 h 1304254"/>
                <a:gd name="connsiteX1" fmla="*/ 409334 w 5094244"/>
                <a:gd name="connsiteY1" fmla="*/ 531568 h 1304254"/>
                <a:gd name="connsiteX2" fmla="*/ 853834 w 5094244"/>
                <a:gd name="connsiteY2" fmla="*/ 45793 h 1304254"/>
                <a:gd name="connsiteX3" fmla="*/ 1730134 w 5094244"/>
                <a:gd name="connsiteY3" fmla="*/ 20393 h 1304254"/>
                <a:gd name="connsiteX4" fmla="*/ 3762134 w 5094244"/>
                <a:gd name="connsiteY4" fmla="*/ 45793 h 1304254"/>
                <a:gd name="connsiteX5" fmla="*/ 4803534 w 5094244"/>
                <a:gd name="connsiteY5" fmla="*/ 185493 h 1304254"/>
                <a:gd name="connsiteX6" fmla="*/ 4892434 w 5094244"/>
                <a:gd name="connsiteY6" fmla="*/ 464893 h 1304254"/>
                <a:gd name="connsiteX7" fmla="*/ 5092459 w 5094244"/>
                <a:gd name="connsiteY7" fmla="*/ 1150693 h 1304254"/>
                <a:gd name="connsiteX8" fmla="*/ 4917834 w 5094244"/>
                <a:gd name="connsiteY8" fmla="*/ 1242768 h 1304254"/>
                <a:gd name="connsiteX9" fmla="*/ 4790834 w 5094244"/>
                <a:gd name="connsiteY9" fmla="*/ 1303093 h 1304254"/>
                <a:gd name="connsiteX10" fmla="*/ 4403484 w 5094244"/>
                <a:gd name="connsiteY10" fmla="*/ 1284043 h 1304254"/>
                <a:gd name="connsiteX11" fmla="*/ 2276234 w 5094244"/>
                <a:gd name="connsiteY11" fmla="*/ 1290393 h 1304254"/>
                <a:gd name="connsiteX12" fmla="*/ 650634 w 5094244"/>
                <a:gd name="connsiteY12" fmla="*/ 1226893 h 1304254"/>
                <a:gd name="connsiteX13" fmla="*/ 28334 w 5094244"/>
                <a:gd name="connsiteY13" fmla="*/ 1245943 h 1304254"/>
                <a:gd name="connsiteX14" fmla="*/ 136284 w 5094244"/>
                <a:gd name="connsiteY14" fmla="*/ 1195143 h 1304254"/>
                <a:gd name="connsiteX0" fmla="*/ 136284 w 5096692"/>
                <a:gd name="connsiteY0" fmla="*/ 1195143 h 1304254"/>
                <a:gd name="connsiteX1" fmla="*/ 409334 w 5096692"/>
                <a:gd name="connsiteY1" fmla="*/ 531568 h 1304254"/>
                <a:gd name="connsiteX2" fmla="*/ 853834 w 5096692"/>
                <a:gd name="connsiteY2" fmla="*/ 45793 h 1304254"/>
                <a:gd name="connsiteX3" fmla="*/ 1730134 w 5096692"/>
                <a:gd name="connsiteY3" fmla="*/ 20393 h 1304254"/>
                <a:gd name="connsiteX4" fmla="*/ 3762134 w 5096692"/>
                <a:gd name="connsiteY4" fmla="*/ 45793 h 1304254"/>
                <a:gd name="connsiteX5" fmla="*/ 4803534 w 5096692"/>
                <a:gd name="connsiteY5" fmla="*/ 185493 h 1304254"/>
                <a:gd name="connsiteX6" fmla="*/ 5022609 w 5096692"/>
                <a:gd name="connsiteY6" fmla="*/ 471243 h 1304254"/>
                <a:gd name="connsiteX7" fmla="*/ 5092459 w 5096692"/>
                <a:gd name="connsiteY7" fmla="*/ 1150693 h 1304254"/>
                <a:gd name="connsiteX8" fmla="*/ 4917834 w 5096692"/>
                <a:gd name="connsiteY8" fmla="*/ 1242768 h 1304254"/>
                <a:gd name="connsiteX9" fmla="*/ 4790834 w 5096692"/>
                <a:gd name="connsiteY9" fmla="*/ 1303093 h 1304254"/>
                <a:gd name="connsiteX10" fmla="*/ 4403484 w 5096692"/>
                <a:gd name="connsiteY10" fmla="*/ 1284043 h 1304254"/>
                <a:gd name="connsiteX11" fmla="*/ 2276234 w 5096692"/>
                <a:gd name="connsiteY11" fmla="*/ 1290393 h 1304254"/>
                <a:gd name="connsiteX12" fmla="*/ 650634 w 5096692"/>
                <a:gd name="connsiteY12" fmla="*/ 1226893 h 1304254"/>
                <a:gd name="connsiteX13" fmla="*/ 28334 w 5096692"/>
                <a:gd name="connsiteY13" fmla="*/ 1245943 h 1304254"/>
                <a:gd name="connsiteX14" fmla="*/ 136284 w 5096692"/>
                <a:gd name="connsiteY14" fmla="*/ 1195143 h 1304254"/>
                <a:gd name="connsiteX0" fmla="*/ 133637 w 5094045"/>
                <a:gd name="connsiteY0" fmla="*/ 1191783 h 1300894"/>
                <a:gd name="connsiteX1" fmla="*/ 270162 w 5094045"/>
                <a:gd name="connsiteY1" fmla="*/ 480583 h 1300894"/>
                <a:gd name="connsiteX2" fmla="*/ 851187 w 5094045"/>
                <a:gd name="connsiteY2" fmla="*/ 42433 h 1300894"/>
                <a:gd name="connsiteX3" fmla="*/ 1727487 w 5094045"/>
                <a:gd name="connsiteY3" fmla="*/ 17033 h 1300894"/>
                <a:gd name="connsiteX4" fmla="*/ 3759487 w 5094045"/>
                <a:gd name="connsiteY4" fmla="*/ 42433 h 1300894"/>
                <a:gd name="connsiteX5" fmla="*/ 4800887 w 5094045"/>
                <a:gd name="connsiteY5" fmla="*/ 182133 h 1300894"/>
                <a:gd name="connsiteX6" fmla="*/ 5019962 w 5094045"/>
                <a:gd name="connsiteY6" fmla="*/ 467883 h 1300894"/>
                <a:gd name="connsiteX7" fmla="*/ 5089812 w 5094045"/>
                <a:gd name="connsiteY7" fmla="*/ 1147333 h 1300894"/>
                <a:gd name="connsiteX8" fmla="*/ 4915187 w 5094045"/>
                <a:gd name="connsiteY8" fmla="*/ 1239408 h 1300894"/>
                <a:gd name="connsiteX9" fmla="*/ 4788187 w 5094045"/>
                <a:gd name="connsiteY9" fmla="*/ 1299733 h 1300894"/>
                <a:gd name="connsiteX10" fmla="*/ 4400837 w 5094045"/>
                <a:gd name="connsiteY10" fmla="*/ 1280683 h 1300894"/>
                <a:gd name="connsiteX11" fmla="*/ 2273587 w 5094045"/>
                <a:gd name="connsiteY11" fmla="*/ 1287033 h 1300894"/>
                <a:gd name="connsiteX12" fmla="*/ 647987 w 5094045"/>
                <a:gd name="connsiteY12" fmla="*/ 1223533 h 1300894"/>
                <a:gd name="connsiteX13" fmla="*/ 25687 w 5094045"/>
                <a:gd name="connsiteY13" fmla="*/ 1242583 h 1300894"/>
                <a:gd name="connsiteX14" fmla="*/ 133637 w 5094045"/>
                <a:gd name="connsiteY14" fmla="*/ 1191783 h 130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94045" h="1300894">
                  <a:moveTo>
                    <a:pt x="133637" y="1191783"/>
                  </a:moveTo>
                  <a:cubicBezTo>
                    <a:pt x="174383" y="1064783"/>
                    <a:pt x="150570" y="672141"/>
                    <a:pt x="270162" y="480583"/>
                  </a:cubicBezTo>
                  <a:cubicBezTo>
                    <a:pt x="389754" y="289025"/>
                    <a:pt x="608300" y="119691"/>
                    <a:pt x="851187" y="42433"/>
                  </a:cubicBezTo>
                  <a:cubicBezTo>
                    <a:pt x="1094074" y="-34825"/>
                    <a:pt x="1242770" y="17033"/>
                    <a:pt x="1727487" y="17033"/>
                  </a:cubicBezTo>
                  <a:cubicBezTo>
                    <a:pt x="2212204" y="17033"/>
                    <a:pt x="3247254" y="14916"/>
                    <a:pt x="3759487" y="42433"/>
                  </a:cubicBezTo>
                  <a:cubicBezTo>
                    <a:pt x="4271720" y="69950"/>
                    <a:pt x="4590808" y="111225"/>
                    <a:pt x="4800887" y="182133"/>
                  </a:cubicBezTo>
                  <a:cubicBezTo>
                    <a:pt x="5010966" y="253041"/>
                    <a:pt x="4971808" y="307016"/>
                    <a:pt x="5019962" y="467883"/>
                  </a:cubicBezTo>
                  <a:cubicBezTo>
                    <a:pt x="5068116" y="628750"/>
                    <a:pt x="5107274" y="1018746"/>
                    <a:pt x="5089812" y="1147333"/>
                  </a:cubicBezTo>
                  <a:cubicBezTo>
                    <a:pt x="5072350" y="1275920"/>
                    <a:pt x="4965458" y="1214008"/>
                    <a:pt x="4915187" y="1239408"/>
                  </a:cubicBezTo>
                  <a:cubicBezTo>
                    <a:pt x="4864916" y="1264808"/>
                    <a:pt x="4873912" y="1292854"/>
                    <a:pt x="4788187" y="1299733"/>
                  </a:cubicBezTo>
                  <a:cubicBezTo>
                    <a:pt x="4702462" y="1306612"/>
                    <a:pt x="4400837" y="1280683"/>
                    <a:pt x="4400837" y="1280683"/>
                  </a:cubicBezTo>
                  <a:lnTo>
                    <a:pt x="2273587" y="1287033"/>
                  </a:lnTo>
                  <a:cubicBezTo>
                    <a:pt x="1600487" y="1280683"/>
                    <a:pt x="1060737" y="1253166"/>
                    <a:pt x="647987" y="1223533"/>
                  </a:cubicBezTo>
                  <a:cubicBezTo>
                    <a:pt x="235237" y="1193900"/>
                    <a:pt x="111412" y="1247875"/>
                    <a:pt x="25687" y="1242583"/>
                  </a:cubicBezTo>
                  <a:cubicBezTo>
                    <a:pt x="-60038" y="1237291"/>
                    <a:pt x="92891" y="1318783"/>
                    <a:pt x="133637" y="1191783"/>
                  </a:cubicBezTo>
                  <a:close/>
                </a:path>
              </a:pathLst>
            </a:custGeom>
            <a:solidFill>
              <a:srgbClr val="3399F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A66A27E2-33D5-40CB-8C43-0F70A5976C17}"/>
                </a:ext>
              </a:extLst>
            </p:cNvPr>
            <p:cNvSpPr/>
            <p:nvPr/>
          </p:nvSpPr>
          <p:spPr>
            <a:xfrm>
              <a:off x="4926580" y="1153753"/>
              <a:ext cx="2485059" cy="1777683"/>
            </a:xfrm>
            <a:custGeom>
              <a:avLst/>
              <a:gdLst>
                <a:gd name="connsiteX0" fmla="*/ 51820 w 2485059"/>
                <a:gd name="connsiteY0" fmla="*/ 548047 h 1777683"/>
                <a:gd name="connsiteX1" fmla="*/ 77220 w 2485059"/>
                <a:gd name="connsiteY1" fmla="*/ 1513247 h 1777683"/>
                <a:gd name="connsiteX2" fmla="*/ 940820 w 2485059"/>
                <a:gd name="connsiteY2" fmla="*/ 1767247 h 1777683"/>
                <a:gd name="connsiteX3" fmla="*/ 1715520 w 2485059"/>
                <a:gd name="connsiteY3" fmla="*/ 1691047 h 1777683"/>
                <a:gd name="connsiteX4" fmla="*/ 2172720 w 2485059"/>
                <a:gd name="connsiteY4" fmla="*/ 1348147 h 1777683"/>
                <a:gd name="connsiteX5" fmla="*/ 2401320 w 2485059"/>
                <a:gd name="connsiteY5" fmla="*/ 1017947 h 1777683"/>
                <a:gd name="connsiteX6" fmla="*/ 2477520 w 2485059"/>
                <a:gd name="connsiteY6" fmla="*/ 497247 h 1777683"/>
                <a:gd name="connsiteX7" fmla="*/ 2236220 w 2485059"/>
                <a:gd name="connsiteY7" fmla="*/ 141647 h 1777683"/>
                <a:gd name="connsiteX8" fmla="*/ 1207520 w 2485059"/>
                <a:gd name="connsiteY8" fmla="*/ 1947 h 1777683"/>
                <a:gd name="connsiteX9" fmla="*/ 407420 w 2485059"/>
                <a:gd name="connsiteY9" fmla="*/ 230547 h 1777683"/>
                <a:gd name="connsiteX10" fmla="*/ 166120 w 2485059"/>
                <a:gd name="connsiteY10" fmla="*/ 408347 h 1777683"/>
                <a:gd name="connsiteX11" fmla="*/ 51820 w 2485059"/>
                <a:gd name="connsiteY11" fmla="*/ 548047 h 177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5059" h="1777683">
                  <a:moveTo>
                    <a:pt x="51820" y="548047"/>
                  </a:moveTo>
                  <a:cubicBezTo>
                    <a:pt x="37003" y="732197"/>
                    <a:pt x="-70947" y="1310047"/>
                    <a:pt x="77220" y="1513247"/>
                  </a:cubicBezTo>
                  <a:cubicBezTo>
                    <a:pt x="225387" y="1716447"/>
                    <a:pt x="667770" y="1737614"/>
                    <a:pt x="940820" y="1767247"/>
                  </a:cubicBezTo>
                  <a:cubicBezTo>
                    <a:pt x="1213870" y="1796880"/>
                    <a:pt x="1510203" y="1760897"/>
                    <a:pt x="1715520" y="1691047"/>
                  </a:cubicBezTo>
                  <a:cubicBezTo>
                    <a:pt x="1920837" y="1621197"/>
                    <a:pt x="2058420" y="1460330"/>
                    <a:pt x="2172720" y="1348147"/>
                  </a:cubicBezTo>
                  <a:cubicBezTo>
                    <a:pt x="2287020" y="1235964"/>
                    <a:pt x="2350520" y="1159764"/>
                    <a:pt x="2401320" y="1017947"/>
                  </a:cubicBezTo>
                  <a:cubicBezTo>
                    <a:pt x="2452120" y="876130"/>
                    <a:pt x="2505037" y="643297"/>
                    <a:pt x="2477520" y="497247"/>
                  </a:cubicBezTo>
                  <a:cubicBezTo>
                    <a:pt x="2450003" y="351197"/>
                    <a:pt x="2447887" y="224197"/>
                    <a:pt x="2236220" y="141647"/>
                  </a:cubicBezTo>
                  <a:cubicBezTo>
                    <a:pt x="2024553" y="59097"/>
                    <a:pt x="1512320" y="-12870"/>
                    <a:pt x="1207520" y="1947"/>
                  </a:cubicBezTo>
                  <a:cubicBezTo>
                    <a:pt x="902720" y="16764"/>
                    <a:pt x="580987" y="162814"/>
                    <a:pt x="407420" y="230547"/>
                  </a:cubicBezTo>
                  <a:cubicBezTo>
                    <a:pt x="233853" y="298280"/>
                    <a:pt x="225387" y="355430"/>
                    <a:pt x="166120" y="408347"/>
                  </a:cubicBezTo>
                  <a:cubicBezTo>
                    <a:pt x="106853" y="461264"/>
                    <a:pt x="66637" y="363897"/>
                    <a:pt x="51820" y="548047"/>
                  </a:cubicBezTo>
                  <a:close/>
                </a:path>
              </a:pathLst>
            </a:custGeom>
            <a:solidFill>
              <a:srgbClr val="FCC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473C017-6880-403C-A28B-7D0306757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23849"/>
              <a:ext cx="2921000" cy="2441939"/>
            </a:xfrm>
            <a:custGeom>
              <a:avLst/>
              <a:gdLst>
                <a:gd name="T0" fmla="*/ 99 w 1378"/>
                <a:gd name="T1" fmla="*/ 1106 h 1152"/>
                <a:gd name="T2" fmla="*/ 43 w 1378"/>
                <a:gd name="T3" fmla="*/ 868 h 1152"/>
                <a:gd name="T4" fmla="*/ 16 w 1378"/>
                <a:gd name="T5" fmla="*/ 697 h 1152"/>
                <a:gd name="T6" fmla="*/ 7 w 1378"/>
                <a:gd name="T7" fmla="*/ 481 h 1152"/>
                <a:gd name="T8" fmla="*/ 102 w 1378"/>
                <a:gd name="T9" fmla="*/ 378 h 1152"/>
                <a:gd name="T10" fmla="*/ 115 w 1378"/>
                <a:gd name="T11" fmla="*/ 339 h 1152"/>
                <a:gd name="T12" fmla="*/ 181 w 1378"/>
                <a:gd name="T13" fmla="*/ 252 h 1152"/>
                <a:gd name="T14" fmla="*/ 214 w 1378"/>
                <a:gd name="T15" fmla="*/ 232 h 1152"/>
                <a:gd name="T16" fmla="*/ 504 w 1378"/>
                <a:gd name="T17" fmla="*/ 103 h 1152"/>
                <a:gd name="T18" fmla="*/ 613 w 1378"/>
                <a:gd name="T19" fmla="*/ 74 h 1152"/>
                <a:gd name="T20" fmla="*/ 511 w 1378"/>
                <a:gd name="T21" fmla="*/ 45 h 1152"/>
                <a:gd name="T22" fmla="*/ 564 w 1378"/>
                <a:gd name="T23" fmla="*/ 36 h 1152"/>
                <a:gd name="T24" fmla="*/ 653 w 1378"/>
                <a:gd name="T25" fmla="*/ 71 h 1152"/>
                <a:gd name="T26" fmla="*/ 547 w 1378"/>
                <a:gd name="T27" fmla="*/ 3 h 1152"/>
                <a:gd name="T28" fmla="*/ 663 w 1378"/>
                <a:gd name="T29" fmla="*/ 39 h 1152"/>
                <a:gd name="T30" fmla="*/ 837 w 1378"/>
                <a:gd name="T31" fmla="*/ 100 h 1152"/>
                <a:gd name="T32" fmla="*/ 1045 w 1378"/>
                <a:gd name="T33" fmla="*/ 158 h 1152"/>
                <a:gd name="T34" fmla="*/ 1075 w 1378"/>
                <a:gd name="T35" fmla="*/ 203 h 1152"/>
                <a:gd name="T36" fmla="*/ 1098 w 1378"/>
                <a:gd name="T37" fmla="*/ 255 h 1152"/>
                <a:gd name="T38" fmla="*/ 1272 w 1378"/>
                <a:gd name="T39" fmla="*/ 336 h 1152"/>
                <a:gd name="T40" fmla="*/ 1378 w 1378"/>
                <a:gd name="T41" fmla="*/ 490 h 1152"/>
                <a:gd name="T42" fmla="*/ 1266 w 1378"/>
                <a:gd name="T43" fmla="*/ 416 h 1152"/>
                <a:gd name="T44" fmla="*/ 1272 w 1378"/>
                <a:gd name="T45" fmla="*/ 432 h 1152"/>
                <a:gd name="T46" fmla="*/ 1365 w 1378"/>
                <a:gd name="T47" fmla="*/ 590 h 1152"/>
                <a:gd name="T48" fmla="*/ 1348 w 1378"/>
                <a:gd name="T49" fmla="*/ 674 h 1152"/>
                <a:gd name="T50" fmla="*/ 1236 w 1378"/>
                <a:gd name="T51" fmla="*/ 861 h 1152"/>
                <a:gd name="T52" fmla="*/ 1197 w 1378"/>
                <a:gd name="T53" fmla="*/ 1016 h 1152"/>
                <a:gd name="T54" fmla="*/ 1157 w 1378"/>
                <a:gd name="T55" fmla="*/ 1145 h 1152"/>
                <a:gd name="T56" fmla="*/ 1137 w 1378"/>
                <a:gd name="T57" fmla="*/ 1139 h 1152"/>
                <a:gd name="T58" fmla="*/ 1124 w 1378"/>
                <a:gd name="T59" fmla="*/ 736 h 1152"/>
                <a:gd name="T60" fmla="*/ 1124 w 1378"/>
                <a:gd name="T61" fmla="*/ 642 h 1152"/>
                <a:gd name="T62" fmla="*/ 963 w 1378"/>
                <a:gd name="T63" fmla="*/ 571 h 1152"/>
                <a:gd name="T64" fmla="*/ 956 w 1378"/>
                <a:gd name="T65" fmla="*/ 578 h 1152"/>
                <a:gd name="T66" fmla="*/ 1055 w 1378"/>
                <a:gd name="T67" fmla="*/ 713 h 1152"/>
                <a:gd name="T68" fmla="*/ 1015 w 1378"/>
                <a:gd name="T69" fmla="*/ 681 h 1152"/>
                <a:gd name="T70" fmla="*/ 956 w 1378"/>
                <a:gd name="T71" fmla="*/ 642 h 1152"/>
                <a:gd name="T72" fmla="*/ 1015 w 1378"/>
                <a:gd name="T73" fmla="*/ 800 h 1152"/>
                <a:gd name="T74" fmla="*/ 1012 w 1378"/>
                <a:gd name="T75" fmla="*/ 887 h 1152"/>
                <a:gd name="T76" fmla="*/ 986 w 1378"/>
                <a:gd name="T77" fmla="*/ 813 h 1152"/>
                <a:gd name="T78" fmla="*/ 877 w 1378"/>
                <a:gd name="T79" fmla="*/ 626 h 1152"/>
                <a:gd name="T80" fmla="*/ 785 w 1378"/>
                <a:gd name="T81" fmla="*/ 571 h 1152"/>
                <a:gd name="T82" fmla="*/ 663 w 1378"/>
                <a:gd name="T83" fmla="*/ 552 h 1152"/>
                <a:gd name="T84" fmla="*/ 429 w 1378"/>
                <a:gd name="T85" fmla="*/ 587 h 1152"/>
                <a:gd name="T86" fmla="*/ 237 w 1378"/>
                <a:gd name="T87" fmla="*/ 600 h 1152"/>
                <a:gd name="T88" fmla="*/ 241 w 1378"/>
                <a:gd name="T89" fmla="*/ 687 h 1152"/>
                <a:gd name="T90" fmla="*/ 181 w 1378"/>
                <a:gd name="T91" fmla="*/ 707 h 1152"/>
                <a:gd name="T92" fmla="*/ 211 w 1378"/>
                <a:gd name="T93" fmla="*/ 794 h 1152"/>
                <a:gd name="T94" fmla="*/ 165 w 1378"/>
                <a:gd name="T95" fmla="*/ 755 h 1152"/>
                <a:gd name="T96" fmla="*/ 178 w 1378"/>
                <a:gd name="T97" fmla="*/ 819 h 1152"/>
                <a:gd name="T98" fmla="*/ 142 w 1378"/>
                <a:gd name="T99" fmla="*/ 800 h 1152"/>
                <a:gd name="T100" fmla="*/ 138 w 1378"/>
                <a:gd name="T101" fmla="*/ 842 h 1152"/>
                <a:gd name="T102" fmla="*/ 129 w 1378"/>
                <a:gd name="T103" fmla="*/ 111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8" h="1152">
                  <a:moveTo>
                    <a:pt x="115" y="1129"/>
                  </a:moveTo>
                  <a:lnTo>
                    <a:pt x="99" y="1106"/>
                  </a:lnTo>
                  <a:lnTo>
                    <a:pt x="69" y="1019"/>
                  </a:lnTo>
                  <a:lnTo>
                    <a:pt x="43" y="868"/>
                  </a:lnTo>
                  <a:lnTo>
                    <a:pt x="40" y="836"/>
                  </a:lnTo>
                  <a:lnTo>
                    <a:pt x="16" y="697"/>
                  </a:lnTo>
                  <a:lnTo>
                    <a:pt x="0" y="500"/>
                  </a:lnTo>
                  <a:lnTo>
                    <a:pt x="7" y="481"/>
                  </a:lnTo>
                  <a:lnTo>
                    <a:pt x="36" y="432"/>
                  </a:lnTo>
                  <a:lnTo>
                    <a:pt x="102" y="378"/>
                  </a:lnTo>
                  <a:lnTo>
                    <a:pt x="132" y="371"/>
                  </a:lnTo>
                  <a:lnTo>
                    <a:pt x="115" y="339"/>
                  </a:lnTo>
                  <a:lnTo>
                    <a:pt x="125" y="291"/>
                  </a:lnTo>
                  <a:lnTo>
                    <a:pt x="181" y="252"/>
                  </a:lnTo>
                  <a:lnTo>
                    <a:pt x="198" y="245"/>
                  </a:lnTo>
                  <a:lnTo>
                    <a:pt x="214" y="232"/>
                  </a:lnTo>
                  <a:lnTo>
                    <a:pt x="349" y="158"/>
                  </a:lnTo>
                  <a:lnTo>
                    <a:pt x="504" y="103"/>
                  </a:lnTo>
                  <a:lnTo>
                    <a:pt x="607" y="78"/>
                  </a:lnTo>
                  <a:lnTo>
                    <a:pt x="613" y="74"/>
                  </a:lnTo>
                  <a:lnTo>
                    <a:pt x="554" y="52"/>
                  </a:lnTo>
                  <a:lnTo>
                    <a:pt x="511" y="45"/>
                  </a:lnTo>
                  <a:lnTo>
                    <a:pt x="521" y="33"/>
                  </a:lnTo>
                  <a:lnTo>
                    <a:pt x="564" y="36"/>
                  </a:lnTo>
                  <a:lnTo>
                    <a:pt x="639" y="62"/>
                  </a:lnTo>
                  <a:lnTo>
                    <a:pt x="653" y="71"/>
                  </a:lnTo>
                  <a:lnTo>
                    <a:pt x="630" y="45"/>
                  </a:lnTo>
                  <a:lnTo>
                    <a:pt x="547" y="3"/>
                  </a:lnTo>
                  <a:lnTo>
                    <a:pt x="567" y="0"/>
                  </a:lnTo>
                  <a:lnTo>
                    <a:pt x="663" y="39"/>
                  </a:lnTo>
                  <a:lnTo>
                    <a:pt x="725" y="65"/>
                  </a:lnTo>
                  <a:lnTo>
                    <a:pt x="837" y="100"/>
                  </a:lnTo>
                  <a:lnTo>
                    <a:pt x="979" y="132"/>
                  </a:lnTo>
                  <a:lnTo>
                    <a:pt x="1045" y="158"/>
                  </a:lnTo>
                  <a:lnTo>
                    <a:pt x="1065" y="181"/>
                  </a:lnTo>
                  <a:lnTo>
                    <a:pt x="1075" y="203"/>
                  </a:lnTo>
                  <a:lnTo>
                    <a:pt x="1081" y="249"/>
                  </a:lnTo>
                  <a:lnTo>
                    <a:pt x="1098" y="255"/>
                  </a:lnTo>
                  <a:lnTo>
                    <a:pt x="1144" y="265"/>
                  </a:lnTo>
                  <a:lnTo>
                    <a:pt x="1272" y="336"/>
                  </a:lnTo>
                  <a:lnTo>
                    <a:pt x="1351" y="429"/>
                  </a:lnTo>
                  <a:lnTo>
                    <a:pt x="1378" y="490"/>
                  </a:lnTo>
                  <a:lnTo>
                    <a:pt x="1328" y="442"/>
                  </a:lnTo>
                  <a:lnTo>
                    <a:pt x="1266" y="416"/>
                  </a:lnTo>
                  <a:lnTo>
                    <a:pt x="1259" y="416"/>
                  </a:lnTo>
                  <a:lnTo>
                    <a:pt x="1272" y="432"/>
                  </a:lnTo>
                  <a:lnTo>
                    <a:pt x="1335" y="519"/>
                  </a:lnTo>
                  <a:lnTo>
                    <a:pt x="1365" y="590"/>
                  </a:lnTo>
                  <a:lnTo>
                    <a:pt x="1365" y="626"/>
                  </a:lnTo>
                  <a:lnTo>
                    <a:pt x="1348" y="674"/>
                  </a:lnTo>
                  <a:lnTo>
                    <a:pt x="1302" y="736"/>
                  </a:lnTo>
                  <a:lnTo>
                    <a:pt x="1236" y="861"/>
                  </a:lnTo>
                  <a:lnTo>
                    <a:pt x="1206" y="958"/>
                  </a:lnTo>
                  <a:lnTo>
                    <a:pt x="1197" y="1016"/>
                  </a:lnTo>
                  <a:lnTo>
                    <a:pt x="1177" y="1106"/>
                  </a:lnTo>
                  <a:lnTo>
                    <a:pt x="1157" y="1145"/>
                  </a:lnTo>
                  <a:lnTo>
                    <a:pt x="1147" y="1152"/>
                  </a:lnTo>
                  <a:lnTo>
                    <a:pt x="1137" y="1139"/>
                  </a:lnTo>
                  <a:lnTo>
                    <a:pt x="1124" y="1006"/>
                  </a:lnTo>
                  <a:lnTo>
                    <a:pt x="1124" y="736"/>
                  </a:lnTo>
                  <a:lnTo>
                    <a:pt x="1127" y="658"/>
                  </a:lnTo>
                  <a:lnTo>
                    <a:pt x="1124" y="642"/>
                  </a:lnTo>
                  <a:lnTo>
                    <a:pt x="1071" y="610"/>
                  </a:lnTo>
                  <a:lnTo>
                    <a:pt x="963" y="571"/>
                  </a:lnTo>
                  <a:lnTo>
                    <a:pt x="936" y="565"/>
                  </a:lnTo>
                  <a:lnTo>
                    <a:pt x="956" y="578"/>
                  </a:lnTo>
                  <a:lnTo>
                    <a:pt x="1028" y="649"/>
                  </a:lnTo>
                  <a:lnTo>
                    <a:pt x="1055" y="713"/>
                  </a:lnTo>
                  <a:lnTo>
                    <a:pt x="1048" y="745"/>
                  </a:lnTo>
                  <a:lnTo>
                    <a:pt x="1015" y="681"/>
                  </a:lnTo>
                  <a:lnTo>
                    <a:pt x="963" y="642"/>
                  </a:lnTo>
                  <a:lnTo>
                    <a:pt x="956" y="642"/>
                  </a:lnTo>
                  <a:lnTo>
                    <a:pt x="969" y="668"/>
                  </a:lnTo>
                  <a:lnTo>
                    <a:pt x="1015" y="800"/>
                  </a:lnTo>
                  <a:lnTo>
                    <a:pt x="1022" y="858"/>
                  </a:lnTo>
                  <a:lnTo>
                    <a:pt x="1012" y="887"/>
                  </a:lnTo>
                  <a:lnTo>
                    <a:pt x="1002" y="897"/>
                  </a:lnTo>
                  <a:lnTo>
                    <a:pt x="986" y="813"/>
                  </a:lnTo>
                  <a:lnTo>
                    <a:pt x="936" y="697"/>
                  </a:lnTo>
                  <a:lnTo>
                    <a:pt x="877" y="626"/>
                  </a:lnTo>
                  <a:lnTo>
                    <a:pt x="814" y="587"/>
                  </a:lnTo>
                  <a:lnTo>
                    <a:pt x="785" y="571"/>
                  </a:lnTo>
                  <a:lnTo>
                    <a:pt x="752" y="561"/>
                  </a:lnTo>
                  <a:lnTo>
                    <a:pt x="663" y="552"/>
                  </a:lnTo>
                  <a:lnTo>
                    <a:pt x="514" y="565"/>
                  </a:lnTo>
                  <a:lnTo>
                    <a:pt x="429" y="587"/>
                  </a:lnTo>
                  <a:lnTo>
                    <a:pt x="353" y="607"/>
                  </a:lnTo>
                  <a:lnTo>
                    <a:pt x="237" y="600"/>
                  </a:lnTo>
                  <a:lnTo>
                    <a:pt x="224" y="597"/>
                  </a:lnTo>
                  <a:lnTo>
                    <a:pt x="241" y="687"/>
                  </a:lnTo>
                  <a:lnTo>
                    <a:pt x="191" y="649"/>
                  </a:lnTo>
                  <a:lnTo>
                    <a:pt x="181" y="707"/>
                  </a:lnTo>
                  <a:lnTo>
                    <a:pt x="198" y="732"/>
                  </a:lnTo>
                  <a:lnTo>
                    <a:pt x="211" y="794"/>
                  </a:lnTo>
                  <a:lnTo>
                    <a:pt x="171" y="755"/>
                  </a:lnTo>
                  <a:lnTo>
                    <a:pt x="165" y="755"/>
                  </a:lnTo>
                  <a:lnTo>
                    <a:pt x="178" y="778"/>
                  </a:lnTo>
                  <a:lnTo>
                    <a:pt x="178" y="819"/>
                  </a:lnTo>
                  <a:lnTo>
                    <a:pt x="168" y="803"/>
                  </a:lnTo>
                  <a:lnTo>
                    <a:pt x="142" y="800"/>
                  </a:lnTo>
                  <a:lnTo>
                    <a:pt x="138" y="800"/>
                  </a:lnTo>
                  <a:lnTo>
                    <a:pt x="138" y="842"/>
                  </a:lnTo>
                  <a:lnTo>
                    <a:pt x="138" y="1026"/>
                  </a:lnTo>
                  <a:lnTo>
                    <a:pt x="129" y="1116"/>
                  </a:lnTo>
                  <a:lnTo>
                    <a:pt x="115" y="11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30B81A4-56E9-4DA3-869A-4FA2CD185961}"/>
                </a:ext>
              </a:extLst>
            </p:cNvPr>
            <p:cNvGrpSpPr/>
            <p:nvPr/>
          </p:nvGrpSpPr>
          <p:grpSpPr>
            <a:xfrm>
              <a:off x="3601740" y="6109507"/>
              <a:ext cx="1008837" cy="424645"/>
              <a:chOff x="3601740" y="6109507"/>
              <a:chExt cx="1008837" cy="424645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2E11D28-BDFF-4418-BD45-A8949694504B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AF34B992-DF9D-4688-A89B-0A85857D7F8D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왼쪽 대괄호 3">
                <a:extLst>
                  <a:ext uri="{FF2B5EF4-FFF2-40B4-BE49-F238E27FC236}">
                    <a16:creationId xmlns:a16="http://schemas.microsoft.com/office/drawing/2014/main" id="{CEF01E43-0B21-4395-9C56-C386216A3E6F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49A61B8-6499-4003-B7B2-E213A8784AF8}"/>
                </a:ext>
              </a:extLst>
            </p:cNvPr>
            <p:cNvGrpSpPr/>
            <p:nvPr/>
          </p:nvGrpSpPr>
          <p:grpSpPr>
            <a:xfrm flipH="1">
              <a:off x="7632878" y="6108699"/>
              <a:ext cx="1008837" cy="424645"/>
              <a:chOff x="3601740" y="6109507"/>
              <a:chExt cx="1008837" cy="424645"/>
            </a:xfrm>
          </p:grpSpPr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4C86E0B-5F01-4F86-8161-0B4522DCF4DA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4E8AA42C-3562-4EDD-8258-E30905D9EB04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왼쪽 대괄호 20">
                <a:extLst>
                  <a:ext uri="{FF2B5EF4-FFF2-40B4-BE49-F238E27FC236}">
                    <a16:creationId xmlns:a16="http://schemas.microsoft.com/office/drawing/2014/main" id="{29D59BA9-D480-4133-8E2B-E8892CF301FE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08319" y="2344823"/>
            <a:ext cx="6096000" cy="186204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115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감사합니다</a:t>
            </a:r>
            <a:endParaRPr lang="en-US" altLang="ko-KR" sz="6000" kern="0" dirty="0">
              <a:solidFill>
                <a:prstClr val="white">
                  <a:lumMod val="50000"/>
                </a:prst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498118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4000</TotalTime>
  <Words>340</Words>
  <Application>Microsoft Office PowerPoint</Application>
  <PresentationFormat>와이드스크린</PresentationFormat>
  <Paragraphs>50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Wingdings</vt:lpstr>
      <vt:lpstr>맑은 고딕</vt:lpstr>
      <vt:lpstr>배달의민족 한나체 Pro</vt:lpstr>
      <vt:lpstr>Arial</vt:lpstr>
      <vt:lpstr>야놀자 야체 B</vt:lpstr>
      <vt:lpstr>배달의민족 주아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신주용</cp:lastModifiedBy>
  <cp:revision>75</cp:revision>
  <dcterms:created xsi:type="dcterms:W3CDTF">2021-09-22T03:36:31Z</dcterms:created>
  <dcterms:modified xsi:type="dcterms:W3CDTF">2022-03-17T12:04:27Z</dcterms:modified>
</cp:coreProperties>
</file>