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368" r:id="rId2"/>
    <p:sldId id="376" r:id="rId3"/>
    <p:sldId id="407" r:id="rId4"/>
    <p:sldId id="409" r:id="rId5"/>
    <p:sldId id="413" r:id="rId6"/>
    <p:sldId id="414" r:id="rId7"/>
    <p:sldId id="410" r:id="rId8"/>
    <p:sldId id="412" r:id="rId9"/>
    <p:sldId id="415" r:id="rId10"/>
    <p:sldId id="416" r:id="rId11"/>
    <p:sldId id="417" r:id="rId12"/>
    <p:sldId id="419" r:id="rId13"/>
    <p:sldId id="418" r:id="rId14"/>
    <p:sldId id="420" r:id="rId15"/>
    <p:sldId id="421" r:id="rId16"/>
    <p:sldId id="422" r:id="rId17"/>
    <p:sldId id="424" r:id="rId18"/>
    <p:sldId id="423" r:id="rId19"/>
    <p:sldId id="425" r:id="rId20"/>
    <p:sldId id="426" r:id="rId21"/>
    <p:sldId id="428" r:id="rId22"/>
    <p:sldId id="429" r:id="rId23"/>
    <p:sldId id="284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배달의민족 주아" panose="02020603020101020101" pitchFamily="18" charset="-127"/>
      <p:regular r:id="rId28"/>
    </p:embeddedFont>
    <p:embeddedFont>
      <p:font typeface="배달의민족 한나체 Pro" panose="020B0600000101010101" pitchFamily="50" charset="-127"/>
      <p:regular r:id="rId29"/>
    </p:embeddedFont>
    <p:embeddedFont>
      <p:font typeface="야놀자 야체 B" panose="02020603020101020101" pitchFamily="18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522B0-BB99-4220-8908-B2DB48F38759}" v="703" dt="2022-03-27T15:13:47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47" autoAdjust="0"/>
    <p:restoredTop sz="96344" autoAdjust="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3EC522B0-BB99-4220-8908-B2DB48F38759}"/>
    <pc:docChg chg="undo redo custSel addSld delSld modSld sldOrd">
      <pc:chgData name="신 주용" userId="ce306e5e72bceba6" providerId="LiveId" clId="{3EC522B0-BB99-4220-8908-B2DB48F38759}" dt="2022-03-27T15:15:45.751" v="9984" actId="1035"/>
      <pc:docMkLst>
        <pc:docMk/>
      </pc:docMkLst>
      <pc:sldChg chg="modSp mod">
        <pc:chgData name="신 주용" userId="ce306e5e72bceba6" providerId="LiveId" clId="{3EC522B0-BB99-4220-8908-B2DB48F38759}" dt="2022-03-24T06:15:15.203" v="17" actId="20577"/>
        <pc:sldMkLst>
          <pc:docMk/>
          <pc:sldMk cId="109162043" sldId="368"/>
        </pc:sldMkLst>
        <pc:spChg chg="mod">
          <ac:chgData name="신 주용" userId="ce306e5e72bceba6" providerId="LiveId" clId="{3EC522B0-BB99-4220-8908-B2DB48F38759}" dt="2022-03-24T06:15:15.203" v="17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EC522B0-BB99-4220-8908-B2DB48F38759}" dt="2022-03-24T06:23:46.858" v="130"/>
        <pc:sldMkLst>
          <pc:docMk/>
          <pc:sldMk cId="2782456046" sldId="376"/>
        </pc:sldMkLst>
        <pc:spChg chg="mod">
          <ac:chgData name="신 주용" userId="ce306e5e72bceba6" providerId="LiveId" clId="{3EC522B0-BB99-4220-8908-B2DB48F38759}" dt="2022-03-24T06:23:46.858" v="130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EC522B0-BB99-4220-8908-B2DB48F38759}" dt="2022-03-24T06:22:45.528" v="49" actId="14100"/>
          <ac:spMkLst>
            <pc:docMk/>
            <pc:sldMk cId="2782456046" sldId="376"/>
            <ac:spMk id="16" creationId="{04B2F51A-BB2E-4825-8563-7498C89C4055}"/>
          </ac:spMkLst>
        </pc:spChg>
        <pc:grpChg chg="mod">
          <ac:chgData name="신 주용" userId="ce306e5e72bceba6" providerId="LiveId" clId="{3EC522B0-BB99-4220-8908-B2DB48F38759}" dt="2022-03-24T06:22:40.421" v="47" actId="1076"/>
          <ac:grpSpMkLst>
            <pc:docMk/>
            <pc:sldMk cId="2782456046" sldId="376"/>
            <ac:grpSpMk id="15" creationId="{00000000-0000-0000-0000-000000000000}"/>
          </ac:grpSpMkLst>
        </pc:grpChg>
      </pc:sldChg>
      <pc:sldChg chg="modSp mod">
        <pc:chgData name="신 주용" userId="ce306e5e72bceba6" providerId="LiveId" clId="{3EC522B0-BB99-4220-8908-B2DB48F38759}" dt="2022-03-24T06:23:20.004" v="78"/>
        <pc:sldMkLst>
          <pc:docMk/>
          <pc:sldMk cId="1342536853" sldId="407"/>
        </pc:sldMkLst>
        <pc:spChg chg="mod">
          <ac:chgData name="신 주용" userId="ce306e5e72bceba6" providerId="LiveId" clId="{3EC522B0-BB99-4220-8908-B2DB48F38759}" dt="2022-03-24T06:23:20.004" v="78"/>
          <ac:spMkLst>
            <pc:docMk/>
            <pc:sldMk cId="1342536853" sldId="407"/>
            <ac:spMk id="36" creationId="{C87EE3C9-854B-49A6-99D9-2933E19EAD82}"/>
          </ac:spMkLst>
        </pc:spChg>
      </pc:sldChg>
      <pc:sldChg chg="del">
        <pc:chgData name="신 주용" userId="ce306e5e72bceba6" providerId="LiveId" clId="{3EC522B0-BB99-4220-8908-B2DB48F38759}" dt="2022-03-24T06:23:23.115" v="79" actId="47"/>
        <pc:sldMkLst>
          <pc:docMk/>
          <pc:sldMk cId="1291928749" sldId="408"/>
        </pc:sldMkLst>
      </pc:sldChg>
      <pc:sldChg chg="addSp delSp modSp mod">
        <pc:chgData name="신 주용" userId="ce306e5e72bceba6" providerId="LiveId" clId="{3EC522B0-BB99-4220-8908-B2DB48F38759}" dt="2022-03-24T07:38:36.848" v="1677" actId="207"/>
        <pc:sldMkLst>
          <pc:docMk/>
          <pc:sldMk cId="1054383841" sldId="409"/>
        </pc:sldMkLst>
        <pc:spChg chg="mod">
          <ac:chgData name="신 주용" userId="ce306e5e72bceba6" providerId="LiveId" clId="{3EC522B0-BB99-4220-8908-B2DB48F38759}" dt="2022-03-24T06:23:57.157" v="146"/>
          <ac:spMkLst>
            <pc:docMk/>
            <pc:sldMk cId="1054383841" sldId="409"/>
            <ac:spMk id="14" creationId="{7AA523DA-F32B-4AF2-A924-947D338998C0}"/>
          </ac:spMkLst>
        </pc:spChg>
        <pc:spChg chg="add del mod">
          <ac:chgData name="신 주용" userId="ce306e5e72bceba6" providerId="LiveId" clId="{3EC522B0-BB99-4220-8908-B2DB48F38759}" dt="2022-03-24T07:23:34.166" v="666" actId="478"/>
          <ac:spMkLst>
            <pc:docMk/>
            <pc:sldMk cId="1054383841" sldId="409"/>
            <ac:spMk id="16" creationId="{D97BA4FF-CF3D-4458-ACDB-BACDCF50A5F4}"/>
          </ac:spMkLst>
        </pc:spChg>
        <pc:spChg chg="add del mod">
          <ac:chgData name="신 주용" userId="ce306e5e72bceba6" providerId="LiveId" clId="{3EC522B0-BB99-4220-8908-B2DB48F38759}" dt="2022-03-24T07:37:53.906" v="1664"/>
          <ac:spMkLst>
            <pc:docMk/>
            <pc:sldMk cId="1054383841" sldId="409"/>
            <ac:spMk id="17" creationId="{B7686AF6-D112-4A37-8CD1-46B7CDC1A0D1}"/>
          </ac:spMkLst>
        </pc:spChg>
        <pc:spChg chg="mod">
          <ac:chgData name="신 주용" userId="ce306e5e72bceba6" providerId="LiveId" clId="{3EC522B0-BB99-4220-8908-B2DB48F38759}" dt="2022-03-24T07:38:36.848" v="1677" actId="207"/>
          <ac:spMkLst>
            <pc:docMk/>
            <pc:sldMk cId="1054383841" sldId="409"/>
            <ac:spMk id="28" creationId="{A7C14EF6-DA07-4021-8DA9-B87BECF58117}"/>
          </ac:spMkLst>
        </pc:spChg>
        <pc:grpChg chg="mod">
          <ac:chgData name="신 주용" userId="ce306e5e72bceba6" providerId="LiveId" clId="{3EC522B0-BB99-4220-8908-B2DB48F38759}" dt="2022-03-24T06:24:03.213" v="149" actId="1076"/>
          <ac:grpSpMkLst>
            <pc:docMk/>
            <pc:sldMk cId="1054383841" sldId="409"/>
            <ac:grpSpMk id="15" creationId="{00000000-0000-0000-0000-000000000000}"/>
          </ac:grpSpMkLst>
        </pc:grpChg>
        <pc:picChg chg="del">
          <ac:chgData name="신 주용" userId="ce306e5e72bceba6" providerId="LiveId" clId="{3EC522B0-BB99-4220-8908-B2DB48F38759}" dt="2022-03-24T06:23:49.144" v="131" actId="478"/>
          <ac:picMkLst>
            <pc:docMk/>
            <pc:sldMk cId="1054383841" sldId="409"/>
            <ac:picMk id="3074" creationId="{BAFD01A1-AB72-471B-88F7-05184ECA97FE}"/>
          </ac:picMkLst>
        </pc:picChg>
      </pc:sldChg>
      <pc:sldChg chg="modSp mod">
        <pc:chgData name="신 주용" userId="ce306e5e72bceba6" providerId="LiveId" clId="{3EC522B0-BB99-4220-8908-B2DB48F38759}" dt="2022-03-24T17:07:45.776" v="3646"/>
        <pc:sldMkLst>
          <pc:docMk/>
          <pc:sldMk cId="1445355251" sldId="410"/>
        </pc:sldMkLst>
        <pc:spChg chg="mod">
          <ac:chgData name="신 주용" userId="ce306e5e72bceba6" providerId="LiveId" clId="{3EC522B0-BB99-4220-8908-B2DB48F38759}" dt="2022-03-24T17:07:45.776" v="3646"/>
          <ac:spMkLst>
            <pc:docMk/>
            <pc:sldMk cId="1445355251" sldId="410"/>
            <ac:spMk id="36" creationId="{C87EE3C9-854B-49A6-99D9-2933E19EAD82}"/>
          </ac:spMkLst>
        </pc:spChg>
      </pc:sldChg>
      <pc:sldChg chg="del">
        <pc:chgData name="신 주용" userId="ce306e5e72bceba6" providerId="LiveId" clId="{3EC522B0-BB99-4220-8908-B2DB48F38759}" dt="2022-03-24T06:23:25.964" v="80" actId="47"/>
        <pc:sldMkLst>
          <pc:docMk/>
          <pc:sldMk cId="3875799476" sldId="411"/>
        </pc:sldMkLst>
      </pc:sldChg>
      <pc:sldChg chg="addSp delSp modSp mod">
        <pc:chgData name="신 주용" userId="ce306e5e72bceba6" providerId="LiveId" clId="{3EC522B0-BB99-4220-8908-B2DB48F38759}" dt="2022-03-24T17:09:56.311" v="3994" actId="1038"/>
        <pc:sldMkLst>
          <pc:docMk/>
          <pc:sldMk cId="3687857513" sldId="412"/>
        </pc:sldMkLst>
        <pc:spChg chg="mod">
          <ac:chgData name="신 주용" userId="ce306e5e72bceba6" providerId="LiveId" clId="{3EC522B0-BB99-4220-8908-B2DB48F38759}" dt="2022-03-24T17:07:51.102" v="3669"/>
          <ac:spMkLst>
            <pc:docMk/>
            <pc:sldMk cId="3687857513" sldId="412"/>
            <ac:spMk id="14" creationId="{7AA523DA-F32B-4AF2-A924-947D338998C0}"/>
          </ac:spMkLst>
        </pc:spChg>
        <pc:spChg chg="mod">
          <ac:chgData name="신 주용" userId="ce306e5e72bceba6" providerId="LiveId" clId="{3EC522B0-BB99-4220-8908-B2DB48F38759}" dt="2022-03-24T17:09:15.517" v="3966" actId="122"/>
          <ac:spMkLst>
            <pc:docMk/>
            <pc:sldMk cId="3687857513" sldId="412"/>
            <ac:spMk id="28" creationId="{A7C14EF6-DA07-4021-8DA9-B87BECF58117}"/>
          </ac:spMkLst>
        </pc:spChg>
        <pc:grpChg chg="mod">
          <ac:chgData name="신 주용" userId="ce306e5e72bceba6" providerId="LiveId" clId="{3EC522B0-BB99-4220-8908-B2DB48F38759}" dt="2022-03-24T17:08:06.908" v="3681" actId="1076"/>
          <ac:grpSpMkLst>
            <pc:docMk/>
            <pc:sldMk cId="3687857513" sldId="412"/>
            <ac:grpSpMk id="15" creationId="{00000000-0000-0000-0000-000000000000}"/>
          </ac:grpSpMkLst>
        </pc:grpChg>
        <pc:picChg chg="add mod">
          <ac:chgData name="신 주용" userId="ce306e5e72bceba6" providerId="LiveId" clId="{3EC522B0-BB99-4220-8908-B2DB48F38759}" dt="2022-03-24T17:09:56.311" v="3994" actId="1038"/>
          <ac:picMkLst>
            <pc:docMk/>
            <pc:sldMk cId="3687857513" sldId="412"/>
            <ac:picMk id="3" creationId="{8C625468-619B-4F4B-B67A-C78224B6BECC}"/>
          </ac:picMkLst>
        </pc:picChg>
        <pc:picChg chg="add mod">
          <ac:chgData name="신 주용" userId="ce306e5e72bceba6" providerId="LiveId" clId="{3EC522B0-BB99-4220-8908-B2DB48F38759}" dt="2022-03-24T17:09:56.311" v="3994" actId="1038"/>
          <ac:picMkLst>
            <pc:docMk/>
            <pc:sldMk cId="3687857513" sldId="412"/>
            <ac:picMk id="5" creationId="{9DCCC620-BF1B-4C5C-92B4-3857644C93A2}"/>
          </ac:picMkLst>
        </pc:picChg>
        <pc:picChg chg="add mod">
          <ac:chgData name="신 주용" userId="ce306e5e72bceba6" providerId="LiveId" clId="{3EC522B0-BB99-4220-8908-B2DB48F38759}" dt="2022-03-24T17:09:56.311" v="3994" actId="1038"/>
          <ac:picMkLst>
            <pc:docMk/>
            <pc:sldMk cId="3687857513" sldId="412"/>
            <ac:picMk id="19" creationId="{38F50BE7-27CD-4C61-8C66-24B2DA4C4289}"/>
          </ac:picMkLst>
        </pc:picChg>
        <pc:picChg chg="del mod">
          <ac:chgData name="신 주용" userId="ce306e5e72bceba6" providerId="LiveId" clId="{3EC522B0-BB99-4220-8908-B2DB48F38759}" dt="2022-03-24T17:07:59.994" v="3674" actId="478"/>
          <ac:picMkLst>
            <pc:docMk/>
            <pc:sldMk cId="3687857513" sldId="412"/>
            <ac:picMk id="5122" creationId="{ACFDEE5C-B992-42EF-9D18-79D33DBD198F}"/>
          </ac:picMkLst>
        </pc:picChg>
      </pc:sldChg>
      <pc:sldChg chg="addSp delSp modSp add mod">
        <pc:chgData name="신 주용" userId="ce306e5e72bceba6" providerId="LiveId" clId="{3EC522B0-BB99-4220-8908-B2DB48F38759}" dt="2022-03-24T08:03:34.136" v="3286" actId="1076"/>
        <pc:sldMkLst>
          <pc:docMk/>
          <pc:sldMk cId="3695790687" sldId="413"/>
        </pc:sldMkLst>
        <pc:spChg chg="add del mod">
          <ac:chgData name="신 주용" userId="ce306e5e72bceba6" providerId="LiveId" clId="{3EC522B0-BB99-4220-8908-B2DB48F38759}" dt="2022-03-24T07:37:25.592" v="1647"/>
          <ac:spMkLst>
            <pc:docMk/>
            <pc:sldMk cId="3695790687" sldId="413"/>
            <ac:spMk id="16" creationId="{309EF148-9F25-4CE5-841B-546B3A7C5ABD}"/>
          </ac:spMkLst>
        </pc:spChg>
        <pc:spChg chg="add del mod">
          <ac:chgData name="신 주용" userId="ce306e5e72bceba6" providerId="LiveId" clId="{3EC522B0-BB99-4220-8908-B2DB48F38759}" dt="2022-03-24T07:37:29.756" v="1649"/>
          <ac:spMkLst>
            <pc:docMk/>
            <pc:sldMk cId="3695790687" sldId="413"/>
            <ac:spMk id="17" creationId="{EED6959F-20D4-4C77-B631-77AEEF5A3B6E}"/>
          </ac:spMkLst>
        </pc:spChg>
        <pc:spChg chg="add mod">
          <ac:chgData name="신 주용" userId="ce306e5e72bceba6" providerId="LiveId" clId="{3EC522B0-BB99-4220-8908-B2DB48F38759}" dt="2022-03-24T08:03:34.136" v="3286" actId="1076"/>
          <ac:spMkLst>
            <pc:docMk/>
            <pc:sldMk cId="3695790687" sldId="413"/>
            <ac:spMk id="18" creationId="{047CA445-AFA4-4614-A53E-7467730B6146}"/>
          </ac:spMkLst>
        </pc:spChg>
        <pc:spChg chg="add del mod">
          <ac:chgData name="신 주용" userId="ce306e5e72bceba6" providerId="LiveId" clId="{3EC522B0-BB99-4220-8908-B2DB48F38759}" dt="2022-03-24T07:37:45.785" v="1659"/>
          <ac:spMkLst>
            <pc:docMk/>
            <pc:sldMk cId="3695790687" sldId="413"/>
            <ac:spMk id="28" creationId="{A7C14EF6-DA07-4021-8DA9-B87BECF58117}"/>
          </ac:spMkLst>
        </pc:spChg>
        <pc:grpChg chg="mod">
          <ac:chgData name="신 주용" userId="ce306e5e72bceba6" providerId="LiveId" clId="{3EC522B0-BB99-4220-8908-B2DB48F38759}" dt="2022-03-24T07:39:00.876" v="1685" actId="1076"/>
          <ac:grpSpMkLst>
            <pc:docMk/>
            <pc:sldMk cId="3695790687" sldId="413"/>
            <ac:grpSpMk id="15" creationId="{00000000-0000-0000-0000-000000000000}"/>
          </ac:grpSpMkLst>
        </pc:grpChg>
      </pc:sldChg>
      <pc:sldChg chg="modSp add mod">
        <pc:chgData name="신 주용" userId="ce306e5e72bceba6" providerId="LiveId" clId="{3EC522B0-BB99-4220-8908-B2DB48F38759}" dt="2022-03-24T17:07:36.158" v="3630" actId="1036"/>
        <pc:sldMkLst>
          <pc:docMk/>
          <pc:sldMk cId="867045713" sldId="414"/>
        </pc:sldMkLst>
        <pc:spChg chg="mod">
          <ac:chgData name="신 주용" userId="ce306e5e72bceba6" providerId="LiveId" clId="{3EC522B0-BB99-4220-8908-B2DB48F38759}" dt="2022-03-24T17:07:36.158" v="3630" actId="1036"/>
          <ac:spMkLst>
            <pc:docMk/>
            <pc:sldMk cId="867045713" sldId="414"/>
            <ac:spMk id="18" creationId="{047CA445-AFA4-4614-A53E-7467730B6146}"/>
          </ac:spMkLst>
        </pc:spChg>
      </pc:sldChg>
      <pc:sldChg chg="addSp delSp modSp add mod">
        <pc:chgData name="신 주용" userId="ce306e5e72bceba6" providerId="LiveId" clId="{3EC522B0-BB99-4220-8908-B2DB48F38759}" dt="2022-03-24T17:10:53.900" v="4237" actId="20577"/>
        <pc:sldMkLst>
          <pc:docMk/>
          <pc:sldMk cId="1066689818" sldId="415"/>
        </pc:sldMkLst>
        <pc:spChg chg="mod">
          <ac:chgData name="신 주용" userId="ce306e5e72bceba6" providerId="LiveId" clId="{3EC522B0-BB99-4220-8908-B2DB48F38759}" dt="2022-03-24T17:10:53.900" v="4237" actId="20577"/>
          <ac:spMkLst>
            <pc:docMk/>
            <pc:sldMk cId="1066689818" sldId="415"/>
            <ac:spMk id="28" creationId="{A7C14EF6-DA07-4021-8DA9-B87BECF58117}"/>
          </ac:spMkLst>
        </pc:spChg>
        <pc:picChg chg="del">
          <ac:chgData name="신 주용" userId="ce306e5e72bceba6" providerId="LiveId" clId="{3EC522B0-BB99-4220-8908-B2DB48F38759}" dt="2022-03-24T17:09:24.041" v="3968" actId="478"/>
          <ac:picMkLst>
            <pc:docMk/>
            <pc:sldMk cId="1066689818" sldId="415"/>
            <ac:picMk id="3" creationId="{8C625468-619B-4F4B-B67A-C78224B6BECC}"/>
          </ac:picMkLst>
        </pc:picChg>
        <pc:picChg chg="add del mod">
          <ac:chgData name="신 주용" userId="ce306e5e72bceba6" providerId="LiveId" clId="{3EC522B0-BB99-4220-8908-B2DB48F38759}" dt="2022-03-24T17:09:36.244" v="3979" actId="21"/>
          <ac:picMkLst>
            <pc:docMk/>
            <pc:sldMk cId="1066689818" sldId="415"/>
            <ac:picMk id="4" creationId="{1D912696-74A1-40D5-9A01-F01735F5F13F}"/>
          </ac:picMkLst>
        </pc:picChg>
        <pc:picChg chg="del">
          <ac:chgData name="신 주용" userId="ce306e5e72bceba6" providerId="LiveId" clId="{3EC522B0-BB99-4220-8908-B2DB48F38759}" dt="2022-03-24T17:09:24.041" v="3968" actId="478"/>
          <ac:picMkLst>
            <pc:docMk/>
            <pc:sldMk cId="1066689818" sldId="415"/>
            <ac:picMk id="5" creationId="{9DCCC620-BF1B-4C5C-92B4-3857644C93A2}"/>
          </ac:picMkLst>
        </pc:picChg>
        <pc:picChg chg="add mod">
          <ac:chgData name="신 주용" userId="ce306e5e72bceba6" providerId="LiveId" clId="{3EC522B0-BB99-4220-8908-B2DB48F38759}" dt="2022-03-24T17:10:11.826" v="4003" actId="1076"/>
          <ac:picMkLst>
            <pc:docMk/>
            <pc:sldMk cId="1066689818" sldId="415"/>
            <ac:picMk id="10" creationId="{581FC08A-B3A3-4F39-B329-3A264098E1DF}"/>
          </ac:picMkLst>
        </pc:picChg>
        <pc:picChg chg="add mod">
          <ac:chgData name="신 주용" userId="ce306e5e72bceba6" providerId="LiveId" clId="{3EC522B0-BB99-4220-8908-B2DB48F38759}" dt="2022-03-24T17:10:11.826" v="4003" actId="1076"/>
          <ac:picMkLst>
            <pc:docMk/>
            <pc:sldMk cId="1066689818" sldId="415"/>
            <ac:picMk id="16" creationId="{10FB7F0C-8835-4E88-B180-506029E68876}"/>
          </ac:picMkLst>
        </pc:picChg>
      </pc:sldChg>
      <pc:sldChg chg="addSp delSp modSp add mod">
        <pc:chgData name="신 주용" userId="ce306e5e72bceba6" providerId="LiveId" clId="{3EC522B0-BB99-4220-8908-B2DB48F38759}" dt="2022-03-24T17:12:27.697" v="4339" actId="1076"/>
        <pc:sldMkLst>
          <pc:docMk/>
          <pc:sldMk cId="2452278483" sldId="416"/>
        </pc:sldMkLst>
        <pc:spChg chg="mod">
          <ac:chgData name="신 주용" userId="ce306e5e72bceba6" providerId="LiveId" clId="{3EC522B0-BB99-4220-8908-B2DB48F38759}" dt="2022-03-24T17:12:27.697" v="4339" actId="1076"/>
          <ac:spMkLst>
            <pc:docMk/>
            <pc:sldMk cId="2452278483" sldId="416"/>
            <ac:spMk id="28" creationId="{A7C14EF6-DA07-4021-8DA9-B87BECF58117}"/>
          </ac:spMkLst>
        </pc:spChg>
        <pc:picChg chg="add mod">
          <ac:chgData name="신 주용" userId="ce306e5e72bceba6" providerId="LiveId" clId="{3EC522B0-BB99-4220-8908-B2DB48F38759}" dt="2022-03-24T17:12:24.648" v="4338" actId="1076"/>
          <ac:picMkLst>
            <pc:docMk/>
            <pc:sldMk cId="2452278483" sldId="416"/>
            <ac:picMk id="3" creationId="{4AFBAA3C-EF69-4B2F-9EE5-666CD75BD194}"/>
          </ac:picMkLst>
        </pc:picChg>
        <pc:picChg chg="add del mod">
          <ac:chgData name="신 주용" userId="ce306e5e72bceba6" providerId="LiveId" clId="{3EC522B0-BB99-4220-8908-B2DB48F38759}" dt="2022-03-24T17:11:12.824" v="4251" actId="478"/>
          <ac:picMkLst>
            <pc:docMk/>
            <pc:sldMk cId="2452278483" sldId="416"/>
            <ac:picMk id="5" creationId="{3FFDEA77-1DD2-4B8A-AF3D-BB0565A67E46}"/>
          </ac:picMkLst>
        </pc:picChg>
        <pc:picChg chg="del">
          <ac:chgData name="신 주용" userId="ce306e5e72bceba6" providerId="LiveId" clId="{3EC522B0-BB99-4220-8908-B2DB48F38759}" dt="2022-03-24T17:10:58.179" v="4239" actId="478"/>
          <ac:picMkLst>
            <pc:docMk/>
            <pc:sldMk cId="2452278483" sldId="416"/>
            <ac:picMk id="10" creationId="{581FC08A-B3A3-4F39-B329-3A264098E1DF}"/>
          </ac:picMkLst>
        </pc:picChg>
        <pc:picChg chg="add mod">
          <ac:chgData name="신 주용" userId="ce306e5e72bceba6" providerId="LiveId" clId="{3EC522B0-BB99-4220-8908-B2DB48F38759}" dt="2022-03-24T17:12:24.648" v="4338" actId="1076"/>
          <ac:picMkLst>
            <pc:docMk/>
            <pc:sldMk cId="2452278483" sldId="416"/>
            <ac:picMk id="12" creationId="{3D288335-A3B6-4EF0-B215-F42D348746A7}"/>
          </ac:picMkLst>
        </pc:picChg>
        <pc:picChg chg="del">
          <ac:chgData name="신 주용" userId="ce306e5e72bceba6" providerId="LiveId" clId="{3EC522B0-BB99-4220-8908-B2DB48F38759}" dt="2022-03-24T17:10:58.179" v="4239" actId="478"/>
          <ac:picMkLst>
            <pc:docMk/>
            <pc:sldMk cId="2452278483" sldId="416"/>
            <ac:picMk id="16" creationId="{10FB7F0C-8835-4E88-B180-506029E68876}"/>
          </ac:picMkLst>
        </pc:picChg>
        <pc:picChg chg="add mod">
          <ac:chgData name="신 주용" userId="ce306e5e72bceba6" providerId="LiveId" clId="{3EC522B0-BB99-4220-8908-B2DB48F38759}" dt="2022-03-24T17:12:24.648" v="4338" actId="1076"/>
          <ac:picMkLst>
            <pc:docMk/>
            <pc:sldMk cId="2452278483" sldId="416"/>
            <ac:picMk id="18" creationId="{CD7ECCAE-FF27-404C-9F10-B0013A395F04}"/>
          </ac:picMkLst>
        </pc:picChg>
      </pc:sldChg>
      <pc:sldChg chg="addSp delSp modSp add mod">
        <pc:chgData name="신 주용" userId="ce306e5e72bceba6" providerId="LiveId" clId="{3EC522B0-BB99-4220-8908-B2DB48F38759}" dt="2022-03-24T19:16:02.994" v="9921" actId="20577"/>
        <pc:sldMkLst>
          <pc:docMk/>
          <pc:sldMk cId="3357206375" sldId="417"/>
        </pc:sldMkLst>
        <pc:spChg chg="mod">
          <ac:chgData name="신 주용" userId="ce306e5e72bceba6" providerId="LiveId" clId="{3EC522B0-BB99-4220-8908-B2DB48F38759}" dt="2022-03-24T19:16:02.994" v="9921" actId="20577"/>
          <ac:spMkLst>
            <pc:docMk/>
            <pc:sldMk cId="3357206375" sldId="417"/>
            <ac:spMk id="28" creationId="{A7C14EF6-DA07-4021-8DA9-B87BECF58117}"/>
          </ac:spMkLst>
        </pc:spChg>
        <pc:picChg chg="del">
          <ac:chgData name="신 주용" userId="ce306e5e72bceba6" providerId="LiveId" clId="{3EC522B0-BB99-4220-8908-B2DB48F38759}" dt="2022-03-24T17:12:46.894" v="4341" actId="478"/>
          <ac:picMkLst>
            <pc:docMk/>
            <pc:sldMk cId="3357206375" sldId="417"/>
            <ac:picMk id="3" creationId="{4AFBAA3C-EF69-4B2F-9EE5-666CD75BD194}"/>
          </ac:picMkLst>
        </pc:picChg>
        <pc:picChg chg="add mod">
          <ac:chgData name="신 주용" userId="ce306e5e72bceba6" providerId="LiveId" clId="{3EC522B0-BB99-4220-8908-B2DB48F38759}" dt="2022-03-24T17:14:17.330" v="4776" actId="1076"/>
          <ac:picMkLst>
            <pc:docMk/>
            <pc:sldMk cId="3357206375" sldId="417"/>
            <ac:picMk id="4" creationId="{35AA18EF-0CF0-4C66-A8CD-C1B2FABA74FE}"/>
          </ac:picMkLst>
        </pc:picChg>
        <pc:picChg chg="add mod">
          <ac:chgData name="신 주용" userId="ce306e5e72bceba6" providerId="LiveId" clId="{3EC522B0-BB99-4220-8908-B2DB48F38759}" dt="2022-03-24T17:14:17.330" v="4776" actId="1076"/>
          <ac:picMkLst>
            <pc:docMk/>
            <pc:sldMk cId="3357206375" sldId="417"/>
            <ac:picMk id="9" creationId="{A7B181E1-7A18-431A-8E24-5968569DBD43}"/>
          </ac:picMkLst>
        </pc:picChg>
        <pc:picChg chg="del">
          <ac:chgData name="신 주용" userId="ce306e5e72bceba6" providerId="LiveId" clId="{3EC522B0-BB99-4220-8908-B2DB48F38759}" dt="2022-03-24T17:12:46.894" v="4341" actId="478"/>
          <ac:picMkLst>
            <pc:docMk/>
            <pc:sldMk cId="3357206375" sldId="417"/>
            <ac:picMk id="12" creationId="{3D288335-A3B6-4EF0-B215-F42D348746A7}"/>
          </ac:picMkLst>
        </pc:picChg>
        <pc:picChg chg="del">
          <ac:chgData name="신 주용" userId="ce306e5e72bceba6" providerId="LiveId" clId="{3EC522B0-BB99-4220-8908-B2DB48F38759}" dt="2022-03-24T17:12:46.894" v="4341" actId="478"/>
          <ac:picMkLst>
            <pc:docMk/>
            <pc:sldMk cId="3357206375" sldId="417"/>
            <ac:picMk id="18" creationId="{CD7ECCAE-FF27-404C-9F10-B0013A395F04}"/>
          </ac:picMkLst>
        </pc:picChg>
      </pc:sldChg>
      <pc:sldChg chg="addSp delSp modSp add mod">
        <pc:chgData name="신 주용" userId="ce306e5e72bceba6" providerId="LiveId" clId="{3EC522B0-BB99-4220-8908-B2DB48F38759}" dt="2022-03-27T15:15:45.751" v="9984" actId="1035"/>
        <pc:sldMkLst>
          <pc:docMk/>
          <pc:sldMk cId="2901733175" sldId="418"/>
        </pc:sldMkLst>
        <pc:spChg chg="mod">
          <ac:chgData name="신 주용" userId="ce306e5e72bceba6" providerId="LiveId" clId="{3EC522B0-BB99-4220-8908-B2DB48F38759}" dt="2022-03-24T17:15:46.648" v="4967"/>
          <ac:spMkLst>
            <pc:docMk/>
            <pc:sldMk cId="2901733175" sldId="418"/>
            <ac:spMk id="14" creationId="{7AA523DA-F32B-4AF2-A924-947D338998C0}"/>
          </ac:spMkLst>
        </pc:spChg>
        <pc:spChg chg="add mod">
          <ac:chgData name="신 주용" userId="ce306e5e72bceba6" providerId="LiveId" clId="{3EC522B0-BB99-4220-8908-B2DB48F38759}" dt="2022-03-24T17:19:10.293" v="5264" actId="1076"/>
          <ac:spMkLst>
            <pc:docMk/>
            <pc:sldMk cId="2901733175" sldId="418"/>
            <ac:spMk id="20" creationId="{DD3EA919-215A-4C3F-A761-00C4E9FCD76E}"/>
          </ac:spMkLst>
        </pc:spChg>
        <pc:spChg chg="del mod">
          <ac:chgData name="신 주용" userId="ce306e5e72bceba6" providerId="LiveId" clId="{3EC522B0-BB99-4220-8908-B2DB48F38759}" dt="2022-03-24T17:14:43.384" v="4798"/>
          <ac:spMkLst>
            <pc:docMk/>
            <pc:sldMk cId="2901733175" sldId="418"/>
            <ac:spMk id="28" creationId="{A7C14EF6-DA07-4021-8DA9-B87BECF58117}"/>
          </ac:spMkLst>
        </pc:spChg>
        <pc:grpChg chg="mod">
          <ac:chgData name="신 주용" userId="ce306e5e72bceba6" providerId="LiveId" clId="{3EC522B0-BB99-4220-8908-B2DB48F38759}" dt="2022-03-24T17:19:04.476" v="5263" actId="1076"/>
          <ac:grpSpMkLst>
            <pc:docMk/>
            <pc:sldMk cId="2901733175" sldId="418"/>
            <ac:grpSpMk id="15" creationId="{00000000-0000-0000-0000-000000000000}"/>
          </ac:grpSpMkLst>
        </pc:grpChg>
        <pc:picChg chg="add mod">
          <ac:chgData name="신 주용" userId="ce306e5e72bceba6" providerId="LiveId" clId="{3EC522B0-BB99-4220-8908-B2DB48F38759}" dt="2022-03-27T15:15:45.751" v="9984" actId="1035"/>
          <ac:picMkLst>
            <pc:docMk/>
            <pc:sldMk cId="2901733175" sldId="418"/>
            <ac:picMk id="3" creationId="{944666EA-2284-441C-A815-794436B3CDFF}"/>
          </ac:picMkLst>
        </pc:picChg>
        <pc:picChg chg="del">
          <ac:chgData name="신 주용" userId="ce306e5e72bceba6" providerId="LiveId" clId="{3EC522B0-BB99-4220-8908-B2DB48F38759}" dt="2022-03-24T17:14:25.124" v="4778" actId="478"/>
          <ac:picMkLst>
            <pc:docMk/>
            <pc:sldMk cId="2901733175" sldId="418"/>
            <ac:picMk id="4" creationId="{35AA18EF-0CF0-4C66-A8CD-C1B2FABA74FE}"/>
          </ac:picMkLst>
        </pc:picChg>
        <pc:picChg chg="del">
          <ac:chgData name="신 주용" userId="ce306e5e72bceba6" providerId="LiveId" clId="{3EC522B0-BB99-4220-8908-B2DB48F38759}" dt="2022-03-24T17:14:25.124" v="4778" actId="478"/>
          <ac:picMkLst>
            <pc:docMk/>
            <pc:sldMk cId="2901733175" sldId="418"/>
            <ac:picMk id="9" creationId="{A7B181E1-7A18-431A-8E24-5968569DBD43}"/>
          </ac:picMkLst>
        </pc:picChg>
        <pc:picChg chg="add del mod">
          <ac:chgData name="신 주용" userId="ce306e5e72bceba6" providerId="LiveId" clId="{3EC522B0-BB99-4220-8908-B2DB48F38759}" dt="2022-03-24T17:14:39.428" v="4790" actId="478"/>
          <ac:picMkLst>
            <pc:docMk/>
            <pc:sldMk cId="2901733175" sldId="418"/>
            <ac:picMk id="10" creationId="{E6E5D42B-35A7-4F61-B875-604C975B4E4C}"/>
          </ac:picMkLst>
        </pc:picChg>
      </pc:sldChg>
      <pc:sldChg chg="modSp add mod ord">
        <pc:chgData name="신 주용" userId="ce306e5e72bceba6" providerId="LiveId" clId="{3EC522B0-BB99-4220-8908-B2DB48F38759}" dt="2022-03-24T18:19:01.840" v="6672"/>
        <pc:sldMkLst>
          <pc:docMk/>
          <pc:sldMk cId="1349763755" sldId="419"/>
        </pc:sldMkLst>
        <pc:spChg chg="mod">
          <ac:chgData name="신 주용" userId="ce306e5e72bceba6" providerId="LiveId" clId="{3EC522B0-BB99-4220-8908-B2DB48F38759}" dt="2022-03-24T18:19:01.840" v="6672"/>
          <ac:spMkLst>
            <pc:docMk/>
            <pc:sldMk cId="1349763755" sldId="41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EC522B0-BB99-4220-8908-B2DB48F38759}" dt="2022-03-24T17:20:48.291" v="5466" actId="20577"/>
        <pc:sldMkLst>
          <pc:docMk/>
          <pc:sldMk cId="3244375697" sldId="420"/>
        </pc:sldMkLst>
        <pc:spChg chg="mod">
          <ac:chgData name="신 주용" userId="ce306e5e72bceba6" providerId="LiveId" clId="{3EC522B0-BB99-4220-8908-B2DB48F38759}" dt="2022-03-24T17:20:48.291" v="5466" actId="20577"/>
          <ac:spMkLst>
            <pc:docMk/>
            <pc:sldMk cId="3244375697" sldId="420"/>
            <ac:spMk id="20" creationId="{DD3EA919-215A-4C3F-A761-00C4E9FCD76E}"/>
          </ac:spMkLst>
        </pc:spChg>
        <pc:picChg chg="del">
          <ac:chgData name="신 주용" userId="ce306e5e72bceba6" providerId="LiveId" clId="{3EC522B0-BB99-4220-8908-B2DB48F38759}" dt="2022-03-24T17:19:21.999" v="5270" actId="478"/>
          <ac:picMkLst>
            <pc:docMk/>
            <pc:sldMk cId="3244375697" sldId="420"/>
            <ac:picMk id="3" creationId="{944666EA-2284-441C-A815-794436B3CDFF}"/>
          </ac:picMkLst>
        </pc:picChg>
        <pc:picChg chg="add mod">
          <ac:chgData name="신 주용" userId="ce306e5e72bceba6" providerId="LiveId" clId="{3EC522B0-BB99-4220-8908-B2DB48F38759}" dt="2022-03-24T17:19:28.119" v="5271" actId="1076"/>
          <ac:picMkLst>
            <pc:docMk/>
            <pc:sldMk cId="3244375697" sldId="420"/>
            <ac:picMk id="4" creationId="{D9F29433-7205-48E8-9215-096FCF593134}"/>
          </ac:picMkLst>
        </pc:picChg>
      </pc:sldChg>
      <pc:sldChg chg="addSp delSp modSp add mod">
        <pc:chgData name="신 주용" userId="ce306e5e72bceba6" providerId="LiveId" clId="{3EC522B0-BB99-4220-8908-B2DB48F38759}" dt="2022-03-24T19:16:16.373" v="9950" actId="1038"/>
        <pc:sldMkLst>
          <pc:docMk/>
          <pc:sldMk cId="850571152" sldId="421"/>
        </pc:sldMkLst>
        <pc:spChg chg="mod">
          <ac:chgData name="신 주용" userId="ce306e5e72bceba6" providerId="LiveId" clId="{3EC522B0-BB99-4220-8908-B2DB48F38759}" dt="2022-03-24T17:36:30.963" v="5925" actId="1036"/>
          <ac:spMkLst>
            <pc:docMk/>
            <pc:sldMk cId="850571152" sldId="421"/>
            <ac:spMk id="20" creationId="{DD3EA919-215A-4C3F-A761-00C4E9FCD76E}"/>
          </ac:spMkLst>
        </pc:spChg>
        <pc:spChg chg="mod">
          <ac:chgData name="신 주용" userId="ce306e5e72bceba6" providerId="LiveId" clId="{3EC522B0-BB99-4220-8908-B2DB48F38759}" dt="2022-03-24T19:16:16.373" v="9950" actId="1038"/>
          <ac:spMkLst>
            <pc:docMk/>
            <pc:sldMk cId="850571152" sldId="421"/>
            <ac:spMk id="27" creationId="{EE6474F9-58BA-42E4-A458-FCFCC3444BAF}"/>
          </ac:spMkLst>
        </pc:spChg>
        <pc:picChg chg="add mod">
          <ac:chgData name="신 주용" userId="ce306e5e72bceba6" providerId="LiveId" clId="{3EC522B0-BB99-4220-8908-B2DB48F38759}" dt="2022-03-24T19:16:16.373" v="9950" actId="1038"/>
          <ac:picMkLst>
            <pc:docMk/>
            <pc:sldMk cId="850571152" sldId="421"/>
            <ac:picMk id="3" creationId="{CF9ABA6F-D942-4651-959F-44D031047B61}"/>
          </ac:picMkLst>
        </pc:picChg>
        <pc:picChg chg="del">
          <ac:chgData name="신 주용" userId="ce306e5e72bceba6" providerId="LiveId" clId="{3EC522B0-BB99-4220-8908-B2DB48F38759}" dt="2022-03-24T17:21:09.457" v="5468" actId="478"/>
          <ac:picMkLst>
            <pc:docMk/>
            <pc:sldMk cId="850571152" sldId="421"/>
            <ac:picMk id="4" creationId="{D9F29433-7205-48E8-9215-096FCF593134}"/>
          </ac:picMkLst>
        </pc:picChg>
        <pc:picChg chg="add mod">
          <ac:chgData name="신 주용" userId="ce306e5e72bceba6" providerId="LiveId" clId="{3EC522B0-BB99-4220-8908-B2DB48F38759}" dt="2022-03-24T19:16:16.373" v="9950" actId="1038"/>
          <ac:picMkLst>
            <pc:docMk/>
            <pc:sldMk cId="850571152" sldId="421"/>
            <ac:picMk id="9" creationId="{80D9665D-CF31-4A08-B1FB-B60F97B8F0BA}"/>
          </ac:picMkLst>
        </pc:picChg>
        <pc:picChg chg="add del mod">
          <ac:chgData name="신 주용" userId="ce306e5e72bceba6" providerId="LiveId" clId="{3EC522B0-BB99-4220-8908-B2DB48F38759}" dt="2022-03-24T17:34:19.732" v="5608" actId="478"/>
          <ac:picMkLst>
            <pc:docMk/>
            <pc:sldMk cId="850571152" sldId="421"/>
            <ac:picMk id="12" creationId="{3E5C831A-FBCE-4F2B-AB0A-F139956F52C9}"/>
          </ac:picMkLst>
        </pc:picChg>
        <pc:picChg chg="add del mod">
          <ac:chgData name="신 주용" userId="ce306e5e72bceba6" providerId="LiveId" clId="{3EC522B0-BB99-4220-8908-B2DB48F38759}" dt="2022-03-24T17:34:21.163" v="5609" actId="478"/>
          <ac:picMkLst>
            <pc:docMk/>
            <pc:sldMk cId="850571152" sldId="421"/>
            <ac:picMk id="17" creationId="{B15C7CC5-4957-4A08-B15C-50996683FCBD}"/>
          </ac:picMkLst>
        </pc:picChg>
        <pc:picChg chg="add del">
          <ac:chgData name="신 주용" userId="ce306e5e72bceba6" providerId="LiveId" clId="{3EC522B0-BB99-4220-8908-B2DB48F38759}" dt="2022-03-24T17:34:18.533" v="5607" actId="478"/>
          <ac:picMkLst>
            <pc:docMk/>
            <pc:sldMk cId="850571152" sldId="421"/>
            <ac:picMk id="19" creationId="{CF293E0F-1B25-4374-9799-25061831927F}"/>
          </ac:picMkLst>
        </pc:picChg>
        <pc:picChg chg="add mod">
          <ac:chgData name="신 주용" userId="ce306e5e72bceba6" providerId="LiveId" clId="{3EC522B0-BB99-4220-8908-B2DB48F38759}" dt="2022-03-24T19:16:16.373" v="9950" actId="1038"/>
          <ac:picMkLst>
            <pc:docMk/>
            <pc:sldMk cId="850571152" sldId="421"/>
            <ac:picMk id="25" creationId="{FA97841C-7FB3-4BFC-BB92-332BF5410957}"/>
          </ac:picMkLst>
        </pc:picChg>
      </pc:sldChg>
      <pc:sldChg chg="addSp delSp modSp add mod">
        <pc:chgData name="신 주용" userId="ce306e5e72bceba6" providerId="LiveId" clId="{3EC522B0-BB99-4220-8908-B2DB48F38759}" dt="2022-03-24T18:41:51.326" v="7621" actId="22"/>
        <pc:sldMkLst>
          <pc:docMk/>
          <pc:sldMk cId="1266251131" sldId="422"/>
        </pc:sldMkLst>
        <pc:spChg chg="mod">
          <ac:chgData name="신 주용" userId="ce306e5e72bceba6" providerId="LiveId" clId="{3EC522B0-BB99-4220-8908-B2DB48F38759}" dt="2022-03-24T17:59:14.994" v="6659" actId="20577"/>
          <ac:spMkLst>
            <pc:docMk/>
            <pc:sldMk cId="1266251131" sldId="422"/>
            <ac:spMk id="20" creationId="{DD3EA919-215A-4C3F-A761-00C4E9FCD76E}"/>
          </ac:spMkLst>
        </pc:spChg>
        <pc:picChg chg="del">
          <ac:chgData name="신 주용" userId="ce306e5e72bceba6" providerId="LiveId" clId="{3EC522B0-BB99-4220-8908-B2DB48F38759}" dt="2022-03-24T17:34:31.508" v="5614" actId="478"/>
          <ac:picMkLst>
            <pc:docMk/>
            <pc:sldMk cId="1266251131" sldId="422"/>
            <ac:picMk id="3" creationId="{CF9ABA6F-D942-4651-959F-44D031047B61}"/>
          </ac:picMkLst>
        </pc:picChg>
        <pc:picChg chg="add del">
          <ac:chgData name="신 주용" userId="ce306e5e72bceba6" providerId="LiveId" clId="{3EC522B0-BB99-4220-8908-B2DB48F38759}" dt="2022-03-24T18:41:14.064" v="7616" actId="22"/>
          <ac:picMkLst>
            <pc:docMk/>
            <pc:sldMk cId="1266251131" sldId="422"/>
            <ac:picMk id="3" creationId="{F5A443DB-7332-4378-A415-C1CE7A283341}"/>
          </ac:picMkLst>
        </pc:picChg>
        <pc:picChg chg="add del mod">
          <ac:chgData name="신 주용" userId="ce306e5e72bceba6" providerId="LiveId" clId="{3EC522B0-BB99-4220-8908-B2DB48F38759}" dt="2022-03-24T18:41:51.326" v="7621" actId="22"/>
          <ac:picMkLst>
            <pc:docMk/>
            <pc:sldMk cId="1266251131" sldId="422"/>
            <ac:picMk id="5" creationId="{6CA68852-7207-4128-B858-9720CCAC0A1D}"/>
          </ac:picMkLst>
        </pc:picChg>
        <pc:picChg chg="del">
          <ac:chgData name="신 주용" userId="ce306e5e72bceba6" providerId="LiveId" clId="{3EC522B0-BB99-4220-8908-B2DB48F38759}" dt="2022-03-24T17:34:31.508" v="5614" actId="478"/>
          <ac:picMkLst>
            <pc:docMk/>
            <pc:sldMk cId="1266251131" sldId="422"/>
            <ac:picMk id="9" creationId="{80D9665D-CF31-4A08-B1FB-B60F97B8F0BA}"/>
          </ac:picMkLst>
        </pc:picChg>
        <pc:picChg chg="del">
          <ac:chgData name="신 주용" userId="ce306e5e72bceba6" providerId="LiveId" clId="{3EC522B0-BB99-4220-8908-B2DB48F38759}" dt="2022-03-24T17:34:23.355" v="5610" actId="21"/>
          <ac:picMkLst>
            <pc:docMk/>
            <pc:sldMk cId="1266251131" sldId="422"/>
            <ac:picMk id="12" creationId="{3E5C831A-FBCE-4F2B-AB0A-F139956F52C9}"/>
          </ac:picMkLst>
        </pc:picChg>
        <pc:picChg chg="mod">
          <ac:chgData name="신 주용" userId="ce306e5e72bceba6" providerId="LiveId" clId="{3EC522B0-BB99-4220-8908-B2DB48F38759}" dt="2022-03-24T17:39:28.315" v="6490" actId="1076"/>
          <ac:picMkLst>
            <pc:docMk/>
            <pc:sldMk cId="1266251131" sldId="422"/>
            <ac:picMk id="17" creationId="{B15C7CC5-4957-4A08-B15C-50996683FCBD}"/>
          </ac:picMkLst>
        </pc:picChg>
        <pc:picChg chg="mod">
          <ac:chgData name="신 주용" userId="ce306e5e72bceba6" providerId="LiveId" clId="{3EC522B0-BB99-4220-8908-B2DB48F38759}" dt="2022-03-24T17:37:50.613" v="6300" actId="1076"/>
          <ac:picMkLst>
            <pc:docMk/>
            <pc:sldMk cId="1266251131" sldId="422"/>
            <ac:picMk id="19" creationId="{CF293E0F-1B25-4374-9799-25061831927F}"/>
          </ac:picMkLst>
        </pc:picChg>
      </pc:sldChg>
      <pc:sldChg chg="addSp delSp modSp add mod ord">
        <pc:chgData name="신 주용" userId="ce306e5e72bceba6" providerId="LiveId" clId="{3EC522B0-BB99-4220-8908-B2DB48F38759}" dt="2022-03-24T18:30:11.501" v="7535" actId="20577"/>
        <pc:sldMkLst>
          <pc:docMk/>
          <pc:sldMk cId="3196299455" sldId="423"/>
        </pc:sldMkLst>
        <pc:spChg chg="mod">
          <ac:chgData name="신 주용" userId="ce306e5e72bceba6" providerId="LiveId" clId="{3EC522B0-BB99-4220-8908-B2DB48F38759}" dt="2022-03-24T18:19:23.850" v="6725"/>
          <ac:spMkLst>
            <pc:docMk/>
            <pc:sldMk cId="3196299455" sldId="423"/>
            <ac:spMk id="14" creationId="{7AA523DA-F32B-4AF2-A924-947D338998C0}"/>
          </ac:spMkLst>
        </pc:spChg>
        <pc:spChg chg="mod">
          <ac:chgData name="신 주용" userId="ce306e5e72bceba6" providerId="LiveId" clId="{3EC522B0-BB99-4220-8908-B2DB48F38759}" dt="2022-03-24T18:30:11.501" v="7535" actId="20577"/>
          <ac:spMkLst>
            <pc:docMk/>
            <pc:sldMk cId="3196299455" sldId="423"/>
            <ac:spMk id="20" creationId="{DD3EA919-215A-4C3F-A761-00C4E9FCD76E}"/>
          </ac:spMkLst>
        </pc:spChg>
        <pc:picChg chg="add mod">
          <ac:chgData name="신 주용" userId="ce306e5e72bceba6" providerId="LiveId" clId="{3EC522B0-BB99-4220-8908-B2DB48F38759}" dt="2022-03-24T18:26:17.706" v="7143" actId="1035"/>
          <ac:picMkLst>
            <pc:docMk/>
            <pc:sldMk cId="3196299455" sldId="423"/>
            <ac:picMk id="3" creationId="{1278083C-6ED6-481E-92C9-36EE48C30334}"/>
          </ac:picMkLst>
        </pc:picChg>
        <pc:picChg chg="del">
          <ac:chgData name="신 주용" userId="ce306e5e72bceba6" providerId="LiveId" clId="{3EC522B0-BB99-4220-8908-B2DB48F38759}" dt="2022-03-24T17:59:21.482" v="6661" actId="478"/>
          <ac:picMkLst>
            <pc:docMk/>
            <pc:sldMk cId="3196299455" sldId="423"/>
            <ac:picMk id="17" creationId="{B15C7CC5-4957-4A08-B15C-50996683FCBD}"/>
          </ac:picMkLst>
        </pc:picChg>
        <pc:picChg chg="del">
          <ac:chgData name="신 주용" userId="ce306e5e72bceba6" providerId="LiveId" clId="{3EC522B0-BB99-4220-8908-B2DB48F38759}" dt="2022-03-24T17:59:21.482" v="6661" actId="478"/>
          <ac:picMkLst>
            <pc:docMk/>
            <pc:sldMk cId="3196299455" sldId="423"/>
            <ac:picMk id="19" creationId="{CF293E0F-1B25-4374-9799-25061831927F}"/>
          </ac:picMkLst>
        </pc:picChg>
      </pc:sldChg>
      <pc:sldChg chg="modSp add mod ord">
        <pc:chgData name="신 주용" userId="ce306e5e72bceba6" providerId="LiveId" clId="{3EC522B0-BB99-4220-8908-B2DB48F38759}" dt="2022-03-24T18:19:22.114" v="6724"/>
        <pc:sldMkLst>
          <pc:docMk/>
          <pc:sldMk cId="4064846389" sldId="424"/>
        </pc:sldMkLst>
        <pc:spChg chg="mod">
          <ac:chgData name="신 주용" userId="ce306e5e72bceba6" providerId="LiveId" clId="{3EC522B0-BB99-4220-8908-B2DB48F38759}" dt="2022-03-24T18:19:22.114" v="6724"/>
          <ac:spMkLst>
            <pc:docMk/>
            <pc:sldMk cId="4064846389" sldId="424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EC522B0-BB99-4220-8908-B2DB48F38759}" dt="2022-03-24T18:31:04.662" v="7605" actId="478"/>
        <pc:sldMkLst>
          <pc:docMk/>
          <pc:sldMk cId="2525042313" sldId="425"/>
        </pc:sldMkLst>
        <pc:spChg chg="mod">
          <ac:chgData name="신 주용" userId="ce306e5e72bceba6" providerId="LiveId" clId="{3EC522B0-BB99-4220-8908-B2DB48F38759}" dt="2022-03-24T18:30:59.159" v="7603" actId="1036"/>
          <ac:spMkLst>
            <pc:docMk/>
            <pc:sldMk cId="2525042313" sldId="425"/>
            <ac:spMk id="20" creationId="{DD3EA919-215A-4C3F-A761-00C4E9FCD76E}"/>
          </ac:spMkLst>
        </pc:spChg>
        <pc:spChg chg="del mod">
          <ac:chgData name="신 주용" userId="ce306e5e72bceba6" providerId="LiveId" clId="{3EC522B0-BB99-4220-8908-B2DB48F38759}" dt="2022-03-24T18:31:04.662" v="7605" actId="478"/>
          <ac:spMkLst>
            <pc:docMk/>
            <pc:sldMk cId="2525042313" sldId="425"/>
            <ac:spMk id="27" creationId="{EE6474F9-58BA-42E4-A458-FCFCC3444BAF}"/>
          </ac:spMkLst>
        </pc:spChg>
        <pc:picChg chg="del">
          <ac:chgData name="신 주용" userId="ce306e5e72bceba6" providerId="LiveId" clId="{3EC522B0-BB99-4220-8908-B2DB48F38759}" dt="2022-03-24T18:26:24.242" v="7148" actId="478"/>
          <ac:picMkLst>
            <pc:docMk/>
            <pc:sldMk cId="2525042313" sldId="425"/>
            <ac:picMk id="3" creationId="{1278083C-6ED6-481E-92C9-36EE48C30334}"/>
          </ac:picMkLst>
        </pc:picChg>
        <pc:picChg chg="add mod">
          <ac:chgData name="신 주용" userId="ce306e5e72bceba6" providerId="LiveId" clId="{3EC522B0-BB99-4220-8908-B2DB48F38759}" dt="2022-03-24T18:30:59.159" v="7603" actId="1036"/>
          <ac:picMkLst>
            <pc:docMk/>
            <pc:sldMk cId="2525042313" sldId="425"/>
            <ac:picMk id="4" creationId="{F71763C1-567A-4404-9E46-27F02C78DBBF}"/>
          </ac:picMkLst>
        </pc:picChg>
        <pc:picChg chg="add mod">
          <ac:chgData name="신 주용" userId="ce306e5e72bceba6" providerId="LiveId" clId="{3EC522B0-BB99-4220-8908-B2DB48F38759}" dt="2022-03-24T18:30:59.159" v="7603" actId="1036"/>
          <ac:picMkLst>
            <pc:docMk/>
            <pc:sldMk cId="2525042313" sldId="425"/>
            <ac:picMk id="9" creationId="{AFB607DE-1EEA-4A15-BFEE-53309D35926F}"/>
          </ac:picMkLst>
        </pc:picChg>
        <pc:picChg chg="add mod">
          <ac:chgData name="신 주용" userId="ce306e5e72bceba6" providerId="LiveId" clId="{3EC522B0-BB99-4220-8908-B2DB48F38759}" dt="2022-03-24T18:30:59.159" v="7603" actId="1036"/>
          <ac:picMkLst>
            <pc:docMk/>
            <pc:sldMk cId="2525042313" sldId="425"/>
            <ac:picMk id="12" creationId="{6518A178-4F8E-42DA-BE3A-8E1BFE03552F}"/>
          </ac:picMkLst>
        </pc:picChg>
        <pc:picChg chg="add mod">
          <ac:chgData name="신 주용" userId="ce306e5e72bceba6" providerId="LiveId" clId="{3EC522B0-BB99-4220-8908-B2DB48F38759}" dt="2022-03-24T18:30:59.159" v="7603" actId="1036"/>
          <ac:picMkLst>
            <pc:docMk/>
            <pc:sldMk cId="2525042313" sldId="425"/>
            <ac:picMk id="17" creationId="{740133EE-FE5B-45ED-B55C-DBB123582A0D}"/>
          </ac:picMkLst>
        </pc:picChg>
      </pc:sldChg>
      <pc:sldChg chg="addSp delSp modSp add mod">
        <pc:chgData name="신 주용" userId="ce306e5e72bceba6" providerId="LiveId" clId="{3EC522B0-BB99-4220-8908-B2DB48F38759}" dt="2022-03-24T19:16:47.378" v="9980" actId="1038"/>
        <pc:sldMkLst>
          <pc:docMk/>
          <pc:sldMk cId="3955347538" sldId="426"/>
        </pc:sldMkLst>
        <pc:spChg chg="del mod">
          <ac:chgData name="신 주용" userId="ce306e5e72bceba6" providerId="LiveId" clId="{3EC522B0-BB99-4220-8908-B2DB48F38759}" dt="2022-03-24T18:43:00.737" v="7644"/>
          <ac:spMkLst>
            <pc:docMk/>
            <pc:sldMk cId="3955347538" sldId="426"/>
            <ac:spMk id="20" creationId="{DD3EA919-215A-4C3F-A761-00C4E9FCD76E}"/>
          </ac:spMkLst>
        </pc:spChg>
        <pc:spChg chg="add mod">
          <ac:chgData name="신 주용" userId="ce306e5e72bceba6" providerId="LiveId" clId="{3EC522B0-BB99-4220-8908-B2DB48F38759}" dt="2022-03-24T18:45:14.953" v="8154" actId="20577"/>
          <ac:spMkLst>
            <pc:docMk/>
            <pc:sldMk cId="3955347538" sldId="426"/>
            <ac:spMk id="25" creationId="{8AEAACEF-F785-4C7F-971F-44B275C11E23}"/>
          </ac:spMkLst>
        </pc:spChg>
        <pc:picChg chg="add mod">
          <ac:chgData name="신 주용" userId="ce306e5e72bceba6" providerId="LiveId" clId="{3EC522B0-BB99-4220-8908-B2DB48F38759}" dt="2022-03-24T19:16:47.378" v="9980" actId="1038"/>
          <ac:picMkLst>
            <pc:docMk/>
            <pc:sldMk cId="3955347538" sldId="426"/>
            <ac:picMk id="3" creationId="{A4EA0B39-4580-43E8-8231-5D932B58F5AA}"/>
          </ac:picMkLst>
        </pc:picChg>
        <pc:picChg chg="del">
          <ac:chgData name="신 주용" userId="ce306e5e72bceba6" providerId="LiveId" clId="{3EC522B0-BB99-4220-8908-B2DB48F38759}" dt="2022-03-24T18:31:11.978" v="7607" actId="478"/>
          <ac:picMkLst>
            <pc:docMk/>
            <pc:sldMk cId="3955347538" sldId="426"/>
            <ac:picMk id="4" creationId="{F71763C1-567A-4404-9E46-27F02C78DBBF}"/>
          </ac:picMkLst>
        </pc:picChg>
        <pc:picChg chg="del">
          <ac:chgData name="신 주용" userId="ce306e5e72bceba6" providerId="LiveId" clId="{3EC522B0-BB99-4220-8908-B2DB48F38759}" dt="2022-03-24T18:40:32.821" v="7608" actId="478"/>
          <ac:picMkLst>
            <pc:docMk/>
            <pc:sldMk cId="3955347538" sldId="426"/>
            <ac:picMk id="9" creationId="{AFB607DE-1EEA-4A15-BFEE-53309D35926F}"/>
          </ac:picMkLst>
        </pc:picChg>
        <pc:picChg chg="add mod">
          <ac:chgData name="신 주용" userId="ce306e5e72bceba6" providerId="LiveId" clId="{3EC522B0-BB99-4220-8908-B2DB48F38759}" dt="2022-03-24T19:16:47.378" v="9980" actId="1038"/>
          <ac:picMkLst>
            <pc:docMk/>
            <pc:sldMk cId="3955347538" sldId="426"/>
            <ac:picMk id="10" creationId="{40F46F16-CF7C-47EF-8693-D03FD25350B1}"/>
          </ac:picMkLst>
        </pc:picChg>
        <pc:picChg chg="del">
          <ac:chgData name="신 주용" userId="ce306e5e72bceba6" providerId="LiveId" clId="{3EC522B0-BB99-4220-8908-B2DB48F38759}" dt="2022-03-24T18:31:11.978" v="7607" actId="478"/>
          <ac:picMkLst>
            <pc:docMk/>
            <pc:sldMk cId="3955347538" sldId="426"/>
            <ac:picMk id="12" creationId="{6518A178-4F8E-42DA-BE3A-8E1BFE03552F}"/>
          </ac:picMkLst>
        </pc:picChg>
        <pc:picChg chg="del">
          <ac:chgData name="신 주용" userId="ce306e5e72bceba6" providerId="LiveId" clId="{3EC522B0-BB99-4220-8908-B2DB48F38759}" dt="2022-03-24T18:31:11.978" v="7607" actId="478"/>
          <ac:picMkLst>
            <pc:docMk/>
            <pc:sldMk cId="3955347538" sldId="426"/>
            <ac:picMk id="17" creationId="{740133EE-FE5B-45ED-B55C-DBB123582A0D}"/>
          </ac:picMkLst>
        </pc:picChg>
        <pc:picChg chg="add mod">
          <ac:chgData name="신 주용" userId="ce306e5e72bceba6" providerId="LiveId" clId="{3EC522B0-BB99-4220-8908-B2DB48F38759}" dt="2022-03-24T19:16:47.378" v="9980" actId="1038"/>
          <ac:picMkLst>
            <pc:docMk/>
            <pc:sldMk cId="3955347538" sldId="426"/>
            <ac:picMk id="18" creationId="{9FC394F6-2033-4A78-81B2-6C3AE3915AA8}"/>
          </ac:picMkLst>
        </pc:picChg>
        <pc:picChg chg="add mod">
          <ac:chgData name="신 주용" userId="ce306e5e72bceba6" providerId="LiveId" clId="{3EC522B0-BB99-4220-8908-B2DB48F38759}" dt="2022-03-24T19:16:47.378" v="9980" actId="1038"/>
          <ac:picMkLst>
            <pc:docMk/>
            <pc:sldMk cId="3955347538" sldId="426"/>
            <ac:picMk id="21" creationId="{FCE3CB84-C436-4474-B16F-89A7E61B6460}"/>
          </ac:picMkLst>
        </pc:picChg>
      </pc:sldChg>
      <pc:sldChg chg="addSp delSp modSp add del mod">
        <pc:chgData name="신 주용" userId="ce306e5e72bceba6" providerId="LiveId" clId="{3EC522B0-BB99-4220-8908-B2DB48F38759}" dt="2022-03-24T18:53:25.535" v="8611" actId="47"/>
        <pc:sldMkLst>
          <pc:docMk/>
          <pc:sldMk cId="924909348" sldId="427"/>
        </pc:sldMkLst>
        <pc:spChg chg="mod">
          <ac:chgData name="신 주용" userId="ce306e5e72bceba6" providerId="LiveId" clId="{3EC522B0-BB99-4220-8908-B2DB48F38759}" dt="2022-03-24T18:46:45.623" v="8287"/>
          <ac:spMkLst>
            <pc:docMk/>
            <pc:sldMk cId="924909348" sldId="427"/>
            <ac:spMk id="14" creationId="{7AA523DA-F32B-4AF2-A924-947D338998C0}"/>
          </ac:spMkLst>
        </pc:spChg>
        <pc:spChg chg="mod">
          <ac:chgData name="신 주용" userId="ce306e5e72bceba6" providerId="LiveId" clId="{3EC522B0-BB99-4220-8908-B2DB48F38759}" dt="2022-03-24T18:48:50.008" v="8596" actId="20577"/>
          <ac:spMkLst>
            <pc:docMk/>
            <pc:sldMk cId="924909348" sldId="427"/>
            <ac:spMk id="25" creationId="{8AEAACEF-F785-4C7F-971F-44B275C11E23}"/>
          </ac:spMkLst>
        </pc:spChg>
        <pc:grpChg chg="add del">
          <ac:chgData name="신 주용" userId="ce306e5e72bceba6" providerId="LiveId" clId="{3EC522B0-BB99-4220-8908-B2DB48F38759}" dt="2022-03-24T18:47:58.410" v="8485" actId="478"/>
          <ac:grpSpMkLst>
            <pc:docMk/>
            <pc:sldMk cId="924909348" sldId="427"/>
            <ac:grpSpMk id="15" creationId="{00000000-0000-0000-0000-000000000000}"/>
          </ac:grpSpMkLst>
        </pc:grpChg>
        <pc:picChg chg="del">
          <ac:chgData name="신 주용" userId="ce306e5e72bceba6" providerId="LiveId" clId="{3EC522B0-BB99-4220-8908-B2DB48F38759}" dt="2022-03-24T18:45:21.711" v="8156" actId="478"/>
          <ac:picMkLst>
            <pc:docMk/>
            <pc:sldMk cId="924909348" sldId="427"/>
            <ac:picMk id="3" creationId="{A4EA0B39-4580-43E8-8231-5D932B58F5AA}"/>
          </ac:picMkLst>
        </pc:picChg>
        <pc:picChg chg="add del mod modCrop">
          <ac:chgData name="신 주용" userId="ce306e5e72bceba6" providerId="LiveId" clId="{3EC522B0-BB99-4220-8908-B2DB48F38759}" dt="2022-03-24T18:47:59.368" v="8486" actId="478"/>
          <ac:picMkLst>
            <pc:docMk/>
            <pc:sldMk cId="924909348" sldId="427"/>
            <ac:picMk id="4" creationId="{990C700A-901D-4FAD-A1C1-BF3345A433CC}"/>
          </ac:picMkLst>
        </pc:picChg>
        <pc:picChg chg="add del mod">
          <ac:chgData name="신 주용" userId="ce306e5e72bceba6" providerId="LiveId" clId="{3EC522B0-BB99-4220-8908-B2DB48F38759}" dt="2022-03-24T18:50:08.198" v="8597" actId="478"/>
          <ac:picMkLst>
            <pc:docMk/>
            <pc:sldMk cId="924909348" sldId="427"/>
            <ac:picMk id="9" creationId="{9566E3A6-6186-46F6-943E-2DDC8A649591}"/>
          </ac:picMkLst>
        </pc:picChg>
        <pc:picChg chg="del">
          <ac:chgData name="신 주용" userId="ce306e5e72bceba6" providerId="LiveId" clId="{3EC522B0-BB99-4220-8908-B2DB48F38759}" dt="2022-03-24T18:45:21.711" v="8156" actId="478"/>
          <ac:picMkLst>
            <pc:docMk/>
            <pc:sldMk cId="924909348" sldId="427"/>
            <ac:picMk id="10" creationId="{40F46F16-CF7C-47EF-8693-D03FD25350B1}"/>
          </ac:picMkLst>
        </pc:picChg>
        <pc:picChg chg="add del mod">
          <ac:chgData name="신 주용" userId="ce306e5e72bceba6" providerId="LiveId" clId="{3EC522B0-BB99-4220-8908-B2DB48F38759}" dt="2022-03-24T18:50:08.198" v="8597" actId="478"/>
          <ac:picMkLst>
            <pc:docMk/>
            <pc:sldMk cId="924909348" sldId="427"/>
            <ac:picMk id="16" creationId="{58190676-7AEE-4D8E-A97F-0223D3D9B777}"/>
          </ac:picMkLst>
        </pc:picChg>
        <pc:picChg chg="del">
          <ac:chgData name="신 주용" userId="ce306e5e72bceba6" providerId="LiveId" clId="{3EC522B0-BB99-4220-8908-B2DB48F38759}" dt="2022-03-24T18:45:21.711" v="8156" actId="478"/>
          <ac:picMkLst>
            <pc:docMk/>
            <pc:sldMk cId="924909348" sldId="427"/>
            <ac:picMk id="18" creationId="{9FC394F6-2033-4A78-81B2-6C3AE3915AA8}"/>
          </ac:picMkLst>
        </pc:picChg>
        <pc:picChg chg="add">
          <ac:chgData name="신 주용" userId="ce306e5e72bceba6" providerId="LiveId" clId="{3EC522B0-BB99-4220-8908-B2DB48F38759}" dt="2022-03-24T18:52:09.807" v="8598" actId="22"/>
          <ac:picMkLst>
            <pc:docMk/>
            <pc:sldMk cId="924909348" sldId="427"/>
            <ac:picMk id="19" creationId="{BE498E85-B72D-4AD5-8C5A-0359B88E56ED}"/>
          </ac:picMkLst>
        </pc:picChg>
        <pc:picChg chg="del">
          <ac:chgData name="신 주용" userId="ce306e5e72bceba6" providerId="LiveId" clId="{3EC522B0-BB99-4220-8908-B2DB48F38759}" dt="2022-03-24T18:45:21.711" v="8156" actId="478"/>
          <ac:picMkLst>
            <pc:docMk/>
            <pc:sldMk cId="924909348" sldId="427"/>
            <ac:picMk id="21" creationId="{FCE3CB84-C436-4474-B16F-89A7E61B6460}"/>
          </ac:picMkLst>
        </pc:picChg>
      </pc:sldChg>
      <pc:sldChg chg="modSp add mod ord">
        <pc:chgData name="신 주용" userId="ce306e5e72bceba6" providerId="LiveId" clId="{3EC522B0-BB99-4220-8908-B2DB48F38759}" dt="2022-03-24T18:46:42.127" v="8286"/>
        <pc:sldMkLst>
          <pc:docMk/>
          <pc:sldMk cId="3003370471" sldId="428"/>
        </pc:sldMkLst>
        <pc:spChg chg="mod">
          <ac:chgData name="신 주용" userId="ce306e5e72bceba6" providerId="LiveId" clId="{3EC522B0-BB99-4220-8908-B2DB48F38759}" dt="2022-03-24T18:46:42.127" v="8286"/>
          <ac:spMkLst>
            <pc:docMk/>
            <pc:sldMk cId="3003370471" sldId="428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EC522B0-BB99-4220-8908-B2DB48F38759}" dt="2022-03-27T15:13:47.064" v="9982" actId="20578"/>
        <pc:sldMkLst>
          <pc:docMk/>
          <pc:sldMk cId="989177231" sldId="429"/>
        </pc:sldMkLst>
        <pc:spChg chg="add mod">
          <ac:chgData name="신 주용" userId="ce306e5e72bceba6" providerId="LiveId" clId="{3EC522B0-BB99-4220-8908-B2DB48F38759}" dt="2022-03-24T19:00:47.881" v="8974" actId="208"/>
          <ac:spMkLst>
            <pc:docMk/>
            <pc:sldMk cId="989177231" sldId="429"/>
            <ac:spMk id="9" creationId="{A9C16453-B7A8-4A9F-831C-D8840F7CC3CA}"/>
          </ac:spMkLst>
        </pc:spChg>
        <pc:spChg chg="add mod">
          <ac:chgData name="신 주용" userId="ce306e5e72bceba6" providerId="LiveId" clId="{3EC522B0-BB99-4220-8908-B2DB48F38759}" dt="2022-03-24T19:00:53.367" v="8976" actId="1076"/>
          <ac:spMkLst>
            <pc:docMk/>
            <pc:sldMk cId="989177231" sldId="429"/>
            <ac:spMk id="20" creationId="{7A916D4E-3D1D-4F61-83A5-0C06D519EEAC}"/>
          </ac:spMkLst>
        </pc:spChg>
        <pc:spChg chg="add mod">
          <ac:chgData name="신 주용" userId="ce306e5e72bceba6" providerId="LiveId" clId="{3EC522B0-BB99-4220-8908-B2DB48F38759}" dt="2022-03-24T19:01:33.166" v="8984" actId="208"/>
          <ac:spMkLst>
            <pc:docMk/>
            <pc:sldMk cId="989177231" sldId="429"/>
            <ac:spMk id="21" creationId="{A37AC464-37BE-442D-8800-E66943579466}"/>
          </ac:spMkLst>
        </pc:spChg>
        <pc:spChg chg="add mod">
          <ac:chgData name="신 주용" userId="ce306e5e72bceba6" providerId="LiveId" clId="{3EC522B0-BB99-4220-8908-B2DB48F38759}" dt="2022-03-24T19:01:25.923" v="8983" actId="208"/>
          <ac:spMkLst>
            <pc:docMk/>
            <pc:sldMk cId="989177231" sldId="429"/>
            <ac:spMk id="22" creationId="{81E061A7-2101-4F02-A4A0-A428964120E5}"/>
          </ac:spMkLst>
        </pc:spChg>
        <pc:spChg chg="add mod">
          <ac:chgData name="신 주용" userId="ce306e5e72bceba6" providerId="LiveId" clId="{3EC522B0-BB99-4220-8908-B2DB48F38759}" dt="2022-03-24T19:12:58.935" v="9731" actId="14100"/>
          <ac:spMkLst>
            <pc:docMk/>
            <pc:sldMk cId="989177231" sldId="429"/>
            <ac:spMk id="23" creationId="{613A22D9-06BB-4EA8-9158-92B68576D31C}"/>
          </ac:spMkLst>
        </pc:spChg>
        <pc:spChg chg="mod ord">
          <ac:chgData name="신 주용" userId="ce306e5e72bceba6" providerId="LiveId" clId="{3EC522B0-BB99-4220-8908-B2DB48F38759}" dt="2022-03-27T15:13:47.064" v="9982" actId="20578"/>
          <ac:spMkLst>
            <pc:docMk/>
            <pc:sldMk cId="989177231" sldId="429"/>
            <ac:spMk id="25" creationId="{8AEAACEF-F785-4C7F-971F-44B275C11E23}"/>
          </ac:spMkLst>
        </pc:spChg>
        <pc:picChg chg="add del mod">
          <ac:chgData name="신 주용" userId="ce306e5e72bceba6" providerId="LiveId" clId="{3EC522B0-BB99-4220-8908-B2DB48F38759}" dt="2022-03-24T18:54:06.146" v="8618" actId="478"/>
          <ac:picMkLst>
            <pc:docMk/>
            <pc:sldMk cId="989177231" sldId="429"/>
            <ac:picMk id="3" creationId="{6340AF96-1A22-4C57-B7BA-175D43A2AC07}"/>
          </ac:picMkLst>
        </pc:picChg>
        <pc:picChg chg="add mod">
          <ac:chgData name="신 주용" userId="ce306e5e72bceba6" providerId="LiveId" clId="{3EC522B0-BB99-4220-8908-B2DB48F38759}" dt="2022-03-24T18:58:03.092" v="8773" actId="1035"/>
          <ac:picMkLst>
            <pc:docMk/>
            <pc:sldMk cId="989177231" sldId="429"/>
            <ac:picMk id="5" creationId="{9A7C6C56-0E4D-49C0-95A6-0CD59BD976F2}"/>
          </ac:picMkLst>
        </pc:picChg>
        <pc:picChg chg="add del mod modCrop">
          <ac:chgData name="신 주용" userId="ce306e5e72bceba6" providerId="LiveId" clId="{3EC522B0-BB99-4220-8908-B2DB48F38759}" dt="2022-03-24T18:57:35.123" v="8755" actId="478"/>
          <ac:picMkLst>
            <pc:docMk/>
            <pc:sldMk cId="989177231" sldId="429"/>
            <ac:picMk id="16" creationId="{9461D1FB-672E-42C0-ADF4-443E1F010948}"/>
          </ac:picMkLst>
        </pc:picChg>
        <pc:picChg chg="mod modCrop">
          <ac:chgData name="신 주용" userId="ce306e5e72bceba6" providerId="LiveId" clId="{3EC522B0-BB99-4220-8908-B2DB48F38759}" dt="2022-03-24T18:58:03.092" v="8773" actId="1035"/>
          <ac:picMkLst>
            <pc:docMk/>
            <pc:sldMk cId="989177231" sldId="429"/>
            <ac:picMk id="19" creationId="{BE498E85-B72D-4AD5-8C5A-0359B88E56ED}"/>
          </ac:picMkLst>
        </pc:picChg>
      </pc:sldChg>
      <pc:sldChg chg="delSp add del mod">
        <pc:chgData name="신 주용" userId="ce306e5e72bceba6" providerId="LiveId" clId="{3EC522B0-BB99-4220-8908-B2DB48F38759}" dt="2022-03-24T18:58:14.205" v="8786" actId="47"/>
        <pc:sldMkLst>
          <pc:docMk/>
          <pc:sldMk cId="3115231770" sldId="430"/>
        </pc:sldMkLst>
        <pc:picChg chg="del">
          <ac:chgData name="신 주용" userId="ce306e5e72bceba6" providerId="LiveId" clId="{3EC522B0-BB99-4220-8908-B2DB48F38759}" dt="2022-03-24T18:54:31.918" v="8622" actId="478"/>
          <ac:picMkLst>
            <pc:docMk/>
            <pc:sldMk cId="3115231770" sldId="430"/>
            <ac:picMk id="19" creationId="{BE498E85-B72D-4AD5-8C5A-0359B88E56ED}"/>
          </ac:picMkLst>
        </pc:picChg>
      </pc:sldChg>
    </pc:docChg>
  </pc:docChgLst>
  <pc:docChgLst>
    <pc:chgData name="신 주용" userId="ce306e5e72bceba6" providerId="LiveId" clId="{26B5C1BA-E21B-49BE-8895-360136907E03}"/>
    <pc:docChg chg="undo redo custSel addSld delSld modSld sldOrd">
      <pc:chgData name="신 주용" userId="ce306e5e72bceba6" providerId="LiveId" clId="{26B5C1BA-E21B-49BE-8895-360136907E03}" dt="2022-03-17T12:04:21.375" v="2057" actId="1076"/>
      <pc:docMkLst>
        <pc:docMk/>
      </pc:docMkLst>
      <pc:sldChg chg="modSp mod">
        <pc:chgData name="신 주용" userId="ce306e5e72bceba6" providerId="LiveId" clId="{26B5C1BA-E21B-49BE-8895-360136907E03}" dt="2022-03-17T08:07:20.978" v="27"/>
        <pc:sldMkLst>
          <pc:docMk/>
          <pc:sldMk cId="109162043" sldId="368"/>
        </pc:sldMkLst>
        <pc:spChg chg="mod">
          <ac:chgData name="신 주용" userId="ce306e5e72bceba6" providerId="LiveId" clId="{26B5C1BA-E21B-49BE-8895-360136907E03}" dt="2022-03-17T08:07:20.978" v="2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26B5C1BA-E21B-49BE-8895-360136907E03}" dt="2022-03-17T12:04:21.375" v="2057" actId="1076"/>
        <pc:sldMkLst>
          <pc:docMk/>
          <pc:sldMk cId="2782456046" sldId="376"/>
        </pc:sldMkLst>
        <pc:spChg chg="mod">
          <ac:chgData name="신 주용" userId="ce306e5e72bceba6" providerId="LiveId" clId="{26B5C1BA-E21B-49BE-8895-360136907E03}" dt="2022-03-17T08:07:27.663" v="50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26B5C1BA-E21B-49BE-8895-360136907E03}" dt="2022-03-17T12:04:21.375" v="2057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6B5C1BA-E21B-49BE-8895-360136907E03}" dt="2022-03-17T11:41:19.827" v="93"/>
        <pc:sldMkLst>
          <pc:docMk/>
          <pc:sldMk cId="1342536853" sldId="407"/>
        </pc:sldMkLst>
        <pc:spChg chg="mod">
          <ac:chgData name="신 주용" userId="ce306e5e72bceba6" providerId="LiveId" clId="{26B5C1BA-E21B-49BE-8895-360136907E03}" dt="2022-03-17T11:41:19.827" v="9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26B5C1BA-E21B-49BE-8895-360136907E03}" dt="2022-03-17T11:45:46.757" v="268" actId="1076"/>
        <pc:sldMkLst>
          <pc:docMk/>
          <pc:sldMk cId="1291928749" sldId="408"/>
        </pc:sldMkLst>
        <pc:spChg chg="mod">
          <ac:chgData name="신 주용" userId="ce306e5e72bceba6" providerId="LiveId" clId="{26B5C1BA-E21B-49BE-8895-360136907E03}" dt="2022-03-17T11:41:24.548" v="118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26B5C1BA-E21B-49BE-8895-360136907E03}" dt="2022-03-17T11:45:46.757" v="268" actId="1076"/>
          <ac:spMkLst>
            <pc:docMk/>
            <pc:sldMk cId="1291928749" sldId="408"/>
            <ac:spMk id="28" creationId="{A7C14EF6-DA07-4021-8DA9-B87BECF58117}"/>
          </ac:spMkLst>
        </pc:spChg>
        <pc:picChg chg="add del mod">
          <ac:chgData name="신 주용" userId="ce306e5e72bceba6" providerId="LiveId" clId="{26B5C1BA-E21B-49BE-8895-360136907E03}" dt="2022-03-17T11:43:26.767" v="213" actId="478"/>
          <ac:picMkLst>
            <pc:docMk/>
            <pc:sldMk cId="1291928749" sldId="408"/>
            <ac:picMk id="10" creationId="{DACED000-99F1-4202-874B-120DCC0361F6}"/>
          </ac:picMkLst>
        </pc:picChg>
        <pc:picChg chg="del">
          <ac:chgData name="신 주용" userId="ce306e5e72bceba6" providerId="LiveId" clId="{26B5C1BA-E21B-49BE-8895-360136907E03}" dt="2022-03-17T11:42:30.254" v="168" actId="478"/>
          <ac:picMkLst>
            <pc:docMk/>
            <pc:sldMk cId="1291928749" sldId="408"/>
            <ac:picMk id="31" creationId="{81522190-754B-4F53-9441-F6EF76E022DC}"/>
          </ac:picMkLst>
        </pc:picChg>
        <pc:picChg chg="add mod">
          <ac:chgData name="신 주용" userId="ce306e5e72bceba6" providerId="LiveId" clId="{26B5C1BA-E21B-49BE-8895-360136907E03}" dt="2022-03-17T11:45:06.919" v="247" actId="1076"/>
          <ac:picMkLst>
            <pc:docMk/>
            <pc:sldMk cId="1291928749" sldId="408"/>
            <ac:picMk id="2058" creationId="{544FD2FD-B83B-41C6-AA6A-0488D1A742A4}"/>
          </ac:picMkLst>
        </pc:picChg>
      </pc:sldChg>
      <pc:sldChg chg="addSp delSp modSp add mod">
        <pc:chgData name="신 주용" userId="ce306e5e72bceba6" providerId="LiveId" clId="{26B5C1BA-E21B-49BE-8895-360136907E03}" dt="2022-03-17T11:50:22.934" v="845" actId="1036"/>
        <pc:sldMkLst>
          <pc:docMk/>
          <pc:sldMk cId="1054383841" sldId="409"/>
        </pc:sldMkLst>
        <pc:spChg chg="mod">
          <ac:chgData name="신 주용" userId="ce306e5e72bceba6" providerId="LiveId" clId="{26B5C1BA-E21B-49BE-8895-360136907E03}" dt="2022-03-17T11:50:22.934" v="845" actId="1036"/>
          <ac:spMkLst>
            <pc:docMk/>
            <pc:sldMk cId="1054383841" sldId="409"/>
            <ac:spMk id="28" creationId="{A7C14EF6-DA07-4021-8DA9-B87BECF58117}"/>
          </ac:spMkLst>
        </pc:spChg>
        <pc:picChg chg="add del mod">
          <ac:chgData name="신 주용" userId="ce306e5e72bceba6" providerId="LiveId" clId="{26B5C1BA-E21B-49BE-8895-360136907E03}" dt="2022-03-17T11:49:48.537" v="708" actId="478"/>
          <ac:picMkLst>
            <pc:docMk/>
            <pc:sldMk cId="1054383841" sldId="409"/>
            <ac:picMk id="16" creationId="{B894F059-063A-49F0-BC7E-881B8797C4B3}"/>
          </ac:picMkLst>
        </pc:picChg>
        <pc:picChg chg="del mod">
          <ac:chgData name="신 주용" userId="ce306e5e72bceba6" providerId="LiveId" clId="{26B5C1BA-E21B-49BE-8895-360136907E03}" dt="2022-03-17T11:46:10.092" v="271" actId="478"/>
          <ac:picMkLst>
            <pc:docMk/>
            <pc:sldMk cId="1054383841" sldId="409"/>
            <ac:picMk id="2058" creationId="{544FD2FD-B83B-41C6-AA6A-0488D1A742A4}"/>
          </ac:picMkLst>
        </pc:picChg>
        <pc:picChg chg="add mod">
          <ac:chgData name="신 주용" userId="ce306e5e72bceba6" providerId="LiveId" clId="{26B5C1BA-E21B-49BE-8895-360136907E03}" dt="2022-03-17T11:49:59.439" v="714" actId="1035"/>
          <ac:picMkLst>
            <pc:docMk/>
            <pc:sldMk cId="1054383841" sldId="409"/>
            <ac:picMk id="3074" creationId="{BAFD01A1-AB72-471B-88F7-05184ECA97FE}"/>
          </ac:picMkLst>
        </pc:picChg>
      </pc:sldChg>
      <pc:sldChg chg="modSp add mod ord">
        <pc:chgData name="신 주용" userId="ce306e5e72bceba6" providerId="LiveId" clId="{26B5C1BA-E21B-49BE-8895-360136907E03}" dt="2022-03-17T11:50:34.748" v="864"/>
        <pc:sldMkLst>
          <pc:docMk/>
          <pc:sldMk cId="1445355251" sldId="410"/>
        </pc:sldMkLst>
        <pc:spChg chg="mod">
          <ac:chgData name="신 주용" userId="ce306e5e72bceba6" providerId="LiveId" clId="{26B5C1BA-E21B-49BE-8895-360136907E03}" dt="2022-03-17T11:50:34.748" v="864"/>
          <ac:spMkLst>
            <pc:docMk/>
            <pc:sldMk cId="1445355251" sldId="410"/>
            <ac:spMk id="36" creationId="{C87EE3C9-854B-49A6-99D9-2933E19EAD82}"/>
          </ac:spMkLst>
        </pc:spChg>
      </pc:sldChg>
      <pc:sldChg chg="add del">
        <pc:chgData name="신 주용" userId="ce306e5e72bceba6" providerId="LiveId" clId="{26B5C1BA-E21B-49BE-8895-360136907E03}" dt="2022-03-17T11:41:02.879" v="70" actId="47"/>
        <pc:sldMkLst>
          <pc:docMk/>
          <pc:sldMk cId="4153964615" sldId="410"/>
        </pc:sldMkLst>
      </pc:sldChg>
      <pc:sldChg chg="add del">
        <pc:chgData name="신 주용" userId="ce306e5e72bceba6" providerId="LiveId" clId="{26B5C1BA-E21B-49BE-8895-360136907E03}" dt="2022-03-17T11:41:02.879" v="70" actId="47"/>
        <pc:sldMkLst>
          <pc:docMk/>
          <pc:sldMk cId="24340383" sldId="411"/>
        </pc:sldMkLst>
      </pc:sldChg>
      <pc:sldChg chg="addSp delSp modSp add mod ord">
        <pc:chgData name="신 주용" userId="ce306e5e72bceba6" providerId="LiveId" clId="{26B5C1BA-E21B-49BE-8895-360136907E03}" dt="2022-03-17T11:59:09.243" v="1423" actId="1076"/>
        <pc:sldMkLst>
          <pc:docMk/>
          <pc:sldMk cId="3875799476" sldId="411"/>
        </pc:sldMkLst>
        <pc:spChg chg="mod">
          <ac:chgData name="신 주용" userId="ce306e5e72bceba6" providerId="LiveId" clId="{26B5C1BA-E21B-49BE-8895-360136907E03}" dt="2022-03-17T11:51:39.215" v="891"/>
          <ac:spMkLst>
            <pc:docMk/>
            <pc:sldMk cId="3875799476" sldId="411"/>
            <ac:spMk id="14" creationId="{7AA523DA-F32B-4AF2-A924-947D338998C0}"/>
          </ac:spMkLst>
        </pc:spChg>
        <pc:spChg chg="mod">
          <ac:chgData name="신 주용" userId="ce306e5e72bceba6" providerId="LiveId" clId="{26B5C1BA-E21B-49BE-8895-360136907E03}" dt="2022-03-17T11:59:07.410" v="1422" actId="1076"/>
          <ac:spMkLst>
            <pc:docMk/>
            <pc:sldMk cId="3875799476" sldId="411"/>
            <ac:spMk id="28" creationId="{A7C14EF6-DA07-4021-8DA9-B87BECF58117}"/>
          </ac:spMkLst>
        </pc:spChg>
        <pc:picChg chg="del">
          <ac:chgData name="신 주용" userId="ce306e5e72bceba6" providerId="LiveId" clId="{26B5C1BA-E21B-49BE-8895-360136907E03}" dt="2022-03-17T11:50:56.052" v="870" actId="478"/>
          <ac:picMkLst>
            <pc:docMk/>
            <pc:sldMk cId="3875799476" sldId="411"/>
            <ac:picMk id="3074" creationId="{BAFD01A1-AB72-471B-88F7-05184ECA97FE}"/>
          </ac:picMkLst>
        </pc:picChg>
        <pc:picChg chg="add del mod">
          <ac:chgData name="신 주용" userId="ce306e5e72bceba6" providerId="LiveId" clId="{26B5C1BA-E21B-49BE-8895-360136907E03}" dt="2022-03-17T11:51:00.045" v="872" actId="478"/>
          <ac:picMkLst>
            <pc:docMk/>
            <pc:sldMk cId="3875799476" sldId="411"/>
            <ac:picMk id="4098" creationId="{97D9F244-826F-42D2-81EC-47AE749175BD}"/>
          </ac:picMkLst>
        </pc:picChg>
        <pc:picChg chg="add mod">
          <ac:chgData name="신 주용" userId="ce306e5e72bceba6" providerId="LiveId" clId="{26B5C1BA-E21B-49BE-8895-360136907E03}" dt="2022-03-17T11:59:09.243" v="1423" actId="1076"/>
          <ac:picMkLst>
            <pc:docMk/>
            <pc:sldMk cId="3875799476" sldId="411"/>
            <ac:picMk id="4100" creationId="{54883DEB-4A89-4061-8E7C-63E076F3412E}"/>
          </ac:picMkLst>
        </pc:picChg>
      </pc:sldChg>
      <pc:sldChg chg="add del">
        <pc:chgData name="신 주용" userId="ce306e5e72bceba6" providerId="LiveId" clId="{26B5C1BA-E21B-49BE-8895-360136907E03}" dt="2022-03-17T11:41:02.879" v="70" actId="47"/>
        <pc:sldMkLst>
          <pc:docMk/>
          <pc:sldMk cId="3081923392" sldId="412"/>
        </pc:sldMkLst>
      </pc:sldChg>
      <pc:sldChg chg="addSp delSp modSp add mod">
        <pc:chgData name="신 주용" userId="ce306e5e72bceba6" providerId="LiveId" clId="{26B5C1BA-E21B-49BE-8895-360136907E03}" dt="2022-03-17T12:03:53.456" v="2050" actId="1037"/>
        <pc:sldMkLst>
          <pc:docMk/>
          <pc:sldMk cId="3687857513" sldId="412"/>
        </pc:sldMkLst>
        <pc:spChg chg="mod">
          <ac:chgData name="신 주용" userId="ce306e5e72bceba6" providerId="LiveId" clId="{26B5C1BA-E21B-49BE-8895-360136907E03}" dt="2022-03-17T12:03:41.186" v="2046"/>
          <ac:spMkLst>
            <pc:docMk/>
            <pc:sldMk cId="3687857513" sldId="412"/>
            <ac:spMk id="28" creationId="{A7C14EF6-DA07-4021-8DA9-B87BECF58117}"/>
          </ac:spMkLst>
        </pc:spChg>
        <pc:picChg chg="del mod">
          <ac:chgData name="신 주용" userId="ce306e5e72bceba6" providerId="LiveId" clId="{26B5C1BA-E21B-49BE-8895-360136907E03}" dt="2022-03-17T11:59:29.219" v="1427" actId="478"/>
          <ac:picMkLst>
            <pc:docMk/>
            <pc:sldMk cId="3687857513" sldId="412"/>
            <ac:picMk id="4100" creationId="{54883DEB-4A89-4061-8E7C-63E076F3412E}"/>
          </ac:picMkLst>
        </pc:picChg>
        <pc:picChg chg="add mod">
          <ac:chgData name="신 주용" userId="ce306e5e72bceba6" providerId="LiveId" clId="{26B5C1BA-E21B-49BE-8895-360136907E03}" dt="2022-03-17T12:03:53.456" v="2050" actId="1037"/>
          <ac:picMkLst>
            <pc:docMk/>
            <pc:sldMk cId="3687857513" sldId="412"/>
            <ac:picMk id="5122" creationId="{ACFDEE5C-B992-42EF-9D18-79D33DBD19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2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우분투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1813420" y="4862899"/>
            <a:ext cx="8565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설치가 완료된 모습입니다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FBAA3C-EF69-4B2F-9EE5-666CD75B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0" y="1853930"/>
            <a:ext cx="3253589" cy="273431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D288335-A3B6-4EF0-B215-F42D34874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64" y="1739982"/>
            <a:ext cx="3800989" cy="2848372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CD7ECCAE-FF27-404C-9F10-B0013A395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11" y="2097023"/>
            <a:ext cx="3320238" cy="2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7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우분투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1811666" y="4788941"/>
            <a:ext cx="85651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ssh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설치하려고 하였으나 운영체제 설치 단계에서 이미 되어있으므로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비밀번호 없이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코드를 통해 간편하게 접속할 수 있도록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ssh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-key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생성 후 등록해주었습니다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gcc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컴파일러와 필요한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확장팩도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함께 설치해주었습니다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5AA18EF-0CF0-4C66-A8CD-C1B2FABA7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96" y="1923701"/>
            <a:ext cx="5306165" cy="249589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7B181E1-7A18-431A-8E24-5968569DB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875" y="1234501"/>
            <a:ext cx="2958390" cy="34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0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작성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76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작성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44666EA-2284-441C-A815-794436B3C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0" y="1143761"/>
            <a:ext cx="6478344" cy="51264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3EA919-215A-4C3F-A761-00C4E9FCD76E}"/>
              </a:ext>
            </a:extLst>
          </p:cNvPr>
          <p:cNvSpPr txBox="1"/>
          <p:nvPr/>
        </p:nvSpPr>
        <p:spPr>
          <a:xfrm>
            <a:off x="7132914" y="2414092"/>
            <a:ext cx="45274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standard.c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코드입니다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복사하는 프로그램의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표준 함수 버전입니다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 </a:t>
            </a:r>
            <a:r>
              <a:rPr lang="ko-KR" altLang="en-US" sz="28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수업들에서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사용했던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읽거나 쓰는 코드입니다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173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작성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EA919-215A-4C3F-A761-00C4E9FCD76E}"/>
              </a:ext>
            </a:extLst>
          </p:cNvPr>
          <p:cNvSpPr txBox="1"/>
          <p:nvPr/>
        </p:nvSpPr>
        <p:spPr>
          <a:xfrm>
            <a:off x="397677" y="5359232"/>
            <a:ext cx="112531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본 프로그램의 시스템콜 버전입니다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POSIX API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파일에 접근하는 모습을 확인할 수 있습니다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9F29433-7205-48E8-9215-096FCF593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71" y="1058235"/>
            <a:ext cx="7728365" cy="42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7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작성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4416659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EA919-215A-4C3F-A761-00C4E9FCD76E}"/>
              </a:ext>
            </a:extLst>
          </p:cNvPr>
          <p:cNvSpPr txBox="1"/>
          <p:nvPr/>
        </p:nvSpPr>
        <p:spPr>
          <a:xfrm>
            <a:off x="440539" y="5179811"/>
            <a:ext cx="112531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작성한 파일들을 컴파일 후 실행하였습니다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표준 파일은 정상적으로 복사가 되었으나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시스템콜 버전은 파일을 열수 없다는 경고창이 생성되었습니다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F9ABA6F-D942-4651-959F-44D031047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35" y="1058235"/>
            <a:ext cx="4991580" cy="39994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D9665D-CF31-4A08-B1FB-B60F97B8F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90" y="1075572"/>
            <a:ext cx="3849233" cy="238870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A97841C-7FB3-4BFC-BB92-332BF5410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31" y="3514724"/>
            <a:ext cx="3801969" cy="13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7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작성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EA919-215A-4C3F-A761-00C4E9FCD76E}"/>
              </a:ext>
            </a:extLst>
          </p:cNvPr>
          <p:cNvSpPr txBox="1"/>
          <p:nvPr/>
        </p:nvSpPr>
        <p:spPr>
          <a:xfrm>
            <a:off x="5387237" y="2496394"/>
            <a:ext cx="62730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수행했던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작업들에서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permission denied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경고가 생성되었을 때 해결했던 기억을 떠올려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확인해보니 아무 권한이 없는 파일로 나와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chmod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777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syscall222.c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권한을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권한을 주니 정상적으로 작동하는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15C7CC5-4957-4A08-B15C-50996683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54" y="1652751"/>
            <a:ext cx="3952875" cy="1143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293E0F-1B25-4374-9799-25061831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7" y="2938427"/>
            <a:ext cx="47434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명령행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인수 프로그램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84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명령행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인수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EA919-215A-4C3F-A761-00C4E9FCD76E}"/>
              </a:ext>
            </a:extLst>
          </p:cNvPr>
          <p:cNvSpPr txBox="1"/>
          <p:nvPr/>
        </p:nvSpPr>
        <p:spPr>
          <a:xfrm>
            <a:off x="403695" y="5492331"/>
            <a:ext cx="112566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인수로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argc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argv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[]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주어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콘솔 창에서 프로그램을 실행시킬 때 프로그램에 인수 값을 인가하는 것을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명령행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인수라고 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작성한 표준함수 코드를 간단하게 수정하여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명령행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인수를 사용한 프로그램을 바꿔주었습니다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8083C-6ED6-481E-92C9-36EE48C3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95" y="979806"/>
            <a:ext cx="8418543" cy="45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9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명령행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인수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EA919-215A-4C3F-A761-00C4E9FCD76E}"/>
              </a:ext>
            </a:extLst>
          </p:cNvPr>
          <p:cNvSpPr txBox="1"/>
          <p:nvPr/>
        </p:nvSpPr>
        <p:spPr>
          <a:xfrm>
            <a:off x="419699" y="4479060"/>
            <a:ext cx="11256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작성한 코드를 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-o 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옵션으로 목적파일을 만들어 </a:t>
            </a:r>
            <a:r>
              <a:rPr lang="en-US" altLang="ko-KR" sz="28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mycp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저장하고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8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mycp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두개의 파일명을 인수로 하여 실행합니다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파일이 복사된 모습을 볼 수 있습니다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763C1-567A-4404-9E46-27F02C78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11" y="1425513"/>
            <a:ext cx="10424178" cy="18358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B607DE-1EEA-4A15-BFEE-53309D359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560" y="3430906"/>
            <a:ext cx="1593271" cy="9840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18A178-4F8E-42DA-BE3A-8E1BFE035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50" y="3422342"/>
            <a:ext cx="3200400" cy="742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40133EE-FE5B-45ED-B55C-DBB123582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869" y="3422342"/>
            <a:ext cx="34956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4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2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과제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492898" y="1970939"/>
            <a:ext cx="918132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연습문제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: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연습문제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2.1, 2.4, 2.6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풀이는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PPT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로 작성하고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문제도 기술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실습 과제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VirtualBox,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우분투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Linux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설치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설치 과정 포함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자신의 신분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이름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학번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표시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호스트 이름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프롬트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등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Linux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운영체제 상에서 파일을 복사하는 다음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개의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프로그램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표준함수 버전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시스템 콜 버전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을 작성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컴파일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실행한 후 프로그램의 내용분석 설명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프로그램 작성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컴파일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 과정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프로그램 실행 결과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위의 프로그램을 수정하여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명령행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인수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(command line argument)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로 파일 이름을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입력받는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프로그램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표준함수 버전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시스템 콜 버전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을 작성하고 내용 분석 설명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$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mycp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in.txt  out.txt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strace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사용하여 프로그램 실행  추적하고 두 개의 결과 비교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사용된 시스템 콜 설명하고 비교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명령행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인수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EA0B39-4580-43E8-8231-5D932B58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42" y="1015984"/>
            <a:ext cx="6564636" cy="31998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F46F16-CF7C-47EF-8693-D03FD2535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778" y="1957205"/>
            <a:ext cx="3019480" cy="1022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C394F6-2033-4A78-81B2-6C3AE3915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286" y="2965356"/>
            <a:ext cx="2390775" cy="8096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E3CB84-C436-4474-B16F-89A7E61B6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719" y="1306379"/>
            <a:ext cx="4112372" cy="674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EAACEF-F785-4C7F-971F-44B275C11E23}"/>
              </a:ext>
            </a:extLst>
          </p:cNvPr>
          <p:cNvSpPr txBox="1"/>
          <p:nvPr/>
        </p:nvSpPr>
        <p:spPr>
          <a:xfrm>
            <a:off x="419699" y="4311110"/>
            <a:ext cx="112566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콜 버전입니다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앞선 버전보다 더 간략하게 수정하였습니다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동일한 명령어를 사용하여 텍스트 파일을 복사해주었으나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이번에도 마찬가지로 권한이 없는 파일이 생성되었습니다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chmod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777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명령어로 모든 권한을 주어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동일한 파일임을 확인하였습니다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34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실행 추적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37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프로그램 실행 추적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E498E85-B72D-4AD5-8C5A-0359B88E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62" r="52171"/>
          <a:stretch/>
        </p:blipFill>
        <p:spPr>
          <a:xfrm>
            <a:off x="4323192" y="982143"/>
            <a:ext cx="3471923" cy="16292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EAACEF-F785-4C7F-971F-44B275C11E23}"/>
              </a:ext>
            </a:extLst>
          </p:cNvPr>
          <p:cNvSpPr txBox="1"/>
          <p:nvPr/>
        </p:nvSpPr>
        <p:spPr>
          <a:xfrm>
            <a:off x="998375" y="3018962"/>
            <a:ext cx="62533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strace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명령어에 각각의 시스템 콜 개수를 출력하는 옵션인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-c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붙여 표준함수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시스템콜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버전을 모두 추적해보았습니다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완전히 동일한 부분은 배제하고 보도록 하겠습니다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openat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보면 표준함수는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쓰기전용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 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 </a:t>
            </a:r>
            <a:r>
              <a:rPr lang="ko-KR" altLang="en-US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삭제후초기화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옵션이 들어간 반면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시스템콜 버전은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쓰기전용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|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| </a:t>
            </a:r>
            <a:r>
              <a:rPr lang="ko-KR" altLang="en-US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있다면생성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| </a:t>
            </a:r>
            <a:r>
              <a:rPr lang="ko-KR" altLang="en-US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제어터미널사용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X)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옵션이 들어갑니다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 표준함수에서는 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fstat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파일의 정보를 얻는 함수를 사용해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전체를 두 번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읽어들이고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파일을 닫은 다음 쓰기를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반복하는 반면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콜 버전은 반복문과 동일하게 읽고 쓰기를 단순히 반복하는 것을 알 수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7C6C56-0E4D-49C0-95A6-0CD59BD97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983634"/>
            <a:ext cx="3723880" cy="53361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9C16453-B7A8-4A9F-831C-D8840F7CC3CA}"/>
              </a:ext>
            </a:extLst>
          </p:cNvPr>
          <p:cNvSpPr/>
          <p:nvPr/>
        </p:nvSpPr>
        <p:spPr>
          <a:xfrm>
            <a:off x="7251700" y="1365250"/>
            <a:ext cx="266700" cy="1206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916D4E-3D1D-4F61-83A5-0C06D519EEAC}"/>
              </a:ext>
            </a:extLst>
          </p:cNvPr>
          <p:cNvSpPr/>
          <p:nvPr/>
        </p:nvSpPr>
        <p:spPr>
          <a:xfrm>
            <a:off x="11017250" y="1079500"/>
            <a:ext cx="266700" cy="1206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7AC464-37BE-442D-8800-E66943579466}"/>
              </a:ext>
            </a:extLst>
          </p:cNvPr>
          <p:cNvSpPr/>
          <p:nvPr/>
        </p:nvSpPr>
        <p:spPr>
          <a:xfrm>
            <a:off x="5925803" y="1365250"/>
            <a:ext cx="1259222" cy="1206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E061A7-2101-4F02-A4A0-A428964120E5}"/>
              </a:ext>
            </a:extLst>
          </p:cNvPr>
          <p:cNvSpPr/>
          <p:nvPr/>
        </p:nvSpPr>
        <p:spPr>
          <a:xfrm>
            <a:off x="9348453" y="1079500"/>
            <a:ext cx="1634362" cy="1206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3A22D9-06BB-4EA8-9158-92B68576D31C}"/>
              </a:ext>
            </a:extLst>
          </p:cNvPr>
          <p:cNvSpPr/>
          <p:nvPr/>
        </p:nvSpPr>
        <p:spPr>
          <a:xfrm>
            <a:off x="4319684" y="1485900"/>
            <a:ext cx="266700" cy="1206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7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연습문제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연습문제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1601970" y="1756140"/>
            <a:ext cx="891436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2.1 </a:t>
            </a:r>
            <a:r>
              <a:rPr lang="ko-KR" altLang="en-US" sz="3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콜의 목적은 무엇인가</a:t>
            </a:r>
            <a:endParaRPr lang="en-US" altLang="ko-KR" sz="3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고급 언어로 작성된 프로그램들은 직접 시스템 호출을 사용할 수 없기 때문에 운영체제에서 제공하는 서비스에 대한 인터페이스를 사용하기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위함입니다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lvl="1"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2.4 </a:t>
            </a:r>
            <a:r>
              <a:rPr lang="ko-KR" altLang="en-US" sz="3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프로그램의 목적은 무엇인가</a:t>
            </a:r>
            <a:endParaRPr lang="en-US" altLang="ko-KR" sz="32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프로그램 개발과 실행을 위해 더 편리한 환경을 제공하기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위함입니다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컴퓨터 하드웨어 및 각종 정보를 효율적으로 사용할 수 있도록 지원하고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사용하기 편리한 서비스의 제공을 극대화합니다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38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연습문제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CA445-AFA4-4614-A53E-7467730B6146}"/>
              </a:ext>
            </a:extLst>
          </p:cNvPr>
          <p:cNvSpPr txBox="1"/>
          <p:nvPr/>
        </p:nvSpPr>
        <p:spPr>
          <a:xfrm>
            <a:off x="1002472" y="1354248"/>
            <a:ext cx="1025723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2.6 </a:t>
            </a:r>
            <a:r>
              <a:rPr lang="ko-KR" altLang="en-US" sz="3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운영체제에서 제공하는 </a:t>
            </a:r>
            <a:r>
              <a:rPr lang="en-US" altLang="ko-KR" sz="3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서비스를 나열하고 각 서비스가 사용자에게 편의를 제공하는 방법을 설명하라</a:t>
            </a:r>
            <a:r>
              <a:rPr lang="en-US" altLang="ko-KR" sz="32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실행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파일의 내용을 메모리에 저장하고 실행합니다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입출력 연산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사용자의 요청을 특정 장치 고유의 명령으로 변환합니다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시스템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이름에 의해 파일을 생성하고 삭제하거나 지정된 파일을 찾을 수 있고 파일의 정보를 읽을 수 있습니다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소유의 파일에 대한 접근을 허가 또는 거부할 수 있습니다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동일한 컴퓨터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컴퓨터 상의 프로세스 간에 일어나는 통신을 공유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혹은 메시지 전달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기법등을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사용하여 처리합니다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오류 검출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올바르고 일관성 있는 계산을 보장하기 위해 각 유형의 오류에 조치를 취합니다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ex)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오류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정전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접속 실패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부적절한 접근 시도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79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연습문제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CA445-AFA4-4614-A53E-7467730B6146}"/>
              </a:ext>
            </a:extLst>
          </p:cNvPr>
          <p:cNvSpPr txBox="1"/>
          <p:nvPr/>
        </p:nvSpPr>
        <p:spPr>
          <a:xfrm>
            <a:off x="1002472" y="2532254"/>
            <a:ext cx="102572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2.6 </a:t>
            </a:r>
            <a:r>
              <a:rPr kumimoji="0" lang="ko-KR" altLang="en-US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사용자 수준 프로그램이 이러한 서비스를 제공할 수 없는 경우는 언제인가 </a:t>
            </a:r>
            <a:r>
              <a:rPr kumimoji="0" lang="en-US" altLang="ko-KR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?</a:t>
            </a:r>
          </a:p>
          <a:p>
            <a:pPr lvl="1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사용자 수준의 프로그램은 직접적으로 시스템 호출이  불가능하기에 시스템 호출이 필요한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작업들에는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서비스를 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공할 수 없습니다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04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우분투 설치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5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우분투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1751187" y="4986713"/>
            <a:ext cx="85651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컴퓨터구조와 빅데이터 이해에서 </a:t>
            </a:r>
            <a:r>
              <a:rPr lang="ko-KR" altLang="en-US" sz="28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했던것과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같이 우분투를 설치합니다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8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ssh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en-US" altLang="ko-KR" sz="28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vscode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연결하여 사용할 것이기에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버전으로 설치해줍니다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C625468-619B-4F4B-B67A-C78224B6B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4" y="2020018"/>
            <a:ext cx="3346926" cy="281808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CCC620-BF1B-4C5C-92B4-3857644C9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13" y="1025953"/>
            <a:ext cx="4574125" cy="2624654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38F50BE7-27CD-4C61-8C66-24B2DA4C4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240" y="2666745"/>
            <a:ext cx="2386254" cy="23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5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우분투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099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1813420" y="5056274"/>
            <a:ext cx="8565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이름과 서버이름을 이름과 학번이 나오게 설정해주고</a:t>
            </a:r>
            <a:endParaRPr lang="en-US" altLang="ko-KR" sz="28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손에 익은 </a:t>
            </a:r>
            <a:r>
              <a:rPr lang="en-US" altLang="ko-KR" sz="28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hadoop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ko-KR" altLang="en-US" sz="28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유저네임을</a:t>
            </a:r>
            <a:r>
              <a:rPr lang="ko-KR" altLang="en-US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설정해줍니다</a:t>
            </a:r>
            <a:r>
              <a:rPr lang="en-US" altLang="ko-KR" sz="2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81FC08A-B3A3-4F39-B329-3A264098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61" y="1218289"/>
            <a:ext cx="4225634" cy="355121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0FB7F0C-8835-4E88-B180-506029E68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75" y="1240666"/>
            <a:ext cx="4114277" cy="34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898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755</Words>
  <Application>Microsoft Office PowerPoint</Application>
  <PresentationFormat>와이드스크린</PresentationFormat>
  <Paragraphs>91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야놀자 야체 B</vt:lpstr>
      <vt:lpstr>Arial</vt:lpstr>
      <vt:lpstr>배달의민족 주아</vt:lpstr>
      <vt:lpstr>맑은 고딕</vt:lpstr>
      <vt:lpstr>배달의민족 한나체 Pro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2022-03-27T15:15:53Z</dcterms:modified>
</cp:coreProperties>
</file>