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368" r:id="rId2"/>
    <p:sldId id="376" r:id="rId3"/>
    <p:sldId id="407" r:id="rId4"/>
    <p:sldId id="409" r:id="rId5"/>
    <p:sldId id="430" r:id="rId6"/>
    <p:sldId id="433" r:id="rId7"/>
    <p:sldId id="432" r:id="rId8"/>
    <p:sldId id="435" r:id="rId9"/>
    <p:sldId id="434" r:id="rId10"/>
    <p:sldId id="28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주아" panose="02020603020101020101" pitchFamily="18" charset="-127"/>
      <p:regular r:id="rId15"/>
    </p:embeddedFont>
    <p:embeddedFont>
      <p:font typeface="배달의민족 한나체 Pro" panose="020B0600000101010101" pitchFamily="50" charset="-127"/>
      <p:regular r:id="rId16"/>
    </p:embeddedFont>
    <p:embeddedFont>
      <p:font typeface="야놀자 야체 B" panose="02020603020101020101" pitchFamily="18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B948A-56AC-40F5-8D00-CB06DB30A704}" v="1" dt="2022-03-29T17:55:39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503585" y="1671449"/>
            <a:ext cx="91813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p.132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3.8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 프로그램을 일부 수정한 프로그램을 두 개의 터미널에서 실행하고 결과를 분석하여라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에서 소스 작성하고 실행 시작 후 문자 입력 전 대기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생성하고 다음을 실행하고 출력 분석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$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–-al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에서 문자 입력하고 실행 결과 분석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컴파일 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warning error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제거하도록 프로그램 보완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VirtualBox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과제 캡처 시 주의 사항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사용자 셀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프롬트에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자기 이름 표시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프롬트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변경 예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$ export PS1="(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이름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)$ "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연습문제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3.1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3.30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앞의 실습과 같이 프로그램을 수정하여 실행 후 실행 결과 분석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fork.c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fork.c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7352967" y="2619400"/>
            <a:ext cx="43073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fork.c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코드를 수정해준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사용했던 헤더 파일들의 추가와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exit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인수 수정을 통해 오류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경고가 발생하지 않도록 하였습니다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56C690-2A9D-4299-BBFF-1B4BC2CA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9" y="1117604"/>
            <a:ext cx="6732227" cy="51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fork.c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7175648" y="1481427"/>
            <a:ext cx="43073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작성해준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fork.c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fork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터미널에서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터미널에서 프로세스 목록과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상태를 확인하는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-al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사용하여 확인해준 결과 아직은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것으로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나타납니다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./fork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실행해줍니다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127CAE-95B5-46F3-85A0-5ECD0F48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75"/>
          <a:stretch/>
        </p:blipFill>
        <p:spPr>
          <a:xfrm>
            <a:off x="677632" y="1874539"/>
            <a:ext cx="6431341" cy="21288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EAA7540-AA5A-46EC-88F6-DCD687A53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2" y="4146091"/>
            <a:ext cx="4810796" cy="14575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44414A-8E7B-4A7F-8086-0E9575704B05}"/>
              </a:ext>
            </a:extLst>
          </p:cNvPr>
          <p:cNvSpPr txBox="1"/>
          <p:nvPr/>
        </p:nvSpPr>
        <p:spPr>
          <a:xfrm>
            <a:off x="6852065" y="3644317"/>
            <a:ext cx="25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42ACF-BD0B-4A8E-A40D-65F966DEA756}"/>
              </a:ext>
            </a:extLst>
          </p:cNvPr>
          <p:cNvSpPr txBox="1"/>
          <p:nvPr/>
        </p:nvSpPr>
        <p:spPr>
          <a:xfrm>
            <a:off x="5204446" y="5244521"/>
            <a:ext cx="25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4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fork.c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1059343" y="2480680"/>
            <a:ext cx="100733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비어있는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터미널에서 다시 한 번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-al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실행해주었습니다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프로세스를 실행한 사용자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ID, 1000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모두 같고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9149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9150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 생김새와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등이 비슷한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PPID</a:t>
            </a:r>
            <a:r>
              <a:rPr lang="ko-KR" altLang="en-US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부모 프로세스의 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9149,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프로세스가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9150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프로세스의 부모 프로세스인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첫번째로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사용자가 실행한 명령어입니다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이외에도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사용량이 모두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80, nice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주소는 나오지 않습니다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 사용하는 자료의 스택과 크기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위의 표시된 것과 같고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 실행하고 있는 메모리의 점유율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위와 같습니다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bash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제외하고는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pts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것을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4D2035D4-82CC-4F35-93C4-5E65A2A02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7"/>
          <a:stretch/>
        </p:blipFill>
        <p:spPr>
          <a:xfrm>
            <a:off x="2161626" y="1253474"/>
            <a:ext cx="7868748" cy="1005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8924A0-2F83-4BBE-9C75-0578C6BCBA24}"/>
              </a:ext>
            </a:extLst>
          </p:cNvPr>
          <p:cNvSpPr txBox="1"/>
          <p:nvPr/>
        </p:nvSpPr>
        <p:spPr>
          <a:xfrm>
            <a:off x="9773466" y="1918049"/>
            <a:ext cx="25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1CFC4C-A95E-4F57-A12C-41A6AE301075}"/>
              </a:ext>
            </a:extLst>
          </p:cNvPr>
          <p:cNvSpPr/>
          <p:nvPr/>
        </p:nvSpPr>
        <p:spPr>
          <a:xfrm>
            <a:off x="3290965" y="1918049"/>
            <a:ext cx="352425" cy="163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5A8A36-9D0C-48B0-BFF9-50EAD34BD669}"/>
              </a:ext>
            </a:extLst>
          </p:cNvPr>
          <p:cNvSpPr/>
          <p:nvPr/>
        </p:nvSpPr>
        <p:spPr>
          <a:xfrm>
            <a:off x="2883062" y="1756140"/>
            <a:ext cx="352425" cy="163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344CCB-5A78-49EB-9ED7-C697625A8AA1}"/>
              </a:ext>
            </a:extLst>
          </p:cNvPr>
          <p:cNvSpPr/>
          <p:nvPr/>
        </p:nvSpPr>
        <p:spPr>
          <a:xfrm>
            <a:off x="4557790" y="1595480"/>
            <a:ext cx="340542" cy="6538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550FA-7ABF-4FD4-8F93-103A014FDE20}"/>
              </a:ext>
            </a:extLst>
          </p:cNvPr>
          <p:cNvSpPr/>
          <p:nvPr/>
        </p:nvSpPr>
        <p:spPr>
          <a:xfrm>
            <a:off x="4926906" y="1595480"/>
            <a:ext cx="425483" cy="6538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91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수정된 프로그램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2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수정된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6772275" y="2867050"/>
            <a:ext cx="4821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fork.c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같이 부모 프로세스가 자식 프로세스를 생성하는 함수입니다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코드와 동작 원리는 동일합니다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 수정한 이유와 방법도 동일합니다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4C86077-3074-48D7-B7C4-BFFC99F2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8" y="1129425"/>
            <a:ext cx="6081477" cy="5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5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수정된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20100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2C42312-FED5-40D0-8DC9-0B9144BE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45" y="2096476"/>
            <a:ext cx="2800741" cy="990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9DA922-9EA8-446C-ADE1-3F85B7474712}"/>
              </a:ext>
            </a:extLst>
          </p:cNvPr>
          <p:cNvSpPr txBox="1"/>
          <p:nvPr/>
        </p:nvSpPr>
        <p:spPr>
          <a:xfrm>
            <a:off x="407202" y="3238525"/>
            <a:ext cx="1125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및 실행 과정도 앞과 동일합니다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프로그램도 마찬가지로 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1420 </a:t>
            </a:r>
            <a:r>
              <a:rPr lang="ko-KR" altLang="en-US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 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1419</a:t>
            </a:r>
            <a:r>
              <a:rPr lang="ko-KR" altLang="en-US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자식 프로세스임을 알 수 있습니다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터미널이 </a:t>
            </a:r>
            <a:r>
              <a:rPr lang="en-US" altLang="ko-KR" sz="24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pts/0</a:t>
            </a:r>
            <a:r>
              <a:rPr lang="ko-KR" altLang="en-US" sz="240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터미널에서 실행한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프로세스임이 나타납니다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프로세스의 정보를 보았을 때 앞의 코드와 거의 유사한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51CC00-49AB-4A36-85BC-725D232A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38" y="2077423"/>
            <a:ext cx="4820323" cy="100979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56396C-9D1A-4054-82E5-F7960D30E70B}"/>
              </a:ext>
            </a:extLst>
          </p:cNvPr>
          <p:cNvSpPr/>
          <p:nvPr/>
        </p:nvSpPr>
        <p:spPr>
          <a:xfrm>
            <a:off x="8742196" y="2393033"/>
            <a:ext cx="352425" cy="33066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8B2881-21C1-4649-B6D6-62768A16023B}"/>
              </a:ext>
            </a:extLst>
          </p:cNvPr>
          <p:cNvSpPr/>
          <p:nvPr/>
        </p:nvSpPr>
        <p:spPr>
          <a:xfrm>
            <a:off x="6255958" y="2384202"/>
            <a:ext cx="352425" cy="1632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393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배달의민족 한나체 Pro</vt:lpstr>
      <vt:lpstr>Arial</vt:lpstr>
      <vt:lpstr>야놀자 야체 B</vt:lpstr>
      <vt:lpstr>배달의민족 주아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2022-03-29T17:55:50Z</dcterms:modified>
</cp:coreProperties>
</file>