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68" r:id="rId2"/>
    <p:sldId id="376" r:id="rId3"/>
    <p:sldId id="407" r:id="rId4"/>
    <p:sldId id="409" r:id="rId5"/>
    <p:sldId id="410" r:id="rId6"/>
    <p:sldId id="411" r:id="rId7"/>
    <p:sldId id="412" r:id="rId8"/>
    <p:sldId id="413" r:id="rId9"/>
    <p:sldId id="28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  <p:embeddedFont>
      <p:font typeface="배달의민족 한나체 Pro" panose="020B0600000101010101" pitchFamily="50" charset="-127"/>
      <p:regular r:id="rId15"/>
    </p:embeddedFont>
    <p:embeddedFont>
      <p:font typeface="야놀자 야체 B" panose="02020603020101020101" pitchFamily="18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2EFFE-C576-4B6B-8547-AA88D7631EBC}" v="4" dt="2022-03-31T09:03:02.177"/>
    <p1510:client id="{F176E591-0079-4091-9677-E34E168CA0A3}" v="296" dt="2022-03-31T09:01:5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6344" autoAdjust="0"/>
  </p:normalViewPr>
  <p:slideViewPr>
    <p:cSldViewPr snapToGrid="0">
      <p:cViewPr varScale="1">
        <p:scale>
          <a:sx n="75" d="100"/>
          <a:sy n="75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실습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–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공유 메모리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실습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–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공유 메모리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573768" y="2853167"/>
            <a:ext cx="9181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앞에서 소개된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POSIX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공유 메모리 프로그램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shprod.c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shcons.c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3.16, 3.17)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을 실행하고 결과를 분석하여라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.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작성 및 컴파일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작성 및 컴파일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6178601" y="1641500"/>
            <a:ext cx="5481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코드를 참고하여 작성하였습니다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컴파일시 아래와 같은 오류가 발생하여 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F6FAC1-40DF-45F0-B431-B76757DA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9" y="1068430"/>
            <a:ext cx="5650442" cy="52638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C92E1ED-455E-4E73-B1D0-785D64A50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" b="44203"/>
          <a:stretch/>
        </p:blipFill>
        <p:spPr>
          <a:xfrm>
            <a:off x="6178600" y="2391640"/>
            <a:ext cx="5481732" cy="9256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6F765E-B804-487D-B2FA-0845858FFCA5}"/>
              </a:ext>
            </a:extLst>
          </p:cNvPr>
          <p:cNvSpPr txBox="1"/>
          <p:nvPr/>
        </p:nvSpPr>
        <p:spPr>
          <a:xfrm>
            <a:off x="6182109" y="3358829"/>
            <a:ext cx="5481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unistd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헤더파일을 가져왔는데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5BB786E-B377-4FC8-9111-F1519BD4F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1" r="54531" b="18281"/>
          <a:stretch/>
        </p:blipFill>
        <p:spPr>
          <a:xfrm>
            <a:off x="6859950" y="3790768"/>
            <a:ext cx="3898363" cy="666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4069E3-4D6D-420F-B40B-87E46578D763}"/>
              </a:ext>
            </a:extLst>
          </p:cNvPr>
          <p:cNvSpPr txBox="1"/>
          <p:nvPr/>
        </p:nvSpPr>
        <p:spPr>
          <a:xfrm>
            <a:off x="6182109" y="4529357"/>
            <a:ext cx="5481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같은 오류가 반복적으로 발생하여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시에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lrt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 런타임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추가해주었고 해결되었습니다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작성 및 컴파일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069E3-4D6D-420F-B40B-87E46578D763}"/>
              </a:ext>
            </a:extLst>
          </p:cNvPr>
          <p:cNvSpPr txBox="1"/>
          <p:nvPr/>
        </p:nvSpPr>
        <p:spPr>
          <a:xfrm>
            <a:off x="5509902" y="1934547"/>
            <a:ext cx="6142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코드와 마찬가지로 수업 자료를 참고하여 작성하였습니다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C05878-801B-4EF8-B36F-800F0D752F75}"/>
              </a:ext>
            </a:extLst>
          </p:cNvPr>
          <p:cNvSpPr txBox="1"/>
          <p:nvPr/>
        </p:nvSpPr>
        <p:spPr>
          <a:xfrm>
            <a:off x="5493581" y="5003672"/>
            <a:ext cx="6142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같이 정상적으로 잘 작동하는 것을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1663402-9D19-4D52-9AC5-E5A5D8DE6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3" y="1052693"/>
            <a:ext cx="4901270" cy="524899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9487245-EB0C-445F-B053-20432ED71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5" b="28715"/>
          <a:stretch/>
        </p:blipFill>
        <p:spPr>
          <a:xfrm>
            <a:off x="5509901" y="2353707"/>
            <a:ext cx="6142933" cy="7770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F437B1-0377-492C-8C57-7D2AA5AA388E}"/>
              </a:ext>
            </a:extLst>
          </p:cNvPr>
          <p:cNvSpPr txBox="1"/>
          <p:nvPr/>
        </p:nvSpPr>
        <p:spPr>
          <a:xfrm>
            <a:off x="5509900" y="3155079"/>
            <a:ext cx="61429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코드를 컴파일 하는 과정에서는 이런 경고가 발생하는데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형변환을 할 시에는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세그멘테이션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오류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코어 덤프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발생하여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되지 않습니다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경고는 무시할 수 있는 수준의 경고이기에 진행하면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3FB6FF5-F124-44D7-BE19-CACCD7A8C0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3" r="60213" b="1379"/>
          <a:stretch/>
        </p:blipFill>
        <p:spPr>
          <a:xfrm>
            <a:off x="7025457" y="4455634"/>
            <a:ext cx="3111818" cy="5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6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F6FAC1-40DF-45F0-B431-B76757DA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9" y="1068430"/>
            <a:ext cx="5650442" cy="5263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6178601" y="1137339"/>
            <a:ext cx="5474058" cy="5078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파일은 공유 메모리 객체를 생성하여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디스크립터를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반환합니다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객체의 사이즈를 구성하고 메모리 매핑을 진행합니다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mmap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메서드는 동일 객체를 메모리에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맵핑할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프로세스가 자료를 공유합니다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파일을 매핑할 위치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SIZE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맵핑할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메모리의 길이입니다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사이즈는 페이지 단위 정수배만 가능한데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이로 인해 메모리의 낭비가 있을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보호 정책으로써 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| WRITE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쓰기가 가능한 페이지라는 것을 나타내고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MAP_SHARED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프로세스들 간의 메모리 공유를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나타냅니다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fd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파일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디스크립터와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맵핑의 시작점을 지정해줍니다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sprintf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문자열을 저장해줍니다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위에서 생성한 객체에 포인터를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8633AF-A823-4895-BFC8-B013A3F2F7AC}"/>
              </a:ext>
            </a:extLst>
          </p:cNvPr>
          <p:cNvSpPr/>
          <p:nvPr/>
        </p:nvSpPr>
        <p:spPr>
          <a:xfrm>
            <a:off x="4175760" y="4193540"/>
            <a:ext cx="676729" cy="1422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3F5DA9-81DC-4D19-94B2-0A01E3F43C16}"/>
              </a:ext>
            </a:extLst>
          </p:cNvPr>
          <p:cNvSpPr/>
          <p:nvPr/>
        </p:nvSpPr>
        <p:spPr>
          <a:xfrm>
            <a:off x="2823757" y="4193540"/>
            <a:ext cx="1344329" cy="1422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D993F6-9959-4456-B910-15B01C45A2B4}"/>
              </a:ext>
            </a:extLst>
          </p:cNvPr>
          <p:cNvSpPr/>
          <p:nvPr/>
        </p:nvSpPr>
        <p:spPr>
          <a:xfrm>
            <a:off x="2297432" y="4203774"/>
            <a:ext cx="474326" cy="1320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F3F7B9-B088-4460-AC0E-9FC41A810152}"/>
              </a:ext>
            </a:extLst>
          </p:cNvPr>
          <p:cNvSpPr/>
          <p:nvPr/>
        </p:nvSpPr>
        <p:spPr>
          <a:xfrm>
            <a:off x="4904488" y="4184986"/>
            <a:ext cx="404059" cy="15079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5509903" y="2305739"/>
            <a:ext cx="6142756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파일은 생성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이번 파일은 소비입니다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동일하게 모두에게 읽고 쓰기가 허용된 객체를 생성하고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읽기 전용으로 메모리를 매핑합니다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문에서 매핑 실패가 출력되지 않는다면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MAP_FAILED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저장되지 않았고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매핑이 성공했다는 의미입니다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파일만 보았을 때는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ptr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정보가 없지만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공유 메모리에서 불러와 정상적으로 출력되는 것을 알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shm_unlink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객체를 제거하고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종료합니다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AD12341-61ED-4B29-8FA8-34FC2428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3" y="1052693"/>
            <a:ext cx="4901270" cy="52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310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배달의민족 한나체 Pro</vt:lpstr>
      <vt:lpstr>Arial</vt:lpstr>
      <vt:lpstr>야놀자 야체 B</vt:lpstr>
      <vt:lpstr>배달의민족 주아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2022-03-31T09:03:07Z</dcterms:modified>
</cp:coreProperties>
</file>