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68" r:id="rId2"/>
    <p:sldId id="376" r:id="rId3"/>
    <p:sldId id="407" r:id="rId4"/>
    <p:sldId id="409" r:id="rId5"/>
    <p:sldId id="413" r:id="rId6"/>
    <p:sldId id="414" r:id="rId7"/>
    <p:sldId id="411" r:id="rId8"/>
    <p:sldId id="415" r:id="rId9"/>
    <p:sldId id="416" r:id="rId10"/>
    <p:sldId id="412" r:id="rId11"/>
    <p:sldId id="284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배달의민족 주아" panose="02020603020101020101" pitchFamily="18" charset="-127"/>
      <p:regular r:id="rId16"/>
    </p:embeddedFont>
    <p:embeddedFont>
      <p:font typeface="배달의민족 한나체 Pro" panose="020B0600000101010101" pitchFamily="50" charset="-127"/>
      <p:regular r:id="rId17"/>
    </p:embeddedFont>
    <p:embeddedFont>
      <p:font typeface="야놀자 야체 B" panose="02020603020101020101" pitchFamily="18" charset="-12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C582C-7D7D-4283-BEE8-6DDDCFE85CB0}" v="243" dt="2022-04-10T15:42:3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 varScale="1">
        <p:scale>
          <a:sx n="68" d="100"/>
          <a:sy n="68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235C582C-7D7D-4283-BEE8-6DDDCFE85CB0}"/>
    <pc:docChg chg="undo redo custSel addSld delSld modSld sldOrd">
      <pc:chgData name="신 주용" userId="ce306e5e72bceba6" providerId="LiveId" clId="{235C582C-7D7D-4283-BEE8-6DDDCFE85CB0}" dt="2022-04-10T15:43:07.876" v="3603" actId="1035"/>
      <pc:docMkLst>
        <pc:docMk/>
      </pc:docMkLst>
      <pc:sldChg chg="modSp mod">
        <pc:chgData name="신 주용" userId="ce306e5e72bceba6" providerId="LiveId" clId="{235C582C-7D7D-4283-BEE8-6DDDCFE85CB0}" dt="2022-04-10T15:14:12.604" v="18" actId="20577"/>
        <pc:sldMkLst>
          <pc:docMk/>
          <pc:sldMk cId="109162043" sldId="368"/>
        </pc:sldMkLst>
        <pc:spChg chg="mod">
          <ac:chgData name="신 주용" userId="ce306e5e72bceba6" providerId="LiveId" clId="{235C582C-7D7D-4283-BEE8-6DDDCFE85CB0}" dt="2022-04-10T15:14:12.604" v="18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35C582C-7D7D-4283-BEE8-6DDDCFE85CB0}" dt="2022-04-10T15:14:36.696" v="40" actId="1076"/>
        <pc:sldMkLst>
          <pc:docMk/>
          <pc:sldMk cId="2782456046" sldId="376"/>
        </pc:sldMkLst>
        <pc:spChg chg="mod">
          <ac:chgData name="신 주용" userId="ce306e5e72bceba6" providerId="LiveId" clId="{235C582C-7D7D-4283-BEE8-6DDDCFE85CB0}" dt="2022-04-10T15:14:18.175" v="3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35C582C-7D7D-4283-BEE8-6DDDCFE85CB0}" dt="2022-04-10T15:14:36.696" v="40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35C582C-7D7D-4283-BEE8-6DDDCFE85CB0}" dt="2022-04-10T15:14:50.991" v="43"/>
        <pc:sldMkLst>
          <pc:docMk/>
          <pc:sldMk cId="1342536853" sldId="407"/>
        </pc:sldMkLst>
        <pc:spChg chg="mod">
          <ac:chgData name="신 주용" userId="ce306e5e72bceba6" providerId="LiveId" clId="{235C582C-7D7D-4283-BEE8-6DDDCFE85CB0}" dt="2022-04-10T15:14:50.991" v="4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35C582C-7D7D-4283-BEE8-6DDDCFE85CB0}" dt="2022-04-10T15:24:20.396" v="379" actId="1076"/>
        <pc:sldMkLst>
          <pc:docMk/>
          <pc:sldMk cId="1054383841" sldId="409"/>
        </pc:sldMkLst>
        <pc:spChg chg="mod">
          <ac:chgData name="신 주용" userId="ce306e5e72bceba6" providerId="LiveId" clId="{235C582C-7D7D-4283-BEE8-6DDDCFE85CB0}" dt="2022-04-10T15:14:56.224" v="44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35C582C-7D7D-4283-BEE8-6DDDCFE85CB0}" dt="2022-04-10T15:15:42.453" v="99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35C582C-7D7D-4283-BEE8-6DDDCFE85CB0}" dt="2022-04-10T15:15:42.453" v="99" actId="478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235C582C-7D7D-4283-BEE8-6DDDCFE85CB0}" dt="2022-04-10T15:24:20.396" v="379" actId="1076"/>
          <ac:spMkLst>
            <pc:docMk/>
            <pc:sldMk cId="1054383841" sldId="409"/>
            <ac:spMk id="21" creationId="{36C357C0-0F1E-4A12-AF04-1545216C62AC}"/>
          </ac:spMkLst>
        </pc:spChg>
        <pc:spChg chg="del">
          <ac:chgData name="신 주용" userId="ce306e5e72bceba6" providerId="LiveId" clId="{235C582C-7D7D-4283-BEE8-6DDDCFE85CB0}" dt="2022-04-10T15:15:42.453" v="99" actId="478"/>
          <ac:spMkLst>
            <pc:docMk/>
            <pc:sldMk cId="1054383841" sldId="409"/>
            <ac:spMk id="22" creationId="{6E4069E3-4D6D-420F-B40B-87E46578D763}"/>
          </ac:spMkLst>
        </pc:spChg>
        <pc:spChg chg="del">
          <ac:chgData name="신 주용" userId="ce306e5e72bceba6" providerId="LiveId" clId="{235C582C-7D7D-4283-BEE8-6DDDCFE85CB0}" dt="2022-04-10T15:15:42.453" v="99" actId="478"/>
          <ac:spMkLst>
            <pc:docMk/>
            <pc:sldMk cId="1054383841" sldId="409"/>
            <ac:spMk id="27" creationId="{EE6474F9-58BA-42E4-A458-FCFCC3444BAF}"/>
          </ac:spMkLst>
        </pc:spChg>
        <pc:picChg chg="add mod">
          <ac:chgData name="신 주용" userId="ce306e5e72bceba6" providerId="LiveId" clId="{235C582C-7D7D-4283-BEE8-6DDDCFE85CB0}" dt="2022-04-10T15:22:56.806" v="114" actId="1035"/>
          <ac:picMkLst>
            <pc:docMk/>
            <pc:sldMk cId="1054383841" sldId="409"/>
            <ac:picMk id="3" creationId="{EE642DCC-5751-4E97-B4B9-F7750CB15DF6}"/>
          </ac:picMkLst>
        </pc:picChg>
        <pc:picChg chg="del">
          <ac:chgData name="신 주용" userId="ce306e5e72bceba6" providerId="LiveId" clId="{235C582C-7D7D-4283-BEE8-6DDDCFE85CB0}" dt="2022-04-10T15:15:42.453" v="99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35C582C-7D7D-4283-BEE8-6DDDCFE85CB0}" dt="2022-04-10T15:15:42.453" v="99" actId="478"/>
          <ac:picMkLst>
            <pc:docMk/>
            <pc:sldMk cId="1054383841" sldId="409"/>
            <ac:picMk id="9" creationId="{EC92E1ED-455E-4E73-B1D0-785D64A5019A}"/>
          </ac:picMkLst>
        </pc:picChg>
        <pc:picChg chg="del">
          <ac:chgData name="신 주용" userId="ce306e5e72bceba6" providerId="LiveId" clId="{235C582C-7D7D-4283-BEE8-6DDDCFE85CB0}" dt="2022-04-10T15:15:42.453" v="99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35C582C-7D7D-4283-BEE8-6DDDCFE85CB0}" dt="2022-04-10T15:15:07.290" v="58" actId="47"/>
        <pc:sldMkLst>
          <pc:docMk/>
          <pc:sldMk cId="4183163281" sldId="410"/>
        </pc:sldMkLst>
      </pc:sldChg>
      <pc:sldChg chg="modSp mod">
        <pc:chgData name="신 주용" userId="ce306e5e72bceba6" providerId="LiveId" clId="{235C582C-7D7D-4283-BEE8-6DDDCFE85CB0}" dt="2022-04-10T15:32:18.588" v="1700" actId="20577"/>
        <pc:sldMkLst>
          <pc:docMk/>
          <pc:sldMk cId="437683265" sldId="411"/>
        </pc:sldMkLst>
        <pc:spChg chg="mod">
          <ac:chgData name="신 주용" userId="ce306e5e72bceba6" providerId="LiveId" clId="{235C582C-7D7D-4283-BEE8-6DDDCFE85CB0}" dt="2022-04-10T15:32:18.588" v="1700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35C582C-7D7D-4283-BEE8-6DDDCFE85CB0}" dt="2022-04-10T15:43:07.876" v="3603" actId="1035"/>
        <pc:sldMkLst>
          <pc:docMk/>
          <pc:sldMk cId="12365111" sldId="412"/>
        </pc:sldMkLst>
        <pc:spChg chg="del">
          <ac:chgData name="신 주용" userId="ce306e5e72bceba6" providerId="LiveId" clId="{235C582C-7D7D-4283-BEE8-6DDDCFE85CB0}" dt="2022-04-10T15:15:15.833" v="87" actId="478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235C582C-7D7D-4283-BEE8-6DDDCFE85CB0}" dt="2022-04-10T15:15:31.902" v="98" actId="20577"/>
          <ac:spMkLst>
            <pc:docMk/>
            <pc:sldMk cId="12365111" sldId="412"/>
            <ac:spMk id="14" creationId="{7AA523DA-F32B-4AF2-A924-947D338998C0}"/>
          </ac:spMkLst>
        </pc:spChg>
        <pc:spChg chg="mod">
          <ac:chgData name="신 주용" userId="ce306e5e72bceba6" providerId="LiveId" clId="{235C582C-7D7D-4283-BEE8-6DDDCFE85CB0}" dt="2022-04-10T15:43:07.876" v="3603" actId="1035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235C582C-7D7D-4283-BEE8-6DDDCFE85CB0}" dt="2022-04-10T15:15:15.833" v="87" actId="478"/>
          <ac:spMkLst>
            <pc:docMk/>
            <pc:sldMk cId="12365111" sldId="412"/>
            <ac:spMk id="20" creationId="{D63F5DA9-81DC-4D19-94B2-0A01E3F43C16}"/>
          </ac:spMkLst>
        </pc:spChg>
        <pc:spChg chg="del">
          <ac:chgData name="신 주용" userId="ce306e5e72bceba6" providerId="LiveId" clId="{235C582C-7D7D-4283-BEE8-6DDDCFE85CB0}" dt="2022-04-10T15:15:15.833" v="87" actId="478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235C582C-7D7D-4283-BEE8-6DDDCFE85CB0}" dt="2022-04-10T15:15:15.833" v="87" actId="478"/>
          <ac:spMkLst>
            <pc:docMk/>
            <pc:sldMk cId="12365111" sldId="412"/>
            <ac:spMk id="25" creationId="{6DF3F7B9-B088-4460-AC0E-9FC41A810152}"/>
          </ac:spMkLst>
        </pc:spChg>
        <pc:picChg chg="del">
          <ac:chgData name="신 주용" userId="ce306e5e72bceba6" providerId="LiveId" clId="{235C582C-7D7D-4283-BEE8-6DDDCFE85CB0}" dt="2022-04-10T15:15:15.833" v="87" actId="478"/>
          <ac:picMkLst>
            <pc:docMk/>
            <pc:sldMk cId="12365111" sldId="412"/>
            <ac:picMk id="4" creationId="{7EF6FAC1-40DF-45F0-B431-B76757DA225B}"/>
          </ac:picMkLst>
        </pc:picChg>
        <pc:picChg chg="add mod">
          <ac:chgData name="신 주용" userId="ce306e5e72bceba6" providerId="LiveId" clId="{235C582C-7D7D-4283-BEE8-6DDDCFE85CB0}" dt="2022-04-10T15:43:07.876" v="3603" actId="1035"/>
          <ac:picMkLst>
            <pc:docMk/>
            <pc:sldMk cId="12365111" sldId="412"/>
            <ac:picMk id="5" creationId="{6E66AFB7-0A89-4633-808F-CFAB8FD9C37E}"/>
          </ac:picMkLst>
        </pc:picChg>
      </pc:sldChg>
      <pc:sldChg chg="del">
        <pc:chgData name="신 주용" userId="ce306e5e72bceba6" providerId="LiveId" clId="{235C582C-7D7D-4283-BEE8-6DDDCFE85CB0}" dt="2022-04-10T15:15:04.152" v="57" actId="47"/>
        <pc:sldMkLst>
          <pc:docMk/>
          <pc:sldMk cId="2666508313" sldId="413"/>
        </pc:sldMkLst>
      </pc:sldChg>
      <pc:sldChg chg="addSp delSp modSp add del mod">
        <pc:chgData name="신 주용" userId="ce306e5e72bceba6" providerId="LiveId" clId="{235C582C-7D7D-4283-BEE8-6DDDCFE85CB0}" dt="2022-04-10T15:27:49.655" v="774"/>
        <pc:sldMkLst>
          <pc:docMk/>
          <pc:sldMk cId="3473850868" sldId="413"/>
        </pc:sldMkLst>
        <pc:spChg chg="add mod">
          <ac:chgData name="신 주용" userId="ce306e5e72bceba6" providerId="LiveId" clId="{235C582C-7D7D-4283-BEE8-6DDDCFE85CB0}" dt="2022-04-10T15:27:49.655" v="774"/>
          <ac:spMkLst>
            <pc:docMk/>
            <pc:sldMk cId="3473850868" sldId="413"/>
            <ac:spMk id="16" creationId="{B337F6C4-3500-4D2A-A4DB-91F2479440E0}"/>
          </ac:spMkLst>
        </pc:spChg>
        <pc:picChg chg="del">
          <ac:chgData name="신 주용" userId="ce306e5e72bceba6" providerId="LiveId" clId="{235C582C-7D7D-4283-BEE8-6DDDCFE85CB0}" dt="2022-04-10T15:22:22.386" v="103" actId="478"/>
          <ac:picMkLst>
            <pc:docMk/>
            <pc:sldMk cId="3473850868" sldId="413"/>
            <ac:picMk id="3" creationId="{EE642DCC-5751-4E97-B4B9-F7750CB15DF6}"/>
          </ac:picMkLst>
        </pc:picChg>
        <pc:picChg chg="add mod">
          <ac:chgData name="신 주용" userId="ce306e5e72bceba6" providerId="LiveId" clId="{235C582C-7D7D-4283-BEE8-6DDDCFE85CB0}" dt="2022-04-10T15:27:29.339" v="719" actId="1035"/>
          <ac:picMkLst>
            <pc:docMk/>
            <pc:sldMk cId="3473850868" sldId="413"/>
            <ac:picMk id="4" creationId="{7391B107-F367-4F14-94E2-BC4CCE20B45C}"/>
          </ac:picMkLst>
        </pc:picChg>
      </pc:sldChg>
      <pc:sldChg chg="addSp delSp modSp add mod">
        <pc:chgData name="신 주용" userId="ce306e5e72bceba6" providerId="LiveId" clId="{235C582C-7D7D-4283-BEE8-6DDDCFE85CB0}" dt="2022-04-10T15:31:09.127" v="1315"/>
        <pc:sldMkLst>
          <pc:docMk/>
          <pc:sldMk cId="1326525712" sldId="414"/>
        </pc:sldMkLst>
        <pc:spChg chg="add mod">
          <ac:chgData name="신 주용" userId="ce306e5e72bceba6" providerId="LiveId" clId="{235C582C-7D7D-4283-BEE8-6DDDCFE85CB0}" dt="2022-04-10T15:31:09.127" v="1315"/>
          <ac:spMkLst>
            <pc:docMk/>
            <pc:sldMk cId="1326525712" sldId="414"/>
            <ac:spMk id="19" creationId="{EAC48759-4725-4B53-9798-9F79C28B5268}"/>
          </ac:spMkLst>
        </pc:spChg>
        <pc:picChg chg="add mod modCrop">
          <ac:chgData name="신 주용" userId="ce306e5e72bceba6" providerId="LiveId" clId="{235C582C-7D7D-4283-BEE8-6DDDCFE85CB0}" dt="2022-04-10T15:28:55.311" v="822" actId="1035"/>
          <ac:picMkLst>
            <pc:docMk/>
            <pc:sldMk cId="1326525712" sldId="414"/>
            <ac:picMk id="3" creationId="{860A598C-BF9E-491B-86E7-168BD5ACE623}"/>
          </ac:picMkLst>
        </pc:picChg>
        <pc:picChg chg="del">
          <ac:chgData name="신 주용" userId="ce306e5e72bceba6" providerId="LiveId" clId="{235C582C-7D7D-4283-BEE8-6DDDCFE85CB0}" dt="2022-04-10T15:22:41.472" v="107" actId="478"/>
          <ac:picMkLst>
            <pc:docMk/>
            <pc:sldMk cId="1326525712" sldId="414"/>
            <ac:picMk id="4" creationId="{7391B107-F367-4F14-94E2-BC4CCE20B45C}"/>
          </ac:picMkLst>
        </pc:picChg>
        <pc:picChg chg="add mod">
          <ac:chgData name="신 주용" userId="ce306e5e72bceba6" providerId="LiveId" clId="{235C582C-7D7D-4283-BEE8-6DDDCFE85CB0}" dt="2022-04-10T15:28:55.311" v="822" actId="1035"/>
          <ac:picMkLst>
            <pc:docMk/>
            <pc:sldMk cId="1326525712" sldId="414"/>
            <ac:picMk id="9" creationId="{65CBA242-982B-41BE-BDD7-79CB626A0130}"/>
          </ac:picMkLst>
        </pc:picChg>
        <pc:picChg chg="add del mod">
          <ac:chgData name="신 주용" userId="ce306e5e72bceba6" providerId="LiveId" clId="{235C582C-7D7D-4283-BEE8-6DDDCFE85CB0}" dt="2022-04-10T15:28:50.503" v="798" actId="478"/>
          <ac:picMkLst>
            <pc:docMk/>
            <pc:sldMk cId="1326525712" sldId="414"/>
            <ac:picMk id="17" creationId="{2C421008-D5F9-46ED-842E-53D82C8A0508}"/>
          </ac:picMkLst>
        </pc:picChg>
        <pc:picChg chg="add del mod">
          <ac:chgData name="신 주용" userId="ce306e5e72bceba6" providerId="LiveId" clId="{235C582C-7D7D-4283-BEE8-6DDDCFE85CB0}" dt="2022-04-10T15:28:50.503" v="798" actId="478"/>
          <ac:picMkLst>
            <pc:docMk/>
            <pc:sldMk cId="1326525712" sldId="414"/>
            <ac:picMk id="18" creationId="{CECA2B96-C7A3-4632-8779-1D4CBFC95513}"/>
          </ac:picMkLst>
        </pc:picChg>
      </pc:sldChg>
      <pc:sldChg chg="addSp delSp modSp add mod ord">
        <pc:chgData name="신 주용" userId="ce306e5e72bceba6" providerId="LiveId" clId="{235C582C-7D7D-4283-BEE8-6DDDCFE85CB0}" dt="2022-04-10T15:42:42.915" v="3590" actId="20577"/>
        <pc:sldMkLst>
          <pc:docMk/>
          <pc:sldMk cId="3920789737" sldId="415"/>
        </pc:sldMkLst>
        <pc:spChg chg="mod">
          <ac:chgData name="신 주용" userId="ce306e5e72bceba6" providerId="LiveId" clId="{235C582C-7D7D-4283-BEE8-6DDDCFE85CB0}" dt="2022-04-10T15:32:26.182" v="1721"/>
          <ac:spMkLst>
            <pc:docMk/>
            <pc:sldMk cId="3920789737" sldId="415"/>
            <ac:spMk id="14" creationId="{7AA523DA-F32B-4AF2-A924-947D338998C0}"/>
          </ac:spMkLst>
        </pc:spChg>
        <pc:spChg chg="mod">
          <ac:chgData name="신 주용" userId="ce306e5e72bceba6" providerId="LiveId" clId="{235C582C-7D7D-4283-BEE8-6DDDCFE85CB0}" dt="2022-04-10T15:42:42.915" v="3590" actId="20577"/>
          <ac:spMkLst>
            <pc:docMk/>
            <pc:sldMk cId="3920789737" sldId="415"/>
            <ac:spMk id="16" creationId="{F4E8C419-1FFE-4DFF-BBBA-67282B58AD44}"/>
          </ac:spMkLst>
        </pc:spChg>
        <pc:spChg chg="add mod">
          <ac:chgData name="신 주용" userId="ce306e5e72bceba6" providerId="LiveId" clId="{235C582C-7D7D-4283-BEE8-6DDDCFE85CB0}" dt="2022-04-10T15:36:21.927" v="2493" actId="571"/>
          <ac:spMkLst>
            <pc:docMk/>
            <pc:sldMk cId="3920789737" sldId="415"/>
            <ac:spMk id="17" creationId="{469CCCA1-E4B9-4C12-BD0F-9BACDE8A59BC}"/>
          </ac:spMkLst>
        </pc:spChg>
        <pc:picChg chg="add mod">
          <ac:chgData name="신 주용" userId="ce306e5e72bceba6" providerId="LiveId" clId="{235C582C-7D7D-4283-BEE8-6DDDCFE85CB0}" dt="2022-04-10T15:35:26.081" v="2281" actId="1036"/>
          <ac:picMkLst>
            <pc:docMk/>
            <pc:sldMk cId="3920789737" sldId="415"/>
            <ac:picMk id="3" creationId="{280B2277-6C86-43C2-9235-58D071B518EA}"/>
          </ac:picMkLst>
        </pc:picChg>
        <pc:picChg chg="del">
          <ac:chgData name="신 주용" userId="ce306e5e72bceba6" providerId="LiveId" clId="{235C582C-7D7D-4283-BEE8-6DDDCFE85CB0}" dt="2022-04-10T15:33:15.719" v="1722" actId="478"/>
          <ac:picMkLst>
            <pc:docMk/>
            <pc:sldMk cId="3920789737" sldId="415"/>
            <ac:picMk id="5" creationId="{6E66AFB7-0A89-4633-808F-CFAB8FD9C37E}"/>
          </ac:picMkLst>
        </pc:picChg>
        <pc:picChg chg="add mod">
          <ac:chgData name="신 주용" userId="ce306e5e72bceba6" providerId="LiveId" clId="{235C582C-7D7D-4283-BEE8-6DDDCFE85CB0}" dt="2022-04-10T15:36:21.927" v="2493" actId="571"/>
          <ac:picMkLst>
            <pc:docMk/>
            <pc:sldMk cId="3920789737" sldId="415"/>
            <ac:picMk id="18" creationId="{2CC0C083-F31D-42B8-8569-26CC357B066C}"/>
          </ac:picMkLst>
        </pc:picChg>
      </pc:sldChg>
      <pc:sldChg chg="addSp delSp modSp add mod">
        <pc:chgData name="신 주용" userId="ce306e5e72bceba6" providerId="LiveId" clId="{235C582C-7D7D-4283-BEE8-6DDDCFE85CB0}" dt="2022-04-10T15:41:10.435" v="3358" actId="1582"/>
        <pc:sldMkLst>
          <pc:docMk/>
          <pc:sldMk cId="3050168970" sldId="416"/>
        </pc:sldMkLst>
        <pc:spChg chg="mod">
          <ac:chgData name="신 주용" userId="ce306e5e72bceba6" providerId="LiveId" clId="{235C582C-7D7D-4283-BEE8-6DDDCFE85CB0}" dt="2022-04-10T15:40:31.188" v="3342" actId="20577"/>
          <ac:spMkLst>
            <pc:docMk/>
            <pc:sldMk cId="3050168970" sldId="416"/>
            <ac:spMk id="16" creationId="{F4E8C419-1FFE-4DFF-BBBA-67282B58AD44}"/>
          </ac:spMkLst>
        </pc:spChg>
        <pc:picChg chg="del">
          <ac:chgData name="신 주용" userId="ce306e5e72bceba6" providerId="LiveId" clId="{235C582C-7D7D-4283-BEE8-6DDDCFE85CB0}" dt="2022-04-10T15:36:39.246" v="2546" actId="478"/>
          <ac:picMkLst>
            <pc:docMk/>
            <pc:sldMk cId="3050168970" sldId="416"/>
            <ac:picMk id="3" creationId="{280B2277-6C86-43C2-9235-58D071B518EA}"/>
          </ac:picMkLst>
        </pc:picChg>
        <pc:picChg chg="add del mod">
          <ac:chgData name="신 주용" userId="ce306e5e72bceba6" providerId="LiveId" clId="{235C582C-7D7D-4283-BEE8-6DDDCFE85CB0}" dt="2022-04-10T15:37:09.376" v="2552" actId="478"/>
          <ac:picMkLst>
            <pc:docMk/>
            <pc:sldMk cId="3050168970" sldId="416"/>
            <ac:picMk id="4" creationId="{A3733092-607C-4528-9AE8-4898BEF13DA9}"/>
          </ac:picMkLst>
        </pc:picChg>
        <pc:picChg chg="add mod">
          <ac:chgData name="신 주용" userId="ce306e5e72bceba6" providerId="LiveId" clId="{235C582C-7D7D-4283-BEE8-6DDDCFE85CB0}" dt="2022-04-10T15:40:57.725" v="3351" actId="1036"/>
          <ac:picMkLst>
            <pc:docMk/>
            <pc:sldMk cId="3050168970" sldId="416"/>
            <ac:picMk id="9" creationId="{02B095FD-93C4-4DD1-9A7D-B2FF3AD19D6C}"/>
          </ac:picMkLst>
        </pc:picChg>
        <pc:cxnChg chg="add mod">
          <ac:chgData name="신 주용" userId="ce306e5e72bceba6" providerId="LiveId" clId="{235C582C-7D7D-4283-BEE8-6DDDCFE85CB0}" dt="2022-04-10T15:41:10.435" v="3358" actId="1582"/>
          <ac:cxnSpMkLst>
            <pc:docMk/>
            <pc:sldMk cId="3050168970" sldId="416"/>
            <ac:cxnSpMk id="12" creationId="{59B710B5-CCB8-42B5-BA98-1A2B20BF05E5}"/>
          </ac:cxnSpMkLst>
        </pc:cxn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특별실습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 예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1049527" y="3352145"/>
            <a:ext cx="996848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수정된 코드를 실행하면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같이 입력한 데이터를 실시간으로 받아와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좌측에 띄워주는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 하나 단위로 받아오기에 세로 출력도 가능합니다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66AFB7-0A89-4633-808F-CFAB8FD9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88" y="2244887"/>
            <a:ext cx="945011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특별실습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451001" y="2768761"/>
            <a:ext cx="9286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POSIX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공유 메모리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또는 파이프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사용하여 유한 버퍼의 생산자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소비자 프로그램을 작성하여라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생산 및 소비되는 데이터는 임의의 응용 데이터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소스 프로그램 및 설명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예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프로그램 및 설명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프로그램 및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42DCC-5751-4E97-B4B9-F7750CB15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73" y="1000826"/>
            <a:ext cx="9988653" cy="5354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C357C0-0F1E-4A12-AF04-1545216C62AC}"/>
              </a:ext>
            </a:extLst>
          </p:cNvPr>
          <p:cNvSpPr txBox="1"/>
          <p:nvPr/>
        </p:nvSpPr>
        <p:spPr>
          <a:xfrm>
            <a:off x="6550314" y="2228671"/>
            <a:ext cx="423893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생산자의 코드입니다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공유될 메모리 객체 개수 이외에는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크게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다른점이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없습니다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프로그램 및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1B107-F367-4F14-94E2-BC4CCE20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97" y="1105917"/>
            <a:ext cx="9421540" cy="3267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7F6C4-3500-4D2A-A4DB-91F2479440E0}"/>
              </a:ext>
            </a:extLst>
          </p:cNvPr>
          <p:cNvSpPr txBox="1"/>
          <p:nvPr/>
        </p:nvSpPr>
        <p:spPr>
          <a:xfrm>
            <a:off x="983782" y="4487991"/>
            <a:ext cx="10099969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여기까지 생산자의 코드입니다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무한반복문 안에서 실시간으로 사용자가 입력해준 문자열을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buffer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@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문자 하나씩 저장하여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공유 메모리에 입력시켜주는 모습입니다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85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소스 프로그램 및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0A598C-BF9E-491B-86E7-168BD5AC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54"/>
          <a:stretch/>
        </p:blipFill>
        <p:spPr>
          <a:xfrm>
            <a:off x="573871" y="1147213"/>
            <a:ext cx="6853871" cy="344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BA242-982B-41BE-BDD7-79CB626A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42" y="1146586"/>
            <a:ext cx="6746359" cy="1908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C48759-4725-4B53-9798-9F79C28B5268}"/>
              </a:ext>
            </a:extLst>
          </p:cNvPr>
          <p:cNvSpPr txBox="1"/>
          <p:nvPr/>
        </p:nvSpPr>
        <p:spPr>
          <a:xfrm>
            <a:off x="983782" y="4811548"/>
            <a:ext cx="1009996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소비자의 코드입니다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소비자 역시 공유 메모리 개수 이외에는 별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다른점이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없으나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무한반복문 내부에서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공유를 통해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fprintf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문자를 받아오는 코드입니다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52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오류 수정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실행 예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68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오류 수정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1074914" y="3757011"/>
            <a:ext cx="996848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맨 처음 코드를 작성하였을 때는 정상적으로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 / out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공유되지 않거나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외부에서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출력하여 공유되는 것을 확인해도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내부에서는 작동되지 않아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가상머신의 환경이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싱글코어이기에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공유가 수행되지 않는가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의문점이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 개수를 늘려준 후에도 동일한 오류를 보여 다른 방법을 찾아보았습니다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0B2277-6C86-43C2-9235-58D071B5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31" y="1521333"/>
            <a:ext cx="540142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오류 수정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C419-1FFE-4DFF-BBBA-67282B58AD44}"/>
              </a:ext>
            </a:extLst>
          </p:cNvPr>
          <p:cNvSpPr txBox="1"/>
          <p:nvPr/>
        </p:nvSpPr>
        <p:spPr>
          <a:xfrm>
            <a:off x="1074914" y="3757011"/>
            <a:ext cx="996848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원인은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내의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printf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사용하면 화면에 바로 문자를 출력해주기에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프로그램이 멈추거나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작동되더라도 가끔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엉뚱한 문자가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출력되는 등의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오류가 있었는데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fprintf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버퍼를 통해 출력하도록 수정해주니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 없이 정상적으로 출력되었습니다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B095FD-93C4-4DD1-9A7D-B2FF3AD1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62" y="1119409"/>
            <a:ext cx="4506350" cy="258045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B710B5-CCB8-42B5-BA98-1A2B20BF05E5}"/>
              </a:ext>
            </a:extLst>
          </p:cNvPr>
          <p:cNvCxnSpPr/>
          <p:nvPr/>
        </p:nvCxnSpPr>
        <p:spPr>
          <a:xfrm>
            <a:off x="4614202" y="2602522"/>
            <a:ext cx="3432517" cy="0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6897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242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한나체 Pro</vt:lpstr>
      <vt:lpstr>야놀자 야체 B</vt:lpstr>
      <vt:lpstr>배달의민족 주아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2022-04-10T15:43:15Z</dcterms:modified>
</cp:coreProperties>
</file>