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368" r:id="rId2"/>
    <p:sldId id="376" r:id="rId3"/>
    <p:sldId id="407" r:id="rId4"/>
    <p:sldId id="409" r:id="rId5"/>
    <p:sldId id="414" r:id="rId6"/>
    <p:sldId id="411" r:id="rId7"/>
    <p:sldId id="415" r:id="rId8"/>
    <p:sldId id="413" r:id="rId9"/>
    <p:sldId id="284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배달의민족 주아" panose="02020603020101020101" pitchFamily="18" charset="-127"/>
      <p:regular r:id="rId14"/>
    </p:embeddedFont>
    <p:embeddedFont>
      <p:font typeface="배달의민족 한나체 Pro" panose="020B0600000101010101" pitchFamily="50" charset="-127"/>
      <p:regular r:id="rId15"/>
    </p:embeddedFont>
    <p:embeddedFont>
      <p:font typeface="야놀자 야체 B" panose="02020603020101020101" pitchFamily="18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6344" autoAdjust="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2C7B948A-56AC-40F5-8D00-CB06DB30A704}"/>
    <pc:docChg chg="undo custSel modSld">
      <pc:chgData name="신 주용" userId="ce306e5e72bceba6" providerId="LiveId" clId="{2C7B948A-56AC-40F5-8D00-CB06DB30A704}" dt="2022-03-29T17:55:49.865" v="59" actId="20577"/>
      <pc:docMkLst>
        <pc:docMk/>
      </pc:docMkLst>
      <pc:sldChg chg="modSp mod">
        <pc:chgData name="신 주용" userId="ce306e5e72bceba6" providerId="LiveId" clId="{2C7B948A-56AC-40F5-8D00-CB06DB30A704}" dt="2022-03-29T17:54:32.738" v="15" actId="207"/>
        <pc:sldMkLst>
          <pc:docMk/>
          <pc:sldMk cId="2782456046" sldId="376"/>
        </pc:sldMkLst>
        <pc:spChg chg="mod">
          <ac:chgData name="신 주용" userId="ce306e5e72bceba6" providerId="LiveId" clId="{2C7B948A-56AC-40F5-8D00-CB06DB30A704}" dt="2022-03-29T17:54:32.738" v="15" actId="20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C7B948A-56AC-40F5-8D00-CB06DB30A704}" dt="2022-03-29T17:55:49.865" v="59" actId="20577"/>
        <pc:sldMkLst>
          <pc:docMk/>
          <pc:sldMk cId="2255132675" sldId="434"/>
        </pc:sldMkLst>
        <pc:spChg chg="mod">
          <ac:chgData name="신 주용" userId="ce306e5e72bceba6" providerId="LiveId" clId="{2C7B948A-56AC-40F5-8D00-CB06DB30A704}" dt="2022-03-29T17:55:49.865" v="59" actId="20577"/>
          <ac:spMkLst>
            <pc:docMk/>
            <pc:sldMk cId="2255132675" sldId="434"/>
            <ac:spMk id="26" creationId="{839DA922-9EA8-446C-ADE1-3F85B7474712}"/>
          </ac:spMkLst>
        </pc:spChg>
        <pc:spChg chg="mod">
          <ac:chgData name="신 주용" userId="ce306e5e72bceba6" providerId="LiveId" clId="{2C7B948A-56AC-40F5-8D00-CB06DB30A704}" dt="2022-03-29T17:55:25.405" v="30" actId="208"/>
          <ac:spMkLst>
            <pc:docMk/>
            <pc:sldMk cId="2255132675" sldId="434"/>
            <ac:spMk id="28" creationId="{2156396C-9D1A-4054-82E5-F7960D30E70B}"/>
          </ac:spMkLst>
        </pc:spChg>
      </pc:sldChg>
      <pc:sldChg chg="modSp mod">
        <pc:chgData name="신 주용" userId="ce306e5e72bceba6" providerId="LiveId" clId="{2C7B948A-56AC-40F5-8D00-CB06DB30A704}" dt="2022-03-29T17:54:15.729" v="14" actId="1036"/>
        <pc:sldMkLst>
          <pc:docMk/>
          <pc:sldMk cId="2844351276" sldId="435"/>
        </pc:sldMkLst>
        <pc:spChg chg="mod">
          <ac:chgData name="신 주용" userId="ce306e5e72bceba6" providerId="LiveId" clId="{2C7B948A-56AC-40F5-8D00-CB06DB30A704}" dt="2022-03-29T17:54:15.729" v="14" actId="1036"/>
          <ac:spMkLst>
            <pc:docMk/>
            <pc:sldMk cId="2844351276" sldId="435"/>
            <ac:spMk id="16" creationId="{F4E8C419-1FFE-4DFF-BBBA-67282B58AD44}"/>
          </ac:spMkLst>
        </pc:spChg>
      </pc:sldChg>
    </pc:docChg>
  </pc:docChgLst>
  <pc:docChgLst>
    <pc:chgData name="신 주용" userId="ce306e5e72bceba6" providerId="LiveId" clId="{22B2E4AB-32B4-4A35-A23B-E37E0D09545C}"/>
    <pc:docChg chg="undo redo custSel addSld delSld modSld sldOrd">
      <pc:chgData name="신 주용" userId="ce306e5e72bceba6" providerId="LiveId" clId="{22B2E4AB-32B4-4A35-A23B-E37E0D09545C}" dt="2022-04-10T08:06:44.691" v="3862" actId="1076"/>
      <pc:docMkLst>
        <pc:docMk/>
      </pc:docMkLst>
      <pc:sldChg chg="modSp mod">
        <pc:chgData name="신 주용" userId="ce306e5e72bceba6" providerId="LiveId" clId="{22B2E4AB-32B4-4A35-A23B-E37E0D09545C}" dt="2022-04-10T07:03:04.773" v="13"/>
        <pc:sldMkLst>
          <pc:docMk/>
          <pc:sldMk cId="109162043" sldId="368"/>
        </pc:sldMkLst>
        <pc:spChg chg="mod">
          <ac:chgData name="신 주용" userId="ce306e5e72bceba6" providerId="LiveId" clId="{22B2E4AB-32B4-4A35-A23B-E37E0D09545C}" dt="2022-04-10T07:03:04.773" v="13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22B2E4AB-32B4-4A35-A23B-E37E0D09545C}" dt="2022-04-10T07:04:57.839" v="74" actId="20577"/>
        <pc:sldMkLst>
          <pc:docMk/>
          <pc:sldMk cId="2782456046" sldId="376"/>
        </pc:sldMkLst>
        <pc:spChg chg="mod">
          <ac:chgData name="신 주용" userId="ce306e5e72bceba6" providerId="LiveId" clId="{22B2E4AB-32B4-4A35-A23B-E37E0D09545C}" dt="2022-04-10T07:03:12.177" v="2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22B2E4AB-32B4-4A35-A23B-E37E0D09545C}" dt="2022-04-10T07:04:57.839" v="74" actId="2057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2B2E4AB-32B4-4A35-A23B-E37E0D09545C}" dt="2022-04-10T07:05:17.469" v="90" actId="20577"/>
        <pc:sldMkLst>
          <pc:docMk/>
          <pc:sldMk cId="1342536853" sldId="407"/>
        </pc:sldMkLst>
        <pc:spChg chg="mod">
          <ac:chgData name="신 주용" userId="ce306e5e72bceba6" providerId="LiveId" clId="{22B2E4AB-32B4-4A35-A23B-E37E0D09545C}" dt="2022-04-10T07:05:17.469" v="90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22B2E4AB-32B4-4A35-A23B-E37E0D09545C}" dt="2022-04-10T07:07:39.399" v="216" actId="1038"/>
        <pc:sldMkLst>
          <pc:docMk/>
          <pc:sldMk cId="1054383841" sldId="409"/>
        </pc:sldMkLst>
        <pc:spChg chg="mod">
          <ac:chgData name="신 주용" userId="ce306e5e72bceba6" providerId="LiveId" clId="{22B2E4AB-32B4-4A35-A23B-E37E0D09545C}" dt="2022-04-10T07:05:26.821" v="99"/>
          <ac:spMkLst>
            <pc:docMk/>
            <pc:sldMk cId="1054383841" sldId="409"/>
            <ac:spMk id="14" creationId="{7AA523DA-F32B-4AF2-A924-947D338998C0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16" creationId="{F4E8C419-1FFE-4DFF-BBBA-67282B58AD44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19" creationId="{B26F765E-B804-487D-B2FA-0845858FFCA5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22" creationId="{6E4069E3-4D6D-420F-B40B-87E46578D763}"/>
          </ac:spMkLst>
        </pc:spChg>
        <pc:spChg chg="add mod">
          <ac:chgData name="신 주용" userId="ce306e5e72bceba6" providerId="LiveId" clId="{22B2E4AB-32B4-4A35-A23B-E37E0D09545C}" dt="2022-04-10T07:07:39.399" v="216" actId="1038"/>
          <ac:spMkLst>
            <pc:docMk/>
            <pc:sldMk cId="1054383841" sldId="409"/>
            <ac:spMk id="23" creationId="{9CF32FD6-D062-41C1-9975-AD06E8B9FC85}"/>
          </ac:spMkLst>
        </pc:spChg>
        <pc:grpChg chg="mod">
          <ac:chgData name="신 주용" userId="ce306e5e72bceba6" providerId="LiveId" clId="{22B2E4AB-32B4-4A35-A23B-E37E0D09545C}" dt="2022-04-10T07:07:23.729" v="204" actId="1076"/>
          <ac:grpSpMkLst>
            <pc:docMk/>
            <pc:sldMk cId="1054383841" sldId="409"/>
            <ac:grpSpMk id="15" creationId="{00000000-0000-0000-0000-000000000000}"/>
          </ac:grpSpMkLst>
        </pc:grpChg>
        <pc:picChg chg="add mod ord modCrop">
          <ac:chgData name="신 주용" userId="ce306e5e72bceba6" providerId="LiveId" clId="{22B2E4AB-32B4-4A35-A23B-E37E0D09545C}" dt="2022-04-10T07:06:53.693" v="159" actId="1035"/>
          <ac:picMkLst>
            <pc:docMk/>
            <pc:sldMk cId="1054383841" sldId="409"/>
            <ac:picMk id="3" creationId="{DEDE320A-3321-484E-8D8E-D64EEEBB6458}"/>
          </ac:picMkLst>
        </pc:picChg>
        <pc:picChg chg="del">
          <ac:chgData name="신 주용" userId="ce306e5e72bceba6" providerId="LiveId" clId="{22B2E4AB-32B4-4A35-A23B-E37E0D09545C}" dt="2022-04-10T07:05:50.108" v="110" actId="478"/>
          <ac:picMkLst>
            <pc:docMk/>
            <pc:sldMk cId="1054383841" sldId="409"/>
            <ac:picMk id="4" creationId="{7EF6FAC1-40DF-45F0-B431-B76757DA225B}"/>
          </ac:picMkLst>
        </pc:picChg>
        <pc:picChg chg="del">
          <ac:chgData name="신 주용" userId="ce306e5e72bceba6" providerId="LiveId" clId="{22B2E4AB-32B4-4A35-A23B-E37E0D09545C}" dt="2022-04-10T07:06:29.916" v="127" actId="478"/>
          <ac:picMkLst>
            <pc:docMk/>
            <pc:sldMk cId="1054383841" sldId="409"/>
            <ac:picMk id="9" creationId="{EC92E1ED-455E-4E73-B1D0-785D64A5019A}"/>
          </ac:picMkLst>
        </pc:picChg>
        <pc:picChg chg="add mod modCrop">
          <ac:chgData name="신 주용" userId="ce306e5e72bceba6" providerId="LiveId" clId="{22B2E4AB-32B4-4A35-A23B-E37E0D09545C}" dt="2022-04-10T07:06:53.693" v="159" actId="1035"/>
          <ac:picMkLst>
            <pc:docMk/>
            <pc:sldMk cId="1054383841" sldId="409"/>
            <ac:picMk id="10" creationId="{7BF7EF9E-1B67-49A8-8BF7-5C8BC456C24F}"/>
          </ac:picMkLst>
        </pc:picChg>
        <pc:picChg chg="del">
          <ac:chgData name="신 주용" userId="ce306e5e72bceba6" providerId="LiveId" clId="{22B2E4AB-32B4-4A35-A23B-E37E0D09545C}" dt="2022-04-10T07:06:30.730" v="128" actId="478"/>
          <ac:picMkLst>
            <pc:docMk/>
            <pc:sldMk cId="1054383841" sldId="409"/>
            <ac:picMk id="12" creationId="{B5BB786E-B377-4FC8-9111-F1519BD4FC5D}"/>
          </ac:picMkLst>
        </pc:picChg>
      </pc:sldChg>
      <pc:sldChg chg="del">
        <pc:chgData name="신 주용" userId="ce306e5e72bceba6" providerId="LiveId" clId="{22B2E4AB-32B4-4A35-A23B-E37E0D09545C}" dt="2022-04-10T07:05:28.583" v="100" actId="47"/>
        <pc:sldMkLst>
          <pc:docMk/>
          <pc:sldMk cId="4183163281" sldId="410"/>
        </pc:sldMkLst>
      </pc:sldChg>
      <pc:sldChg chg="modSp mod">
        <pc:chgData name="신 주용" userId="ce306e5e72bceba6" providerId="LiveId" clId="{22B2E4AB-32B4-4A35-A23B-E37E0D09545C}" dt="2022-04-10T07:05:21.984" v="94" actId="20577"/>
        <pc:sldMkLst>
          <pc:docMk/>
          <pc:sldMk cId="437683265" sldId="411"/>
        </pc:sldMkLst>
        <pc:spChg chg="mod">
          <ac:chgData name="신 주용" userId="ce306e5e72bceba6" providerId="LiveId" clId="{22B2E4AB-32B4-4A35-A23B-E37E0D09545C}" dt="2022-04-10T07:05:21.984" v="94" actId="20577"/>
          <ac:spMkLst>
            <pc:docMk/>
            <pc:sldMk cId="437683265" sldId="411"/>
            <ac:spMk id="36" creationId="{C87EE3C9-854B-49A6-99D9-2933E19EAD82}"/>
          </ac:spMkLst>
        </pc:spChg>
      </pc:sldChg>
      <pc:sldChg chg="del">
        <pc:chgData name="신 주용" userId="ce306e5e72bceba6" providerId="LiveId" clId="{22B2E4AB-32B4-4A35-A23B-E37E0D09545C}" dt="2022-04-10T07:05:29.912" v="101" actId="47"/>
        <pc:sldMkLst>
          <pc:docMk/>
          <pc:sldMk cId="12365111" sldId="412"/>
        </pc:sldMkLst>
      </pc:sldChg>
      <pc:sldChg chg="addSp delSp modSp mod">
        <pc:chgData name="신 주용" userId="ce306e5e72bceba6" providerId="LiveId" clId="{22B2E4AB-32B4-4A35-A23B-E37E0D09545C}" dt="2022-04-10T08:06:44.691" v="3862" actId="1076"/>
        <pc:sldMkLst>
          <pc:docMk/>
          <pc:sldMk cId="2666508313" sldId="413"/>
        </pc:sldMkLst>
        <pc:spChg chg="mod">
          <ac:chgData name="신 주용" userId="ce306e5e72bceba6" providerId="LiveId" clId="{22B2E4AB-32B4-4A35-A23B-E37E0D09545C}" dt="2022-04-10T07:05:33.553" v="109" actId="20577"/>
          <ac:spMkLst>
            <pc:docMk/>
            <pc:sldMk cId="2666508313" sldId="413"/>
            <ac:spMk id="14" creationId="{7AA523DA-F32B-4AF2-A924-947D338998C0}"/>
          </ac:spMkLst>
        </pc:spChg>
        <pc:spChg chg="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16" creationId="{F4E8C419-1FFE-4DFF-BBBA-67282B58AD44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3" creationId="{4EC2971D-E89A-4139-8FF5-6CC0939FEE31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5" creationId="{6BAC03E9-C5A4-44ED-8784-792EDDC794EA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6" creationId="{2947ED59-DB5C-4088-B9CE-19A6B580AF3F}"/>
          </ac:spMkLst>
        </pc:spChg>
        <pc:spChg chg="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7" creationId="{EE6474F9-58BA-42E4-A458-FCFCC3444BAF}"/>
          </ac:spMkLst>
        </pc:spChg>
        <pc:picChg chg="add del mod">
          <ac:chgData name="신 주용" userId="ce306e5e72bceba6" providerId="LiveId" clId="{22B2E4AB-32B4-4A35-A23B-E37E0D09545C}" dt="2022-04-10T07:44:22.618" v="1982" actId="478"/>
          <ac:picMkLst>
            <pc:docMk/>
            <pc:sldMk cId="2666508313" sldId="413"/>
            <ac:picMk id="3" creationId="{C234DB29-39E8-450D-AEB2-67F751092F9A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5" creationId="{B8176B76-AB06-41EB-9EBD-DA00668137AA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10" creationId="{D24BF843-7D74-4B50-90D6-AFB55CDF6130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17" creationId="{699CD695-766F-48D0-90D8-547B1874921E}"/>
          </ac:picMkLst>
        </pc:picChg>
        <pc:picChg chg="del">
          <ac:chgData name="신 주용" userId="ce306e5e72bceba6" providerId="LiveId" clId="{22B2E4AB-32B4-4A35-A23B-E37E0D09545C}" dt="2022-04-10T07:43:52.511" v="1977" actId="478"/>
          <ac:picMkLst>
            <pc:docMk/>
            <pc:sldMk cId="2666508313" sldId="413"/>
            <ac:picMk id="19" creationId="{5AD12341-61ED-4B29-8FA8-34FC2428E81B}"/>
          </ac:picMkLst>
        </pc:picChg>
      </pc:sldChg>
      <pc:sldChg chg="addSp delSp modSp add mod">
        <pc:chgData name="신 주용" userId="ce306e5e72bceba6" providerId="LiveId" clId="{22B2E4AB-32B4-4A35-A23B-E37E0D09545C}" dt="2022-04-10T07:28:23.436" v="1976" actId="20577"/>
        <pc:sldMkLst>
          <pc:docMk/>
          <pc:sldMk cId="3714571788" sldId="414"/>
        </pc:sldMkLst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12" creationId="{5FE22036-C74A-477C-98B0-C9C8EAA5F159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17" creationId="{4DFD62CF-E685-401A-8877-B6F671A98869}"/>
          </ac:spMkLst>
        </pc:spChg>
        <pc:spChg chg="add mod">
          <ac:chgData name="신 주용" userId="ce306e5e72bceba6" providerId="LiveId" clId="{22B2E4AB-32B4-4A35-A23B-E37E0D09545C}" dt="2022-04-10T07:28:23.436" v="1976" actId="20577"/>
          <ac:spMkLst>
            <pc:docMk/>
            <pc:sldMk cId="3714571788" sldId="414"/>
            <ac:spMk id="20" creationId="{F7AE8743-97B0-4CD7-A77E-7ECF8A81D69C}"/>
          </ac:spMkLst>
        </pc:spChg>
        <pc:spChg chg="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3" creationId="{9CF32FD6-D062-41C1-9975-AD06E8B9FC85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5" creationId="{3CE6BCFE-FC25-493C-8827-E226D777A63D}"/>
          </ac:spMkLst>
        </pc:spChg>
        <pc:spChg chg="add mod">
          <ac:chgData name="신 주용" userId="ce306e5e72bceba6" providerId="LiveId" clId="{22B2E4AB-32B4-4A35-A23B-E37E0D09545C}" dt="2022-04-10T07:28:02.649" v="1954" actId="20577"/>
          <ac:spMkLst>
            <pc:docMk/>
            <pc:sldMk cId="3714571788" sldId="414"/>
            <ac:spMk id="26" creationId="{5FD5E843-AC94-4E1C-994B-51FDDB8CC9DB}"/>
          </ac:spMkLst>
        </pc:spChg>
        <pc:spChg chg="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7" creationId="{EE6474F9-58BA-42E4-A458-FCFCC3444BAF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8" creationId="{37489D27-1A13-45A9-9ABE-0DBDF9B94935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9" creationId="{B61EA578-4CD7-43CC-B576-2740B44BB7DF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30" creationId="{D4860112-61ED-4EE9-BB43-E221E765642E}"/>
          </ac:spMkLst>
        </pc:spChg>
        <pc:spChg chg="add mod">
          <ac:chgData name="신 주용" userId="ce306e5e72bceba6" providerId="LiveId" clId="{22B2E4AB-32B4-4A35-A23B-E37E0D09545C}" dt="2022-04-10T07:27:54.671" v="1898" actId="1036"/>
          <ac:spMkLst>
            <pc:docMk/>
            <pc:sldMk cId="3714571788" sldId="414"/>
            <ac:spMk id="31" creationId="{1F8F57C5-F60B-47E4-A24F-23C727215574}"/>
          </ac:spMkLst>
        </pc:spChg>
        <pc:spChg chg="add del mod">
          <ac:chgData name="신 주용" userId="ce306e5e72bceba6" providerId="LiveId" clId="{22B2E4AB-32B4-4A35-A23B-E37E0D09545C}" dt="2022-04-10T07:26:35.651" v="1880"/>
          <ac:spMkLst>
            <pc:docMk/>
            <pc:sldMk cId="3714571788" sldId="414"/>
            <ac:spMk id="34" creationId="{F5FAC935-D6AB-4540-8B67-3AFE370829C4}"/>
          </ac:spMkLst>
        </pc:spChg>
        <pc:picChg chg="del">
          <ac:chgData name="신 주용" userId="ce306e5e72bceba6" providerId="LiveId" clId="{22B2E4AB-32B4-4A35-A23B-E37E0D09545C}" dt="2022-04-10T07:07:43.372" v="218" actId="478"/>
          <ac:picMkLst>
            <pc:docMk/>
            <pc:sldMk cId="3714571788" sldId="414"/>
            <ac:picMk id="3" creationId="{DEDE320A-3321-484E-8D8E-D64EEEBB6458}"/>
          </ac:picMkLst>
        </pc:picChg>
        <pc:picChg chg="add mod">
          <ac:chgData name="신 주용" userId="ce306e5e72bceba6" providerId="LiveId" clId="{22B2E4AB-32B4-4A35-A23B-E37E0D09545C}" dt="2022-04-10T07:26:19.564" v="1875" actId="1037"/>
          <ac:picMkLst>
            <pc:docMk/>
            <pc:sldMk cId="3714571788" sldId="414"/>
            <ac:picMk id="4" creationId="{B560808F-4382-4B4E-B536-64EE506AFF8C}"/>
          </ac:picMkLst>
        </pc:picChg>
        <pc:picChg chg="add mod">
          <ac:chgData name="신 주용" userId="ce306e5e72bceba6" providerId="LiveId" clId="{22B2E4AB-32B4-4A35-A23B-E37E0D09545C}" dt="2022-04-10T07:26:19.564" v="1875" actId="1037"/>
          <ac:picMkLst>
            <pc:docMk/>
            <pc:sldMk cId="3714571788" sldId="414"/>
            <ac:picMk id="9" creationId="{FE40F93D-D78D-4CA4-BA35-1A8B41274A8E}"/>
          </ac:picMkLst>
        </pc:picChg>
        <pc:picChg chg="del">
          <ac:chgData name="신 주용" userId="ce306e5e72bceba6" providerId="LiveId" clId="{22B2E4AB-32B4-4A35-A23B-E37E0D09545C}" dt="2022-04-10T07:07:43.372" v="218" actId="478"/>
          <ac:picMkLst>
            <pc:docMk/>
            <pc:sldMk cId="3714571788" sldId="414"/>
            <ac:picMk id="10" creationId="{7BF7EF9E-1B67-49A8-8BF7-5C8BC456C24F}"/>
          </ac:picMkLst>
        </pc:picChg>
        <pc:picChg chg="add mod">
          <ac:chgData name="신 주용" userId="ce306e5e72bceba6" providerId="LiveId" clId="{22B2E4AB-32B4-4A35-A23B-E37E0D09545C}" dt="2022-04-10T07:28:08.014" v="1963" actId="1036"/>
          <ac:picMkLst>
            <pc:docMk/>
            <pc:sldMk cId="3714571788" sldId="414"/>
            <ac:picMk id="19" creationId="{C02EFB31-4FF2-493C-B72A-2EB8E8A5D9D0}"/>
          </ac:picMkLst>
        </pc:picChg>
        <pc:cxnChg chg="add mod">
          <ac:chgData name="신 주용" userId="ce306e5e72bceba6" providerId="LiveId" clId="{22B2E4AB-32B4-4A35-A23B-E37E0D09545C}" dt="2022-04-10T07:26:33.934" v="1878" actId="1582"/>
          <ac:cxnSpMkLst>
            <pc:docMk/>
            <pc:sldMk cId="3714571788" sldId="414"/>
            <ac:cxnSpMk id="22" creationId="{F359F9E6-BF0F-4DBC-858E-D64CC1151F2A}"/>
          </ac:cxnSpMkLst>
        </pc:cxnChg>
        <pc:cxnChg chg="add mod">
          <ac:chgData name="신 주용" userId="ce306e5e72bceba6" providerId="LiveId" clId="{22B2E4AB-32B4-4A35-A23B-E37E0D09545C}" dt="2022-04-10T07:26:46.466" v="1884" actId="1076"/>
          <ac:cxnSpMkLst>
            <pc:docMk/>
            <pc:sldMk cId="3714571788" sldId="414"/>
            <ac:cxnSpMk id="35" creationId="{57874C34-B5FD-42C2-921E-34FCF2611981}"/>
          </ac:cxnSpMkLst>
        </pc:cxnChg>
      </pc:sldChg>
      <pc:sldChg chg="addSp delSp modSp add mod ord">
        <pc:chgData name="신 주용" userId="ce306e5e72bceba6" providerId="LiveId" clId="{22B2E4AB-32B4-4A35-A23B-E37E0D09545C}" dt="2022-04-10T07:58:35.790" v="2710" actId="1035"/>
        <pc:sldMkLst>
          <pc:docMk/>
          <pc:sldMk cId="1722239483" sldId="415"/>
        </pc:sldMkLst>
        <pc:spChg chg="mod">
          <ac:chgData name="신 주용" userId="ce306e5e72bceba6" providerId="LiveId" clId="{22B2E4AB-32B4-4A35-A23B-E37E0D09545C}" dt="2022-04-10T07:56:18.736" v="2138" actId="14100"/>
          <ac:spMkLst>
            <pc:docMk/>
            <pc:sldMk cId="1722239483" sldId="415"/>
            <ac:spMk id="16" creationId="{F4E8C419-1FFE-4DFF-BBBA-67282B58AD44}"/>
          </ac:spMkLst>
        </pc:spChg>
        <pc:spChg chg="add mod">
          <ac:chgData name="신 주용" userId="ce306e5e72bceba6" providerId="LiveId" clId="{22B2E4AB-32B4-4A35-A23B-E37E0D09545C}" dt="2022-04-10T07:58:35.790" v="2710" actId="1035"/>
          <ac:spMkLst>
            <pc:docMk/>
            <pc:sldMk cId="1722239483" sldId="415"/>
            <ac:spMk id="23" creationId="{5AEF6596-D3D6-430B-9ABB-A0FB83833075}"/>
          </ac:spMkLst>
        </pc:spChg>
        <pc:picChg chg="add del">
          <ac:chgData name="신 주용" userId="ce306e5e72bceba6" providerId="LiveId" clId="{22B2E4AB-32B4-4A35-A23B-E37E0D09545C}" dt="2022-04-10T07:55:31.867" v="2002" actId="22"/>
          <ac:picMkLst>
            <pc:docMk/>
            <pc:sldMk cId="1722239483" sldId="415"/>
            <ac:picMk id="3" creationId="{6DD05A6F-34C5-418E-A63F-84569C8E9768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5" creationId="{B8176B76-AB06-41EB-9EBD-DA00668137AA}"/>
          </ac:picMkLst>
        </pc:picChg>
        <pc:picChg chg="add mod modCrop">
          <ac:chgData name="신 주용" userId="ce306e5e72bceba6" providerId="LiveId" clId="{22B2E4AB-32B4-4A35-A23B-E37E0D09545C}" dt="2022-04-10T07:56:00.770" v="2053" actId="1036"/>
          <ac:picMkLst>
            <pc:docMk/>
            <pc:sldMk cId="1722239483" sldId="415"/>
            <ac:picMk id="9" creationId="{A73D7D8B-2461-4094-9781-0C16C3F3B3EA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10" creationId="{D24BF843-7D74-4B50-90D6-AFB55CDF6130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17" creationId="{699CD695-766F-48D0-90D8-547B1874921E}"/>
          </ac:picMkLst>
        </pc:picChg>
        <pc:picChg chg="add mod modCrop">
          <ac:chgData name="신 주용" userId="ce306e5e72bceba6" providerId="LiveId" clId="{22B2E4AB-32B4-4A35-A23B-E37E0D09545C}" dt="2022-04-10T07:56:00.770" v="2053" actId="1036"/>
          <ac:picMkLst>
            <pc:docMk/>
            <pc:sldMk cId="1722239483" sldId="415"/>
            <ac:picMk id="18" creationId="{F120D7DF-18EA-4836-AC9C-28B5517AEF9E}"/>
          </ac:picMkLst>
        </pc:picChg>
      </pc:sldChg>
    </pc:docChg>
  </pc:docChgLst>
  <pc:docChgLst>
    <pc:chgData name="신 주용" userId="ce306e5e72bceba6" providerId="LiveId" clId="{F176E591-0079-4091-9677-E34E168CA0A3}"/>
    <pc:docChg chg="undo custSel addSld delSld modSld sldOrd">
      <pc:chgData name="신 주용" userId="ce306e5e72bceba6" providerId="LiveId" clId="{F176E591-0079-4091-9677-E34E168CA0A3}" dt="2022-03-31T09:02:02.736" v="4166" actId="1036"/>
      <pc:docMkLst>
        <pc:docMk/>
      </pc:docMkLst>
      <pc:sldChg chg="modSp mod">
        <pc:chgData name="신 주용" userId="ce306e5e72bceba6" providerId="LiveId" clId="{F176E591-0079-4091-9677-E34E168CA0A3}" dt="2022-03-31T08:13:18.569" v="28"/>
        <pc:sldMkLst>
          <pc:docMk/>
          <pc:sldMk cId="109162043" sldId="368"/>
        </pc:sldMkLst>
        <pc:spChg chg="mod">
          <ac:chgData name="신 주용" userId="ce306e5e72bceba6" providerId="LiveId" clId="{F176E591-0079-4091-9677-E34E168CA0A3}" dt="2022-03-31T08:13:18.569" v="28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F176E591-0079-4091-9677-E34E168CA0A3}" dt="2022-03-31T08:13:51.853" v="54" actId="1076"/>
        <pc:sldMkLst>
          <pc:docMk/>
          <pc:sldMk cId="2782456046" sldId="376"/>
        </pc:sldMkLst>
        <pc:spChg chg="mod">
          <ac:chgData name="신 주용" userId="ce306e5e72bceba6" providerId="LiveId" clId="{F176E591-0079-4091-9677-E34E168CA0A3}" dt="2022-03-31T08:13:22.084" v="2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13:51.853" v="54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F176E591-0079-4091-9677-E34E168CA0A3}" dt="2022-03-31T08:14:11.001" v="144"/>
        <pc:sldMkLst>
          <pc:docMk/>
          <pc:sldMk cId="1342536853" sldId="407"/>
        </pc:sldMkLst>
        <pc:spChg chg="add del mod">
          <ac:chgData name="신 주용" userId="ce306e5e72bceba6" providerId="LiveId" clId="{F176E591-0079-4091-9677-E34E168CA0A3}" dt="2022-03-31T08:14:11.001" v="144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F176E591-0079-4091-9677-E34E168CA0A3}" dt="2022-03-31T08:33:30.704" v="1063" actId="1076"/>
        <pc:sldMkLst>
          <pc:docMk/>
          <pc:sldMk cId="1054383841" sldId="409"/>
        </pc:sldMkLst>
        <pc:spChg chg="mod">
          <ac:chgData name="신 주용" userId="ce306e5e72bceba6" providerId="LiveId" clId="{F176E591-0079-4091-9677-E34E168CA0A3}" dt="2022-03-31T08:31:01.657" v="953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6" creationId="{F4E8C419-1FFE-4DFF-BBBA-67282B58AD44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31:53.944" v="961" actId="21"/>
          <ac:spMkLst>
            <pc:docMk/>
            <pc:sldMk cId="1054383841" sldId="409"/>
            <ac:spMk id="25" creationId="{90C05878-801B-4EF8-B36F-800F0D752F75}"/>
          </ac:spMkLst>
        </pc:spChg>
        <pc:spChg chg="mod">
          <ac:chgData name="신 주용" userId="ce306e5e72bceba6" providerId="LiveId" clId="{F176E591-0079-4091-9677-E34E168CA0A3}" dt="2022-03-31T08:30:43.589" v="952" actId="1036"/>
          <ac:spMkLst>
            <pc:docMk/>
            <pc:sldMk cId="1054383841" sldId="409"/>
            <ac:spMk id="27" creationId="{EE6474F9-58BA-42E4-A458-FCFCC3444BAF}"/>
          </ac:spMkLst>
        </pc:spChg>
        <pc:picChg chg="del">
          <ac:chgData name="신 주용" userId="ce306e5e72bceba6" providerId="LiveId" clId="{F176E591-0079-4091-9677-E34E168CA0A3}" dt="2022-03-31T08:15:28.194" v="146" actId="478"/>
          <ac:picMkLst>
            <pc:docMk/>
            <pc:sldMk cId="1054383841" sldId="409"/>
            <ac:picMk id="3" creationId="{8856C690-2A9D-4299-BBFF-1B4BC2CA6973}"/>
          </ac:picMkLst>
        </pc:picChg>
        <pc:picChg chg="add mod">
          <ac:chgData name="신 주용" userId="ce306e5e72bceba6" providerId="LiveId" clId="{F176E591-0079-4091-9677-E34E168CA0A3}" dt="2022-03-31T08:30:43.589" v="952" actId="1036"/>
          <ac:picMkLst>
            <pc:docMk/>
            <pc:sldMk cId="1054383841" sldId="409"/>
            <ac:picMk id="4" creationId="{7EF6FAC1-40DF-45F0-B431-B76757DA225B}"/>
          </ac:picMkLst>
        </pc:picChg>
        <pc:picChg chg="add mod modCrop">
          <ac:chgData name="신 주용" userId="ce306e5e72bceba6" providerId="LiveId" clId="{F176E591-0079-4091-9677-E34E168CA0A3}" dt="2022-03-31T08:33:25.448" v="1061" actId="14100"/>
          <ac:picMkLst>
            <pc:docMk/>
            <pc:sldMk cId="1054383841" sldId="409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3:30.704" v="1063" actId="1076"/>
          <ac:picMkLst>
            <pc:docMk/>
            <pc:sldMk cId="1054383841" sldId="409"/>
            <ac:picMk id="12" creationId="{B5BB786E-B377-4FC8-9111-F1519BD4FC5D}"/>
          </ac:picMkLst>
        </pc:picChg>
        <pc:picChg chg="add del mod modCrop">
          <ac:chgData name="신 주용" userId="ce306e5e72bceba6" providerId="LiveId" clId="{F176E591-0079-4091-9677-E34E168CA0A3}" dt="2022-03-31T08:31:53.944" v="961" actId="21"/>
          <ac:picMkLst>
            <pc:docMk/>
            <pc:sldMk cId="1054383841" sldId="409"/>
            <ac:picMk id="18" creationId="{4882D8AE-A8BB-4DE7-B994-35DD20D49557}"/>
          </ac:picMkLst>
        </pc:picChg>
      </pc:sldChg>
      <pc:sldChg chg="addSp delSp modSp add mod">
        <pc:chgData name="신 주용" userId="ce306e5e72bceba6" providerId="LiveId" clId="{F176E591-0079-4091-9677-E34E168CA0A3}" dt="2022-03-31T08:37:32.142" v="1632" actId="1035"/>
        <pc:sldMkLst>
          <pc:docMk/>
          <pc:sldMk cId="4183163281" sldId="410"/>
        </pc:sldMkLst>
        <pc:spChg chg="del">
          <ac:chgData name="신 주용" userId="ce306e5e72bceba6" providerId="LiveId" clId="{F176E591-0079-4091-9677-E34E168CA0A3}" dt="2022-03-31T08:32:17.665" v="1009" actId="478"/>
          <ac:spMkLst>
            <pc:docMk/>
            <pc:sldMk cId="4183163281" sldId="410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2:18.588" v="1010" actId="478"/>
          <ac:spMkLst>
            <pc:docMk/>
            <pc:sldMk cId="4183163281" sldId="410"/>
            <ac:spMk id="19" creationId="{B26F765E-B804-487D-B2FA-0845858FFCA5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2" creationId="{6E4069E3-4D6D-420F-B40B-87E46578D763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5" creationId="{90C05878-801B-4EF8-B36F-800F0D752F75}"/>
          </ac:spMkLst>
        </pc:spChg>
        <pc:spChg chg="add 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6" creationId="{B9F437B1-0377-492C-8C57-7D2AA5AA388E}"/>
          </ac:spMkLst>
        </pc:spChg>
        <pc:picChg chg="add mod">
          <ac:chgData name="신 주용" userId="ce306e5e72bceba6" providerId="LiveId" clId="{F176E591-0079-4091-9677-E34E168CA0A3}" dt="2022-03-31T08:31:14.433" v="960" actId="14100"/>
          <ac:picMkLst>
            <pc:docMk/>
            <pc:sldMk cId="4183163281" sldId="410"/>
            <ac:picMk id="3" creationId="{31663402-9D19-4D52-9AC5-E5A5D8DE62C1}"/>
          </ac:picMkLst>
        </pc:picChg>
        <pc:picChg chg="del">
          <ac:chgData name="신 주용" userId="ce306e5e72bceba6" providerId="LiveId" clId="{F176E591-0079-4091-9677-E34E168CA0A3}" dt="2022-03-31T08:31:05.836" v="955" actId="478"/>
          <ac:picMkLst>
            <pc:docMk/>
            <pc:sldMk cId="4183163281" sldId="410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10" creationId="{39487245-EB0C-445F-B053-20432ED71CF4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2" creationId="{B5BB786E-B377-4FC8-9111-F1519BD4FC5D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8" creationId="{4882D8AE-A8BB-4DE7-B994-35DD20D49557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20" creationId="{F3FB6FF5-F124-44D7-BE19-CACCD7A8C04E}"/>
          </ac:picMkLst>
        </pc:picChg>
      </pc:sldChg>
      <pc:sldChg chg="modSp add mod ord">
        <pc:chgData name="신 주용" userId="ce306e5e72bceba6" providerId="LiveId" clId="{F176E591-0079-4091-9677-E34E168CA0A3}" dt="2022-03-31T08:37:41.740" v="1642"/>
        <pc:sldMkLst>
          <pc:docMk/>
          <pc:sldMk cId="437683265" sldId="411"/>
        </pc:sldMkLst>
        <pc:spChg chg="mod">
          <ac:chgData name="신 주용" userId="ce306e5e72bceba6" providerId="LiveId" clId="{F176E591-0079-4091-9677-E34E168CA0A3}" dt="2022-03-31T08:37:41.740" v="1642"/>
          <ac:spMkLst>
            <pc:docMk/>
            <pc:sldMk cId="437683265" sldId="41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F176E591-0079-4091-9677-E34E168CA0A3}" dt="2022-03-31T09:01:43.271" v="4157" actId="20577"/>
        <pc:sldMkLst>
          <pc:docMk/>
          <pc:sldMk cId="12365111" sldId="412"/>
        </pc:sldMkLst>
        <pc:spChg chg="add mod">
          <ac:chgData name="신 주용" userId="ce306e5e72bceba6" providerId="LiveId" clId="{F176E591-0079-4091-9677-E34E168CA0A3}" dt="2022-03-31T08:49:06.266" v="2447" actId="14100"/>
          <ac:spMkLst>
            <pc:docMk/>
            <pc:sldMk cId="12365111" sldId="412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8:37:46.888" v="1652"/>
          <ac:spMkLst>
            <pc:docMk/>
            <pc:sldMk cId="12365111" sldId="412"/>
            <ac:spMk id="14" creationId="{7AA523DA-F32B-4AF2-A924-947D338998C0}"/>
          </ac:spMkLst>
        </pc:spChg>
        <pc:spChg chg="mod ord">
          <ac:chgData name="신 주용" userId="ce306e5e72bceba6" providerId="LiveId" clId="{F176E591-0079-4091-9677-E34E168CA0A3}" dt="2022-03-31T09:01:43.271" v="4157" actId="20577"/>
          <ac:spMkLst>
            <pc:docMk/>
            <pc:sldMk cId="12365111" sldId="412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44:14.593" v="2029" actId="208"/>
          <ac:spMkLst>
            <pc:docMk/>
            <pc:sldMk cId="12365111" sldId="412"/>
            <ac:spMk id="20" creationId="{D63F5DA9-81DC-4D19-94B2-0A01E3F43C16}"/>
          </ac:spMkLst>
        </pc:spChg>
        <pc:spChg chg="add mod">
          <ac:chgData name="신 주용" userId="ce306e5e72bceba6" providerId="LiveId" clId="{F176E591-0079-4091-9677-E34E168CA0A3}" dt="2022-03-31T08:53:58.813" v="2806" actId="14100"/>
          <ac:spMkLst>
            <pc:docMk/>
            <pc:sldMk cId="12365111" sldId="412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53:53.276" v="2805" actId="478"/>
          <ac:spMkLst>
            <pc:docMk/>
            <pc:sldMk cId="12365111" sldId="412"/>
            <ac:spMk id="23" creationId="{E1F71077-07D3-4EB6-B232-07A0EE05CDAD}"/>
          </ac:spMkLst>
        </pc:spChg>
        <pc:spChg chg="add mod">
          <ac:chgData name="신 주용" userId="ce306e5e72bceba6" providerId="LiveId" clId="{F176E591-0079-4091-9677-E34E168CA0A3}" dt="2022-03-31T08:53:49.169" v="2804" actId="14100"/>
          <ac:spMkLst>
            <pc:docMk/>
            <pc:sldMk cId="12365111" sldId="412"/>
            <ac:spMk id="25" creationId="{6DF3F7B9-B088-4460-AC0E-9FC41A810152}"/>
          </ac:spMkLst>
        </pc:spChg>
        <pc:picChg chg="mod">
          <ac:chgData name="신 주용" userId="ce306e5e72bceba6" providerId="LiveId" clId="{F176E591-0079-4091-9677-E34E168CA0A3}" dt="2022-03-31T08:53:41.342" v="2802" actId="1076"/>
          <ac:picMkLst>
            <pc:docMk/>
            <pc:sldMk cId="12365111" sldId="412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9" creationId="{EC92E1ED-455E-4E73-B1D0-785D64A5019A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12" creationId="{B5BB786E-B377-4FC8-9111-F1519BD4FC5D}"/>
          </ac:picMkLst>
        </pc:picChg>
      </pc:sldChg>
      <pc:sldChg chg="addSp delSp modSp add mod">
        <pc:chgData name="신 주용" userId="ce306e5e72bceba6" providerId="LiveId" clId="{F176E591-0079-4091-9677-E34E168CA0A3}" dt="2022-03-31T09:02:02.736" v="4166" actId="1036"/>
        <pc:sldMkLst>
          <pc:docMk/>
          <pc:sldMk cId="2666508313" sldId="413"/>
        </pc:sldMkLst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9:02:02.736" v="4166" actId="1036"/>
          <ac:spMkLst>
            <pc:docMk/>
            <pc:sldMk cId="2666508313" sldId="413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0" creationId="{D63F5DA9-81DC-4D19-94B2-0A01E3F43C16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5" creationId="{6DF3F7B9-B088-4460-AC0E-9FC41A810152}"/>
          </ac:spMkLst>
        </pc:spChg>
        <pc:picChg chg="del">
          <ac:chgData name="신 주용" userId="ce306e5e72bceba6" providerId="LiveId" clId="{F176E591-0079-4091-9677-E34E168CA0A3}" dt="2022-03-31T08:56:40.676" v="3103" actId="478"/>
          <ac:picMkLst>
            <pc:docMk/>
            <pc:sldMk cId="2666508313" sldId="413"/>
            <ac:picMk id="4" creationId="{7EF6FAC1-40DF-45F0-B431-B76757DA225B}"/>
          </ac:picMkLst>
        </pc:picChg>
        <pc:picChg chg="add mod">
          <ac:chgData name="신 주용" userId="ce306e5e72bceba6" providerId="LiveId" clId="{F176E591-0079-4091-9677-E34E168CA0A3}" dt="2022-03-31T08:56:45.596" v="3104"/>
          <ac:picMkLst>
            <pc:docMk/>
            <pc:sldMk cId="2666508313" sldId="413"/>
            <ac:picMk id="19" creationId="{5AD12341-61ED-4B29-8FA8-34FC2428E81B}"/>
          </ac:picMkLst>
        </pc:picChg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4242640247" sldId="430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1706421912" sldId="432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849107818" sldId="433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255132675" sldId="434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844351276" sldId="435"/>
        </pc:sldMkLst>
      </pc:sldChg>
    </pc:docChg>
  </pc:docChgLst>
  <pc:docChgLst>
    <pc:chgData name="신 주용" userId="ce306e5e72bceba6" providerId="LiveId" clId="{9502EFFE-C576-4B6B-8547-AA88D7631EBC}"/>
    <pc:docChg chg="modSld">
      <pc:chgData name="신 주용" userId="ce306e5e72bceba6" providerId="LiveId" clId="{9502EFFE-C576-4B6B-8547-AA88D7631EBC}" dt="2022-03-31T09:03:02.712" v="26" actId="20577"/>
      <pc:docMkLst>
        <pc:docMk/>
      </pc:docMkLst>
      <pc:sldChg chg="modSp mod">
        <pc:chgData name="신 주용" userId="ce306e5e72bceba6" providerId="LiveId" clId="{9502EFFE-C576-4B6B-8547-AA88D7631EBC}" dt="2022-03-31T09:02:50.574" v="22"/>
        <pc:sldMkLst>
          <pc:docMk/>
          <pc:sldMk cId="1054383841" sldId="409"/>
        </pc:sldMkLst>
        <pc:spChg chg="mod">
          <ac:chgData name="신 주용" userId="ce306e5e72bceba6" providerId="LiveId" clId="{9502EFFE-C576-4B6B-8547-AA88D7631EBC}" dt="2022-03-31T09:02:50.574" v="22"/>
          <ac:spMkLst>
            <pc:docMk/>
            <pc:sldMk cId="1054383841" sldId="409"/>
            <ac:spMk id="22" creationId="{6E4069E3-4D6D-420F-B40B-87E46578D763}"/>
          </ac:spMkLst>
        </pc:spChg>
      </pc:sldChg>
      <pc:sldChg chg="modSp mod">
        <pc:chgData name="신 주용" userId="ce306e5e72bceba6" providerId="LiveId" clId="{9502EFFE-C576-4B6B-8547-AA88D7631EBC}" dt="2022-03-31T09:03:02.712" v="26" actId="20577"/>
        <pc:sldMkLst>
          <pc:docMk/>
          <pc:sldMk cId="4183163281" sldId="410"/>
        </pc:sldMkLst>
        <pc:spChg chg="mod">
          <ac:chgData name="신 주용" userId="ce306e5e72bceba6" providerId="LiveId" clId="{9502EFFE-C576-4B6B-8547-AA88D7631EBC}" dt="2022-03-31T09:03:02.712" v="26" actId="20577"/>
          <ac:spMkLst>
            <pc:docMk/>
            <pc:sldMk cId="4183163281" sldId="410"/>
            <ac:spMk id="26" creationId="{B9F437B1-0377-492C-8C57-7D2AA5AA38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실습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실습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573768" y="1668974"/>
            <a:ext cx="918132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다음과 같은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p.187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그림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4.11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의 수정된 버전을  아래와 같이 두 개의 터미널에서 실행하고 결과 분석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사용된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pthread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API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설명 분석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컴파일 시 다음과 같이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pthread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옵션을 기술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$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gcc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-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pthread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prog.c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터미널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에서 소스 작성하고 실행 시작 후 문자 입력 전 대기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터미널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 생성하고 다음을 실행하고 출력 분석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$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ps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–-am -L 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터미널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에서 문자 입력하고 실행 결과 분석</a:t>
            </a:r>
          </a:p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다음 프로그램을  아래와 같이 두 개의 터미널에서 실행하고 결과 분석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터미널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에서 소스 작성하고 실행 시작 후 문자 입력 전 대기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터미널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 생성하고 다음을 실행하고 출력 분석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$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ps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-am –L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터미널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에서 문자 입력하고 실행 결과 분석</a:t>
            </a: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PThread1</a:t>
            </a: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PThread1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F7EF9E-1B67-49A8-8BF7-5C8BC456C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90"/>
          <a:stretch/>
        </p:blipFill>
        <p:spPr>
          <a:xfrm>
            <a:off x="483624" y="3057701"/>
            <a:ext cx="7961886" cy="31964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DE320A-3321-484E-8D8E-D64EEEBB6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26" b="48714"/>
          <a:stretch/>
        </p:blipFill>
        <p:spPr>
          <a:xfrm>
            <a:off x="5741592" y="1033306"/>
            <a:ext cx="5844389" cy="33196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CF32FD6-D062-41C1-9975-AD06E8B9FC85}"/>
              </a:ext>
            </a:extLst>
          </p:cNvPr>
          <p:cNvSpPr txBox="1"/>
          <p:nvPr/>
        </p:nvSpPr>
        <p:spPr>
          <a:xfrm>
            <a:off x="1825755" y="1775925"/>
            <a:ext cx="271733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코드입니다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38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PThread1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807642" y="16321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32FD6-D062-41C1-9975-AD06E8B9FC85}"/>
              </a:ext>
            </a:extLst>
          </p:cNvPr>
          <p:cNvSpPr txBox="1"/>
          <p:nvPr/>
        </p:nvSpPr>
        <p:spPr>
          <a:xfrm>
            <a:off x="1185526" y="1957296"/>
            <a:ext cx="2717339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터미널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컴파일 및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실행을 해주었습니다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실행시에 인수로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넣어주었습니다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560808F-4382-4B4E-B536-64EE506A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08" y="2393094"/>
            <a:ext cx="3238952" cy="140989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E40F93D-D78D-4CA4-BA35-1A8B41274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99" y="1395251"/>
            <a:ext cx="3181794" cy="5048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7AE8743-97B0-4CD7-A77E-7ECF8A81D69C}"/>
              </a:ext>
            </a:extLst>
          </p:cNvPr>
          <p:cNvSpPr txBox="1"/>
          <p:nvPr/>
        </p:nvSpPr>
        <p:spPr>
          <a:xfrm>
            <a:off x="3469257" y="3875703"/>
            <a:ext cx="4532478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터미널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ps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-am -L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실행해주었습니다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ps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프로세스 상태를 확인하는 명령어로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옵션인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리더 및 터미널과 관련되지 않은 프로세스를 제외한 모든 프로세스를 보여주는 옵션이고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쓰레드를 보여줍니다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 필드 옵션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마지막의 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-L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보여줍니다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E22036-C74A-477C-98B0-C9C8EAA5F159}"/>
              </a:ext>
            </a:extLst>
          </p:cNvPr>
          <p:cNvSpPr/>
          <p:nvPr/>
        </p:nvSpPr>
        <p:spPr>
          <a:xfrm>
            <a:off x="6028953" y="2567854"/>
            <a:ext cx="402201" cy="9525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6BCFE-FC25-493C-8827-E226D777A63D}"/>
              </a:ext>
            </a:extLst>
          </p:cNvPr>
          <p:cNvSpPr txBox="1"/>
          <p:nvPr/>
        </p:nvSpPr>
        <p:spPr>
          <a:xfrm>
            <a:off x="3849518" y="3525888"/>
            <a:ext cx="15747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highlight>
                  <a:srgbClr val="0000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식별번호 </a:t>
            </a:r>
            <a:r>
              <a:rPr lang="ko-KR" altLang="en-US" sz="1000" dirty="0" err="1">
                <a:solidFill>
                  <a:schemeClr val="bg1"/>
                </a:solidFill>
                <a:highlight>
                  <a:srgbClr val="0000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쓰레드번호</a:t>
            </a:r>
            <a:r>
              <a:rPr lang="ko-KR" altLang="en-US" sz="1000" dirty="0">
                <a:solidFill>
                  <a:schemeClr val="bg1"/>
                </a:solidFill>
                <a:highlight>
                  <a:srgbClr val="0000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터미널</a:t>
            </a:r>
            <a:endParaRPr lang="ko-KR" altLang="en-US" sz="1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D5E843-AC94-4E1C-994B-51FDDB8CC9DB}"/>
              </a:ext>
            </a:extLst>
          </p:cNvPr>
          <p:cNvSpPr txBox="1"/>
          <p:nvPr/>
        </p:nvSpPr>
        <p:spPr>
          <a:xfrm>
            <a:off x="7374285" y="1287694"/>
            <a:ext cx="4073222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좌측에서 나온 결과를 보았을 때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a.out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의해 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pts/10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터미널에서 실행된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 </a:t>
            </a:r>
            <a:r>
              <a:rPr lang="en-US" altLang="ko-KR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15604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15604, 15605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두 개의 쓰레드를 사용하는 것을 알 수 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ps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하나의 쓰레드를 사용합니다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FD62CF-E685-401A-8877-B6F671A98869}"/>
              </a:ext>
            </a:extLst>
          </p:cNvPr>
          <p:cNvSpPr/>
          <p:nvPr/>
        </p:nvSpPr>
        <p:spPr>
          <a:xfrm>
            <a:off x="6025445" y="2734252"/>
            <a:ext cx="402201" cy="18300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489D27-1A13-45A9-9ABE-0DBDF9B94935}"/>
              </a:ext>
            </a:extLst>
          </p:cNvPr>
          <p:cNvSpPr/>
          <p:nvPr/>
        </p:nvSpPr>
        <p:spPr>
          <a:xfrm>
            <a:off x="4808227" y="2721059"/>
            <a:ext cx="507512" cy="1962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1EA578-4CD7-43CC-B576-2740B44BB7DF}"/>
              </a:ext>
            </a:extLst>
          </p:cNvPr>
          <p:cNvSpPr/>
          <p:nvPr/>
        </p:nvSpPr>
        <p:spPr>
          <a:xfrm>
            <a:off x="3998374" y="2710825"/>
            <a:ext cx="402201" cy="20643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860112-61ED-4EE9-BB43-E221E765642E}"/>
              </a:ext>
            </a:extLst>
          </p:cNvPr>
          <p:cNvSpPr/>
          <p:nvPr/>
        </p:nvSpPr>
        <p:spPr>
          <a:xfrm>
            <a:off x="4432572" y="2870955"/>
            <a:ext cx="402201" cy="3693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C02EFB31-4FF2-493C-B72A-2EB8E8A5D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86" y="2918021"/>
            <a:ext cx="2467319" cy="7716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F8F57C5-F60B-47E4-A24F-23C727215574}"/>
              </a:ext>
            </a:extLst>
          </p:cNvPr>
          <p:cNvSpPr txBox="1"/>
          <p:nvPr/>
        </p:nvSpPr>
        <p:spPr>
          <a:xfrm>
            <a:off x="7432886" y="3736576"/>
            <a:ext cx="4073222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실행 결과입니다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인수로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for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문을 이용해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1+2+3+4+5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해준 결과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합계가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나오게 되었습니다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359F9E6-BF0F-4DBC-858E-D64CC1151F2A}"/>
              </a:ext>
            </a:extLst>
          </p:cNvPr>
          <p:cNvCxnSpPr/>
          <p:nvPr/>
        </p:nvCxnSpPr>
        <p:spPr>
          <a:xfrm>
            <a:off x="3807642" y="2105025"/>
            <a:ext cx="327451" cy="2095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7874C34-B5FD-42C2-921E-34FCF2611981}"/>
              </a:ext>
            </a:extLst>
          </p:cNvPr>
          <p:cNvCxnSpPr>
            <a:cxnSpLocks/>
          </p:cNvCxnSpPr>
          <p:nvPr/>
        </p:nvCxnSpPr>
        <p:spPr>
          <a:xfrm flipV="1">
            <a:off x="7247739" y="2268920"/>
            <a:ext cx="249584" cy="321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57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PThread2</a:t>
            </a:r>
          </a:p>
        </p:txBody>
      </p:sp>
    </p:spTree>
    <p:extLst>
      <p:ext uri="{BB962C8B-B14F-4D97-AF65-F5344CB8AC3E}">
        <p14:creationId xmlns:p14="http://schemas.microsoft.com/office/powerpoint/2010/main" val="43768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PThread2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8C419-1FFE-4DFF-BBBA-67282B58AD44}"/>
              </a:ext>
            </a:extLst>
          </p:cNvPr>
          <p:cNvSpPr txBox="1"/>
          <p:nvPr/>
        </p:nvSpPr>
        <p:spPr>
          <a:xfrm>
            <a:off x="5550915" y="5064574"/>
            <a:ext cx="614275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프로그램의 전체 코드입니다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3D7D8B-2461-4094-9781-0C16C3F3B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39"/>
          <a:stretch/>
        </p:blipFill>
        <p:spPr>
          <a:xfrm>
            <a:off x="583113" y="1410737"/>
            <a:ext cx="5905237" cy="41052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120D7DF-18EA-4836-AC9C-28B5517AE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61"/>
          <a:stretch/>
        </p:blipFill>
        <p:spPr>
          <a:xfrm>
            <a:off x="5551505" y="2039056"/>
            <a:ext cx="5905237" cy="27527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EF6596-D3D6-430B-9ABB-A0FB83833075}"/>
              </a:ext>
            </a:extLst>
          </p:cNvPr>
          <p:cNvSpPr txBox="1"/>
          <p:nvPr/>
        </p:nvSpPr>
        <p:spPr>
          <a:xfrm>
            <a:off x="6031927" y="3248432"/>
            <a:ext cx="614275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밸류는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고정되어 있으므로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무엇을 입력해도 결과는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나오게 됩니다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23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PThread2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365949" y="99222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8C419-1FFE-4DFF-BBBA-67282B58AD44}"/>
              </a:ext>
            </a:extLst>
          </p:cNvPr>
          <p:cNvSpPr txBox="1"/>
          <p:nvPr/>
        </p:nvSpPr>
        <p:spPr>
          <a:xfrm>
            <a:off x="0" y="2344444"/>
            <a:ext cx="4507899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프로그램과 마찬가지로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 후 실행한 다음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입력하지 않고 기다립니다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176B76-AB06-41EB-9EBD-DA006681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90" y="1626733"/>
            <a:ext cx="3191320" cy="6858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4BF843-7D74-4B50-90D6-AFB55CDF6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903" y="1775250"/>
            <a:ext cx="2524477" cy="15051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99CD695-766F-48D0-90D8-547B18749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61" y="3494532"/>
            <a:ext cx="2248214" cy="8287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C2971D-E89A-4139-8FF5-6CC0939FEE31}"/>
              </a:ext>
            </a:extLst>
          </p:cNvPr>
          <p:cNvSpPr txBox="1"/>
          <p:nvPr/>
        </p:nvSpPr>
        <p:spPr>
          <a:xfrm>
            <a:off x="3327862" y="3292584"/>
            <a:ext cx="4507899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터미널에서 </a:t>
            </a: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ps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-am -L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실행하여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쓰레드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터미널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지시자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정보를 불러옵니다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라인에서 포크를 실행하는데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포크를 실행할 시 자식 프로세스는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부모 프로세스의 모든 요소를 카피하므로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쓰레드가 총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개가 실행됩니다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원래 쓰레드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 수행하는 쓰레드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AC03E9-C5A4-44ED-8784-792EDDC794EA}"/>
              </a:ext>
            </a:extLst>
          </p:cNvPr>
          <p:cNvSpPr txBox="1"/>
          <p:nvPr/>
        </p:nvSpPr>
        <p:spPr>
          <a:xfrm>
            <a:off x="6314863" y="141238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이것은 모든 쓰레드에서 나타나는 것이 아니고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Posix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pthread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사용할 경우에만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나타나는 현상입니다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솔라리스의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그린쓰레드를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사용할 경우에는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포크된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스레드만을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카피해서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프로세스를 만들어주므로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쓰레드가 나타나지 않습니다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47ED59-DB5C-4088-B9CE-19A6B580AF3F}"/>
              </a:ext>
            </a:extLst>
          </p:cNvPr>
          <p:cNvSpPr txBox="1"/>
          <p:nvPr/>
        </p:nvSpPr>
        <p:spPr>
          <a:xfrm>
            <a:off x="7526097" y="4316812"/>
            <a:ext cx="3748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프로그램의 실행을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마무리할때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항상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밸류는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동일합니다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650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4745</TotalTime>
  <Words>380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야놀자 야체 B</vt:lpstr>
      <vt:lpstr>배달의민족 주아</vt:lpstr>
      <vt:lpstr>배달의민족 한나체 Pro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76</cp:revision>
  <dcterms:created xsi:type="dcterms:W3CDTF">2021-09-22T03:36:31Z</dcterms:created>
  <dcterms:modified xsi:type="dcterms:W3CDTF">2022-04-10T08:07:09Z</dcterms:modified>
</cp:coreProperties>
</file>