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368" r:id="rId2"/>
    <p:sldId id="376" r:id="rId3"/>
    <p:sldId id="407" r:id="rId4"/>
    <p:sldId id="409" r:id="rId5"/>
    <p:sldId id="416" r:id="rId6"/>
    <p:sldId id="417" r:id="rId7"/>
    <p:sldId id="418" r:id="rId8"/>
    <p:sldId id="284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배달의민족 주아" panose="02020603020101020101" pitchFamily="18" charset="-127"/>
      <p:regular r:id="rId13"/>
    </p:embeddedFont>
    <p:embeddedFont>
      <p:font typeface="배달의민족 한나체 Pro" panose="020B0600000101010101" pitchFamily="50" charset="-127"/>
      <p:regular r:id="rId14"/>
    </p:embeddedFont>
    <p:embeddedFont>
      <p:font typeface="야놀자 야체 B" panose="02020603020101020101" pitchFamily="18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D31D4-19EB-4A2E-87DA-B858A9862734}" v="190" dt="2022-04-11T11:46:58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6344" autoAdjust="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2C7B948A-56AC-40F5-8D00-CB06DB30A704}"/>
    <pc:docChg chg="undo custSel modSld">
      <pc:chgData name="신 주용" userId="ce306e5e72bceba6" providerId="LiveId" clId="{2C7B948A-56AC-40F5-8D00-CB06DB30A704}" dt="2022-03-29T17:55:49.865" v="59" actId="20577"/>
      <pc:docMkLst>
        <pc:docMk/>
      </pc:docMkLst>
      <pc:sldChg chg="modSp mod">
        <pc:chgData name="신 주용" userId="ce306e5e72bceba6" providerId="LiveId" clId="{2C7B948A-56AC-40F5-8D00-CB06DB30A704}" dt="2022-03-29T17:54:32.738" v="15" actId="207"/>
        <pc:sldMkLst>
          <pc:docMk/>
          <pc:sldMk cId="2782456046" sldId="376"/>
        </pc:sldMkLst>
        <pc:spChg chg="mod">
          <ac:chgData name="신 주용" userId="ce306e5e72bceba6" providerId="LiveId" clId="{2C7B948A-56AC-40F5-8D00-CB06DB30A704}" dt="2022-03-29T17:54:32.738" v="15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C7B948A-56AC-40F5-8D00-CB06DB30A704}" dt="2022-03-29T17:55:49.865" v="59" actId="20577"/>
        <pc:sldMkLst>
          <pc:docMk/>
          <pc:sldMk cId="2255132675" sldId="434"/>
        </pc:sldMkLst>
        <pc:spChg chg="mod">
          <ac:chgData name="신 주용" userId="ce306e5e72bceba6" providerId="LiveId" clId="{2C7B948A-56AC-40F5-8D00-CB06DB30A704}" dt="2022-03-29T17:55:49.865" v="59" actId="20577"/>
          <ac:spMkLst>
            <pc:docMk/>
            <pc:sldMk cId="2255132675" sldId="434"/>
            <ac:spMk id="26" creationId="{839DA922-9EA8-446C-ADE1-3F85B7474712}"/>
          </ac:spMkLst>
        </pc:spChg>
        <pc:spChg chg="mod">
          <ac:chgData name="신 주용" userId="ce306e5e72bceba6" providerId="LiveId" clId="{2C7B948A-56AC-40F5-8D00-CB06DB30A704}" dt="2022-03-29T17:55:25.405" v="30" actId="208"/>
          <ac:spMkLst>
            <pc:docMk/>
            <pc:sldMk cId="2255132675" sldId="434"/>
            <ac:spMk id="28" creationId="{2156396C-9D1A-4054-82E5-F7960D30E70B}"/>
          </ac:spMkLst>
        </pc:spChg>
      </pc:sldChg>
      <pc:sldChg chg="modSp mod">
        <pc:chgData name="신 주용" userId="ce306e5e72bceba6" providerId="LiveId" clId="{2C7B948A-56AC-40F5-8D00-CB06DB30A704}" dt="2022-03-29T17:54:15.729" v="14" actId="1036"/>
        <pc:sldMkLst>
          <pc:docMk/>
          <pc:sldMk cId="2844351276" sldId="435"/>
        </pc:sldMkLst>
        <pc:spChg chg="mod">
          <ac:chgData name="신 주용" userId="ce306e5e72bceba6" providerId="LiveId" clId="{2C7B948A-56AC-40F5-8D00-CB06DB30A704}" dt="2022-03-29T17:54:15.729" v="14" actId="1036"/>
          <ac:spMkLst>
            <pc:docMk/>
            <pc:sldMk cId="2844351276" sldId="435"/>
            <ac:spMk id="16" creationId="{F4E8C419-1FFE-4DFF-BBBA-67282B58AD44}"/>
          </ac:spMkLst>
        </pc:spChg>
      </pc:sldChg>
    </pc:docChg>
  </pc:docChgLst>
  <pc:docChgLst>
    <pc:chgData name="신 주용" userId="ce306e5e72bceba6" providerId="LiveId" clId="{22B2E4AB-32B4-4A35-A23B-E37E0D09545C}"/>
    <pc:docChg chg="undo redo custSel addSld delSld modSld sldOrd">
      <pc:chgData name="신 주용" userId="ce306e5e72bceba6" providerId="LiveId" clId="{22B2E4AB-32B4-4A35-A23B-E37E0D09545C}" dt="2022-04-10T08:06:44.691" v="3862" actId="1076"/>
      <pc:docMkLst>
        <pc:docMk/>
      </pc:docMkLst>
      <pc:sldChg chg="modSp mod">
        <pc:chgData name="신 주용" userId="ce306e5e72bceba6" providerId="LiveId" clId="{22B2E4AB-32B4-4A35-A23B-E37E0D09545C}" dt="2022-04-10T07:03:04.773" v="13"/>
        <pc:sldMkLst>
          <pc:docMk/>
          <pc:sldMk cId="109162043" sldId="368"/>
        </pc:sldMkLst>
        <pc:spChg chg="mod">
          <ac:chgData name="신 주용" userId="ce306e5e72bceba6" providerId="LiveId" clId="{22B2E4AB-32B4-4A35-A23B-E37E0D09545C}" dt="2022-04-10T07:03:04.773" v="13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22B2E4AB-32B4-4A35-A23B-E37E0D09545C}" dt="2022-04-10T07:04:57.839" v="74" actId="20577"/>
        <pc:sldMkLst>
          <pc:docMk/>
          <pc:sldMk cId="2782456046" sldId="376"/>
        </pc:sldMkLst>
        <pc:spChg chg="mod">
          <ac:chgData name="신 주용" userId="ce306e5e72bceba6" providerId="LiveId" clId="{22B2E4AB-32B4-4A35-A23B-E37E0D09545C}" dt="2022-04-10T07:03:12.177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7:04:57.839" v="74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2B2E4AB-32B4-4A35-A23B-E37E0D09545C}" dt="2022-04-10T07:05:17.469" v="90" actId="20577"/>
        <pc:sldMkLst>
          <pc:docMk/>
          <pc:sldMk cId="1342536853" sldId="407"/>
        </pc:sldMkLst>
        <pc:spChg chg="mod">
          <ac:chgData name="신 주용" userId="ce306e5e72bceba6" providerId="LiveId" clId="{22B2E4AB-32B4-4A35-A23B-E37E0D09545C}" dt="2022-04-10T07:05:17.469" v="90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22B2E4AB-32B4-4A35-A23B-E37E0D09545C}" dt="2022-04-10T07:07:39.399" v="216" actId="1038"/>
        <pc:sldMkLst>
          <pc:docMk/>
          <pc:sldMk cId="1054383841" sldId="409"/>
        </pc:sldMkLst>
        <pc:spChg chg="mod">
          <ac:chgData name="신 주용" userId="ce306e5e72bceba6" providerId="LiveId" clId="{22B2E4AB-32B4-4A35-A23B-E37E0D09545C}" dt="2022-04-10T07:05:26.821" v="99"/>
          <ac:spMkLst>
            <pc:docMk/>
            <pc:sldMk cId="1054383841" sldId="409"/>
            <ac:spMk id="14" creationId="{7AA523DA-F32B-4AF2-A924-947D338998C0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6" creationId="{F4E8C419-1FFE-4DFF-BBBA-67282B58AD44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9" creationId="{B26F765E-B804-487D-B2FA-0845858FFCA5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22" creationId="{6E4069E3-4D6D-420F-B40B-87E46578D763}"/>
          </ac:spMkLst>
        </pc:spChg>
        <pc:spChg chg="add mod">
          <ac:chgData name="신 주용" userId="ce306e5e72bceba6" providerId="LiveId" clId="{22B2E4AB-32B4-4A35-A23B-E37E0D09545C}" dt="2022-04-10T07:07:39.399" v="216" actId="1038"/>
          <ac:spMkLst>
            <pc:docMk/>
            <pc:sldMk cId="1054383841" sldId="409"/>
            <ac:spMk id="23" creationId="{9CF32FD6-D062-41C1-9975-AD06E8B9FC85}"/>
          </ac:spMkLst>
        </pc:spChg>
        <pc:grpChg chg="mod">
          <ac:chgData name="신 주용" userId="ce306e5e72bceba6" providerId="LiveId" clId="{22B2E4AB-32B4-4A35-A23B-E37E0D09545C}" dt="2022-04-10T07:07:23.729" v="204" actId="1076"/>
          <ac:grpSpMkLst>
            <pc:docMk/>
            <pc:sldMk cId="1054383841" sldId="409"/>
            <ac:grpSpMk id="15" creationId="{00000000-0000-0000-0000-000000000000}"/>
          </ac:grpSpMkLst>
        </pc:grpChg>
        <pc:picChg chg="add mod or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3" creationId="{DEDE320A-3321-484E-8D8E-D64EEEBB6458}"/>
          </ac:picMkLst>
        </pc:picChg>
        <pc:picChg chg="del">
          <ac:chgData name="신 주용" userId="ce306e5e72bceba6" providerId="LiveId" clId="{22B2E4AB-32B4-4A35-A23B-E37E0D09545C}" dt="2022-04-10T07:05:50.108" v="110" actId="478"/>
          <ac:picMkLst>
            <pc:docMk/>
            <pc:sldMk cId="1054383841" sldId="409"/>
            <ac:picMk id="4" creationId="{7EF6FAC1-40DF-45F0-B431-B76757DA225B}"/>
          </ac:picMkLst>
        </pc:picChg>
        <pc:picChg chg="del">
          <ac:chgData name="신 주용" userId="ce306e5e72bceba6" providerId="LiveId" clId="{22B2E4AB-32B4-4A35-A23B-E37E0D09545C}" dt="2022-04-10T07:06:29.916" v="127" actId="478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10" creationId="{7BF7EF9E-1B67-49A8-8BF7-5C8BC456C24F}"/>
          </ac:picMkLst>
        </pc:picChg>
        <pc:picChg chg="del">
          <ac:chgData name="신 주용" userId="ce306e5e72bceba6" providerId="LiveId" clId="{22B2E4AB-32B4-4A35-A23B-E37E0D09545C}" dt="2022-04-10T07:06:30.730" v="128" actId="478"/>
          <ac:picMkLst>
            <pc:docMk/>
            <pc:sldMk cId="1054383841" sldId="409"/>
            <ac:picMk id="12" creationId="{B5BB786E-B377-4FC8-9111-F1519BD4FC5D}"/>
          </ac:picMkLst>
        </pc:picChg>
      </pc:sldChg>
      <pc:sldChg chg="del">
        <pc:chgData name="신 주용" userId="ce306e5e72bceba6" providerId="LiveId" clId="{22B2E4AB-32B4-4A35-A23B-E37E0D09545C}" dt="2022-04-10T07:05:28.583" v="100" actId="47"/>
        <pc:sldMkLst>
          <pc:docMk/>
          <pc:sldMk cId="4183163281" sldId="410"/>
        </pc:sldMkLst>
      </pc:sldChg>
      <pc:sldChg chg="modSp mod">
        <pc:chgData name="신 주용" userId="ce306e5e72bceba6" providerId="LiveId" clId="{22B2E4AB-32B4-4A35-A23B-E37E0D09545C}" dt="2022-04-10T07:05:21.984" v="94" actId="20577"/>
        <pc:sldMkLst>
          <pc:docMk/>
          <pc:sldMk cId="437683265" sldId="411"/>
        </pc:sldMkLst>
        <pc:spChg chg="mod">
          <ac:chgData name="신 주용" userId="ce306e5e72bceba6" providerId="LiveId" clId="{22B2E4AB-32B4-4A35-A23B-E37E0D09545C}" dt="2022-04-10T07:05:21.984" v="94" actId="20577"/>
          <ac:spMkLst>
            <pc:docMk/>
            <pc:sldMk cId="437683265" sldId="411"/>
            <ac:spMk id="36" creationId="{C87EE3C9-854B-49A6-99D9-2933E19EAD82}"/>
          </ac:spMkLst>
        </pc:spChg>
      </pc:sldChg>
      <pc:sldChg chg="del">
        <pc:chgData name="신 주용" userId="ce306e5e72bceba6" providerId="LiveId" clId="{22B2E4AB-32B4-4A35-A23B-E37E0D09545C}" dt="2022-04-10T07:05:29.912" v="101" actId="47"/>
        <pc:sldMkLst>
          <pc:docMk/>
          <pc:sldMk cId="12365111" sldId="412"/>
        </pc:sldMkLst>
      </pc:sldChg>
      <pc:sldChg chg="addSp delSp modSp mod">
        <pc:chgData name="신 주용" userId="ce306e5e72bceba6" providerId="LiveId" clId="{22B2E4AB-32B4-4A35-A23B-E37E0D09545C}" dt="2022-04-10T08:06:44.691" v="3862" actId="1076"/>
        <pc:sldMkLst>
          <pc:docMk/>
          <pc:sldMk cId="2666508313" sldId="413"/>
        </pc:sldMkLst>
        <pc:spChg chg="mod">
          <ac:chgData name="신 주용" userId="ce306e5e72bceba6" providerId="LiveId" clId="{22B2E4AB-32B4-4A35-A23B-E37E0D09545C}" dt="2022-04-10T07:05:33.553" v="109" actId="20577"/>
          <ac:spMkLst>
            <pc:docMk/>
            <pc:sldMk cId="2666508313" sldId="413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3" creationId="{4EC2971D-E89A-4139-8FF5-6CC0939FEE31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5" creationId="{6BAC03E9-C5A4-44ED-8784-792EDDC794EA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6" creationId="{2947ED59-DB5C-4088-B9CE-19A6B580AF3F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7" creationId="{EE6474F9-58BA-42E4-A458-FCFCC3444BAF}"/>
          </ac:spMkLst>
        </pc:spChg>
        <pc:picChg chg="add del mod">
          <ac:chgData name="신 주용" userId="ce306e5e72bceba6" providerId="LiveId" clId="{22B2E4AB-32B4-4A35-A23B-E37E0D09545C}" dt="2022-04-10T07:44:22.618" v="1982" actId="478"/>
          <ac:picMkLst>
            <pc:docMk/>
            <pc:sldMk cId="2666508313" sldId="413"/>
            <ac:picMk id="3" creationId="{C234DB29-39E8-450D-AEB2-67F751092F9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5" creationId="{B8176B76-AB06-41EB-9EBD-DA00668137A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0" creationId="{D24BF843-7D74-4B50-90D6-AFB55CDF6130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7" creationId="{699CD695-766F-48D0-90D8-547B1874921E}"/>
          </ac:picMkLst>
        </pc:picChg>
        <pc:picChg chg="del">
          <ac:chgData name="신 주용" userId="ce306e5e72bceba6" providerId="LiveId" clId="{22B2E4AB-32B4-4A35-A23B-E37E0D09545C}" dt="2022-04-10T07:43:52.511" v="1977" actId="478"/>
          <ac:picMkLst>
            <pc:docMk/>
            <pc:sldMk cId="2666508313" sldId="413"/>
            <ac:picMk id="19" creationId="{5AD12341-61ED-4B29-8FA8-34FC2428E81B}"/>
          </ac:picMkLst>
        </pc:picChg>
      </pc:sldChg>
      <pc:sldChg chg="addSp delSp modSp add mod">
        <pc:chgData name="신 주용" userId="ce306e5e72bceba6" providerId="LiveId" clId="{22B2E4AB-32B4-4A35-A23B-E37E0D09545C}" dt="2022-04-10T07:28:23.436" v="1976" actId="20577"/>
        <pc:sldMkLst>
          <pc:docMk/>
          <pc:sldMk cId="3714571788" sldId="414"/>
        </pc:sldMkLst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2" creationId="{5FE22036-C74A-477C-98B0-C9C8EAA5F159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7" creationId="{4DFD62CF-E685-401A-8877-B6F671A98869}"/>
          </ac:spMkLst>
        </pc:spChg>
        <pc:spChg chg="add mod">
          <ac:chgData name="신 주용" userId="ce306e5e72bceba6" providerId="LiveId" clId="{22B2E4AB-32B4-4A35-A23B-E37E0D09545C}" dt="2022-04-10T07:28:23.436" v="1976" actId="20577"/>
          <ac:spMkLst>
            <pc:docMk/>
            <pc:sldMk cId="3714571788" sldId="414"/>
            <ac:spMk id="20" creationId="{F7AE8743-97B0-4CD7-A77E-7ECF8A81D69C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3" creationId="{9CF32FD6-D062-41C1-9975-AD06E8B9FC8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5" creationId="{3CE6BCFE-FC25-493C-8827-E226D777A63D}"/>
          </ac:spMkLst>
        </pc:spChg>
        <pc:spChg chg="add mod">
          <ac:chgData name="신 주용" userId="ce306e5e72bceba6" providerId="LiveId" clId="{22B2E4AB-32B4-4A35-A23B-E37E0D09545C}" dt="2022-04-10T07:28:02.649" v="1954" actId="20577"/>
          <ac:spMkLst>
            <pc:docMk/>
            <pc:sldMk cId="3714571788" sldId="414"/>
            <ac:spMk id="26" creationId="{5FD5E843-AC94-4E1C-994B-51FDDB8CC9DB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7" creationId="{EE6474F9-58BA-42E4-A458-FCFCC3444BA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8" creationId="{37489D27-1A13-45A9-9ABE-0DBDF9B9493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9" creationId="{B61EA578-4CD7-43CC-B576-2740B44BB7D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30" creationId="{D4860112-61ED-4EE9-BB43-E221E765642E}"/>
          </ac:spMkLst>
        </pc:spChg>
        <pc:spChg chg="add mod">
          <ac:chgData name="신 주용" userId="ce306e5e72bceba6" providerId="LiveId" clId="{22B2E4AB-32B4-4A35-A23B-E37E0D09545C}" dt="2022-04-10T07:27:54.671" v="1898" actId="1036"/>
          <ac:spMkLst>
            <pc:docMk/>
            <pc:sldMk cId="3714571788" sldId="414"/>
            <ac:spMk id="31" creationId="{1F8F57C5-F60B-47E4-A24F-23C727215574}"/>
          </ac:spMkLst>
        </pc:spChg>
        <pc:spChg chg="add del mod">
          <ac:chgData name="신 주용" userId="ce306e5e72bceba6" providerId="LiveId" clId="{22B2E4AB-32B4-4A35-A23B-E37E0D09545C}" dt="2022-04-10T07:26:35.651" v="1880"/>
          <ac:spMkLst>
            <pc:docMk/>
            <pc:sldMk cId="3714571788" sldId="414"/>
            <ac:spMk id="34" creationId="{F5FAC935-D6AB-4540-8B67-3AFE370829C4}"/>
          </ac:spMkLst>
        </pc:sp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3" creationId="{DEDE320A-3321-484E-8D8E-D64EEEBB6458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4" creationId="{B560808F-4382-4B4E-B536-64EE506AFF8C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9" creationId="{FE40F93D-D78D-4CA4-BA35-1A8B41274A8E}"/>
          </ac:picMkLst>
        </pc:pic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10" creationId="{7BF7EF9E-1B67-49A8-8BF7-5C8BC456C24F}"/>
          </ac:picMkLst>
        </pc:picChg>
        <pc:picChg chg="add mod">
          <ac:chgData name="신 주용" userId="ce306e5e72bceba6" providerId="LiveId" clId="{22B2E4AB-32B4-4A35-A23B-E37E0D09545C}" dt="2022-04-10T07:28:08.014" v="1963" actId="1036"/>
          <ac:picMkLst>
            <pc:docMk/>
            <pc:sldMk cId="3714571788" sldId="414"/>
            <ac:picMk id="19" creationId="{C02EFB31-4FF2-493C-B72A-2EB8E8A5D9D0}"/>
          </ac:picMkLst>
        </pc:picChg>
        <pc:cxnChg chg="add mod">
          <ac:chgData name="신 주용" userId="ce306e5e72bceba6" providerId="LiveId" clId="{22B2E4AB-32B4-4A35-A23B-E37E0D09545C}" dt="2022-04-10T07:26:33.934" v="1878" actId="1582"/>
          <ac:cxnSpMkLst>
            <pc:docMk/>
            <pc:sldMk cId="3714571788" sldId="414"/>
            <ac:cxnSpMk id="22" creationId="{F359F9E6-BF0F-4DBC-858E-D64CC1151F2A}"/>
          </ac:cxnSpMkLst>
        </pc:cxnChg>
        <pc:cxnChg chg="add mod">
          <ac:chgData name="신 주용" userId="ce306e5e72bceba6" providerId="LiveId" clId="{22B2E4AB-32B4-4A35-A23B-E37E0D09545C}" dt="2022-04-10T07:26:46.466" v="1884" actId="1076"/>
          <ac:cxnSpMkLst>
            <pc:docMk/>
            <pc:sldMk cId="3714571788" sldId="414"/>
            <ac:cxnSpMk id="35" creationId="{57874C34-B5FD-42C2-921E-34FCF2611981}"/>
          </ac:cxnSpMkLst>
        </pc:cxnChg>
      </pc:sldChg>
      <pc:sldChg chg="addSp delSp modSp add mod ord">
        <pc:chgData name="신 주용" userId="ce306e5e72bceba6" providerId="LiveId" clId="{22B2E4AB-32B4-4A35-A23B-E37E0D09545C}" dt="2022-04-10T07:58:35.790" v="2710" actId="1035"/>
        <pc:sldMkLst>
          <pc:docMk/>
          <pc:sldMk cId="1722239483" sldId="415"/>
        </pc:sldMkLst>
        <pc:spChg chg="mod">
          <ac:chgData name="신 주용" userId="ce306e5e72bceba6" providerId="LiveId" clId="{22B2E4AB-32B4-4A35-A23B-E37E0D09545C}" dt="2022-04-10T07:56:18.736" v="2138" actId="14100"/>
          <ac:spMkLst>
            <pc:docMk/>
            <pc:sldMk cId="1722239483" sldId="415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7:58:35.790" v="2710" actId="1035"/>
          <ac:spMkLst>
            <pc:docMk/>
            <pc:sldMk cId="1722239483" sldId="415"/>
            <ac:spMk id="23" creationId="{5AEF6596-D3D6-430B-9ABB-A0FB83833075}"/>
          </ac:spMkLst>
        </pc:spChg>
        <pc:picChg chg="add del">
          <ac:chgData name="신 주용" userId="ce306e5e72bceba6" providerId="LiveId" clId="{22B2E4AB-32B4-4A35-A23B-E37E0D09545C}" dt="2022-04-10T07:55:31.867" v="2002" actId="22"/>
          <ac:picMkLst>
            <pc:docMk/>
            <pc:sldMk cId="1722239483" sldId="415"/>
            <ac:picMk id="3" creationId="{6DD05A6F-34C5-418E-A63F-84569C8E9768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5" creationId="{B8176B76-AB06-41EB-9EBD-DA00668137AA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9" creationId="{A73D7D8B-2461-4094-9781-0C16C3F3B3EA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0" creationId="{D24BF843-7D74-4B50-90D6-AFB55CDF6130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7" creationId="{699CD695-766F-48D0-90D8-547B1874921E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18" creationId="{F120D7DF-18EA-4836-AC9C-28B5517AEF9E}"/>
          </ac:picMkLst>
        </pc:picChg>
      </pc:sldChg>
    </pc:docChg>
  </pc:docChgLst>
  <pc:docChgLst>
    <pc:chgData name="신 주용" userId="ce306e5e72bceba6" providerId="LiveId" clId="{F176E591-0079-4091-9677-E34E168CA0A3}"/>
    <pc:docChg chg="undo custSel addSld delSld modSld sldOrd">
      <pc:chgData name="신 주용" userId="ce306e5e72bceba6" providerId="LiveId" clId="{F176E591-0079-4091-9677-E34E168CA0A3}" dt="2022-03-31T09:02:02.736" v="4166" actId="1036"/>
      <pc:docMkLst>
        <pc:docMk/>
      </pc:docMkLst>
      <pc:sldChg chg="modSp mod">
        <pc:chgData name="신 주용" userId="ce306e5e72bceba6" providerId="LiveId" clId="{F176E591-0079-4091-9677-E34E168CA0A3}" dt="2022-03-31T08:13:18.569" v="28"/>
        <pc:sldMkLst>
          <pc:docMk/>
          <pc:sldMk cId="109162043" sldId="368"/>
        </pc:sldMkLst>
        <pc:spChg chg="mod">
          <ac:chgData name="신 주용" userId="ce306e5e72bceba6" providerId="LiveId" clId="{F176E591-0079-4091-9677-E34E168CA0A3}" dt="2022-03-31T08:13:18.569" v="28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F176E591-0079-4091-9677-E34E168CA0A3}" dt="2022-03-31T08:13:51.853" v="54" actId="1076"/>
        <pc:sldMkLst>
          <pc:docMk/>
          <pc:sldMk cId="2782456046" sldId="376"/>
        </pc:sldMkLst>
        <pc:spChg chg="mod">
          <ac:chgData name="신 주용" userId="ce306e5e72bceba6" providerId="LiveId" clId="{F176E591-0079-4091-9677-E34E168CA0A3}" dt="2022-03-31T08:13:22.084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13:51.853" v="54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F176E591-0079-4091-9677-E34E168CA0A3}" dt="2022-03-31T08:14:11.001" v="144"/>
        <pc:sldMkLst>
          <pc:docMk/>
          <pc:sldMk cId="1342536853" sldId="407"/>
        </pc:sldMkLst>
        <pc:spChg chg="add del mod">
          <ac:chgData name="신 주용" userId="ce306e5e72bceba6" providerId="LiveId" clId="{F176E591-0079-4091-9677-E34E168CA0A3}" dt="2022-03-31T08:14:11.001" v="144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F176E591-0079-4091-9677-E34E168CA0A3}" dt="2022-03-31T08:33:30.704" v="1063" actId="1076"/>
        <pc:sldMkLst>
          <pc:docMk/>
          <pc:sldMk cId="1054383841" sldId="409"/>
        </pc:sldMkLst>
        <pc:spChg chg="mod">
          <ac:chgData name="신 주용" userId="ce306e5e72bceba6" providerId="LiveId" clId="{F176E591-0079-4091-9677-E34E168CA0A3}" dt="2022-03-31T08:31:01.657" v="953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6" creationId="{F4E8C419-1FFE-4DFF-BBBA-67282B58AD44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31:53.944" v="961" actId="21"/>
          <ac:spMkLst>
            <pc:docMk/>
            <pc:sldMk cId="1054383841" sldId="409"/>
            <ac:spMk id="25" creationId="{90C05878-801B-4EF8-B36F-800F0D752F75}"/>
          </ac:spMkLst>
        </pc:spChg>
        <pc:spChg chg="mod">
          <ac:chgData name="신 주용" userId="ce306e5e72bceba6" providerId="LiveId" clId="{F176E591-0079-4091-9677-E34E168CA0A3}" dt="2022-03-31T08:30:43.589" v="952" actId="1036"/>
          <ac:spMkLst>
            <pc:docMk/>
            <pc:sldMk cId="1054383841" sldId="409"/>
            <ac:spMk id="27" creationId="{EE6474F9-58BA-42E4-A458-FCFCC3444BAF}"/>
          </ac:spMkLst>
        </pc:spChg>
        <pc:picChg chg="del">
          <ac:chgData name="신 주용" userId="ce306e5e72bceba6" providerId="LiveId" clId="{F176E591-0079-4091-9677-E34E168CA0A3}" dt="2022-03-31T08:15:28.194" v="146" actId="478"/>
          <ac:picMkLst>
            <pc:docMk/>
            <pc:sldMk cId="1054383841" sldId="409"/>
            <ac:picMk id="3" creationId="{8856C690-2A9D-4299-BBFF-1B4BC2CA6973}"/>
          </ac:picMkLst>
        </pc:picChg>
        <pc:picChg chg="add mod">
          <ac:chgData name="신 주용" userId="ce306e5e72bceba6" providerId="LiveId" clId="{F176E591-0079-4091-9677-E34E168CA0A3}" dt="2022-03-31T08:30:43.589" v="952" actId="1036"/>
          <ac:picMkLst>
            <pc:docMk/>
            <pc:sldMk cId="1054383841" sldId="409"/>
            <ac:picMk id="4" creationId="{7EF6FAC1-40DF-45F0-B431-B76757DA225B}"/>
          </ac:picMkLst>
        </pc:picChg>
        <pc:picChg chg="add mod modCrop">
          <ac:chgData name="신 주용" userId="ce306e5e72bceba6" providerId="LiveId" clId="{F176E591-0079-4091-9677-E34E168CA0A3}" dt="2022-03-31T08:33:25.448" v="1061" actId="14100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3:30.704" v="1063" actId="1076"/>
          <ac:picMkLst>
            <pc:docMk/>
            <pc:sldMk cId="1054383841" sldId="409"/>
            <ac:picMk id="12" creationId="{B5BB786E-B377-4FC8-9111-F1519BD4FC5D}"/>
          </ac:picMkLst>
        </pc:picChg>
        <pc:picChg chg="add del mod modCrop">
          <ac:chgData name="신 주용" userId="ce306e5e72bceba6" providerId="LiveId" clId="{F176E591-0079-4091-9677-E34E168CA0A3}" dt="2022-03-31T08:31:53.944" v="961" actId="21"/>
          <ac:picMkLst>
            <pc:docMk/>
            <pc:sldMk cId="1054383841" sldId="409"/>
            <ac:picMk id="18" creationId="{4882D8AE-A8BB-4DE7-B994-35DD20D49557}"/>
          </ac:picMkLst>
        </pc:picChg>
      </pc:sldChg>
      <pc:sldChg chg="addSp delSp modSp add mod">
        <pc:chgData name="신 주용" userId="ce306e5e72bceba6" providerId="LiveId" clId="{F176E591-0079-4091-9677-E34E168CA0A3}" dt="2022-03-31T08:37:32.142" v="1632" actId="1035"/>
        <pc:sldMkLst>
          <pc:docMk/>
          <pc:sldMk cId="4183163281" sldId="410"/>
        </pc:sldMkLst>
        <pc:spChg chg="del">
          <ac:chgData name="신 주용" userId="ce306e5e72bceba6" providerId="LiveId" clId="{F176E591-0079-4091-9677-E34E168CA0A3}" dt="2022-03-31T08:32:17.665" v="1009" actId="478"/>
          <ac:spMkLst>
            <pc:docMk/>
            <pc:sldMk cId="4183163281" sldId="410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2:18.588" v="1010" actId="478"/>
          <ac:spMkLst>
            <pc:docMk/>
            <pc:sldMk cId="4183163281" sldId="410"/>
            <ac:spMk id="19" creationId="{B26F765E-B804-487D-B2FA-0845858FFCA5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2" creationId="{6E4069E3-4D6D-420F-B40B-87E46578D763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5" creationId="{90C05878-801B-4EF8-B36F-800F0D752F75}"/>
          </ac:spMkLst>
        </pc:spChg>
        <pc:spChg chg="add 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6" creationId="{B9F437B1-0377-492C-8C57-7D2AA5AA388E}"/>
          </ac:spMkLst>
        </pc:spChg>
        <pc:picChg chg="add mod">
          <ac:chgData name="신 주용" userId="ce306e5e72bceba6" providerId="LiveId" clId="{F176E591-0079-4091-9677-E34E168CA0A3}" dt="2022-03-31T08:31:14.433" v="960" actId="14100"/>
          <ac:picMkLst>
            <pc:docMk/>
            <pc:sldMk cId="4183163281" sldId="410"/>
            <ac:picMk id="3" creationId="{31663402-9D19-4D52-9AC5-E5A5D8DE62C1}"/>
          </ac:picMkLst>
        </pc:picChg>
        <pc:picChg chg="del">
          <ac:chgData name="신 주용" userId="ce306e5e72bceba6" providerId="LiveId" clId="{F176E591-0079-4091-9677-E34E168CA0A3}" dt="2022-03-31T08:31:05.836" v="955" actId="478"/>
          <ac:picMkLst>
            <pc:docMk/>
            <pc:sldMk cId="4183163281" sldId="410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10" creationId="{39487245-EB0C-445F-B053-20432ED71CF4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2" creationId="{B5BB786E-B377-4FC8-9111-F1519BD4FC5D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8" creationId="{4882D8AE-A8BB-4DE7-B994-35DD20D49557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20" creationId="{F3FB6FF5-F124-44D7-BE19-CACCD7A8C04E}"/>
          </ac:picMkLst>
        </pc:picChg>
      </pc:sldChg>
      <pc:sldChg chg="modSp add mod ord">
        <pc:chgData name="신 주용" userId="ce306e5e72bceba6" providerId="LiveId" clId="{F176E591-0079-4091-9677-E34E168CA0A3}" dt="2022-03-31T08:37:41.740" v="1642"/>
        <pc:sldMkLst>
          <pc:docMk/>
          <pc:sldMk cId="437683265" sldId="411"/>
        </pc:sldMkLst>
        <pc:spChg chg="mod">
          <ac:chgData name="신 주용" userId="ce306e5e72bceba6" providerId="LiveId" clId="{F176E591-0079-4091-9677-E34E168CA0A3}" dt="2022-03-31T08:37:41.740" v="1642"/>
          <ac:spMkLst>
            <pc:docMk/>
            <pc:sldMk cId="437683265" sldId="41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F176E591-0079-4091-9677-E34E168CA0A3}" dt="2022-03-31T09:01:43.271" v="4157" actId="20577"/>
        <pc:sldMkLst>
          <pc:docMk/>
          <pc:sldMk cId="12365111" sldId="412"/>
        </pc:sldMkLst>
        <pc:spChg chg="add mod">
          <ac:chgData name="신 주용" userId="ce306e5e72bceba6" providerId="LiveId" clId="{F176E591-0079-4091-9677-E34E168CA0A3}" dt="2022-03-31T08:49:06.266" v="2447" actId="14100"/>
          <ac:spMkLst>
            <pc:docMk/>
            <pc:sldMk cId="12365111" sldId="412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8:37:46.888" v="1652"/>
          <ac:spMkLst>
            <pc:docMk/>
            <pc:sldMk cId="12365111" sldId="412"/>
            <ac:spMk id="14" creationId="{7AA523DA-F32B-4AF2-A924-947D338998C0}"/>
          </ac:spMkLst>
        </pc:spChg>
        <pc:spChg chg="mod ord">
          <ac:chgData name="신 주용" userId="ce306e5e72bceba6" providerId="LiveId" clId="{F176E591-0079-4091-9677-E34E168CA0A3}" dt="2022-03-31T09:01:43.271" v="4157" actId="20577"/>
          <ac:spMkLst>
            <pc:docMk/>
            <pc:sldMk cId="12365111" sldId="412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44:14.593" v="2029" actId="208"/>
          <ac:spMkLst>
            <pc:docMk/>
            <pc:sldMk cId="12365111" sldId="412"/>
            <ac:spMk id="20" creationId="{D63F5DA9-81DC-4D19-94B2-0A01E3F43C16}"/>
          </ac:spMkLst>
        </pc:spChg>
        <pc:spChg chg="add mod">
          <ac:chgData name="신 주용" userId="ce306e5e72bceba6" providerId="LiveId" clId="{F176E591-0079-4091-9677-E34E168CA0A3}" dt="2022-03-31T08:53:58.813" v="2806" actId="14100"/>
          <ac:spMkLst>
            <pc:docMk/>
            <pc:sldMk cId="12365111" sldId="412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53:53.276" v="2805" actId="478"/>
          <ac:spMkLst>
            <pc:docMk/>
            <pc:sldMk cId="12365111" sldId="412"/>
            <ac:spMk id="23" creationId="{E1F71077-07D3-4EB6-B232-07A0EE05CDAD}"/>
          </ac:spMkLst>
        </pc:spChg>
        <pc:spChg chg="add mod">
          <ac:chgData name="신 주용" userId="ce306e5e72bceba6" providerId="LiveId" clId="{F176E591-0079-4091-9677-E34E168CA0A3}" dt="2022-03-31T08:53:49.169" v="2804" actId="14100"/>
          <ac:spMkLst>
            <pc:docMk/>
            <pc:sldMk cId="12365111" sldId="412"/>
            <ac:spMk id="25" creationId="{6DF3F7B9-B088-4460-AC0E-9FC41A810152}"/>
          </ac:spMkLst>
        </pc:spChg>
        <pc:picChg chg="mod">
          <ac:chgData name="신 주용" userId="ce306e5e72bceba6" providerId="LiveId" clId="{F176E591-0079-4091-9677-E34E168CA0A3}" dt="2022-03-31T08:53:41.342" v="2802" actId="1076"/>
          <ac:picMkLst>
            <pc:docMk/>
            <pc:sldMk cId="12365111" sldId="412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9" creationId="{EC92E1ED-455E-4E73-B1D0-785D64A5019A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12" creationId="{B5BB786E-B377-4FC8-9111-F1519BD4FC5D}"/>
          </ac:picMkLst>
        </pc:picChg>
      </pc:sldChg>
      <pc:sldChg chg="addSp delSp modSp add mod">
        <pc:chgData name="신 주용" userId="ce306e5e72bceba6" providerId="LiveId" clId="{F176E591-0079-4091-9677-E34E168CA0A3}" dt="2022-03-31T09:02:02.736" v="4166" actId="1036"/>
        <pc:sldMkLst>
          <pc:docMk/>
          <pc:sldMk cId="2666508313" sldId="413"/>
        </pc:sldMkLst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9:02:02.736" v="4166" actId="1036"/>
          <ac:spMkLst>
            <pc:docMk/>
            <pc:sldMk cId="2666508313" sldId="413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0" creationId="{D63F5DA9-81DC-4D19-94B2-0A01E3F43C16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5" creationId="{6DF3F7B9-B088-4460-AC0E-9FC41A810152}"/>
          </ac:spMkLst>
        </pc:spChg>
        <pc:picChg chg="del">
          <ac:chgData name="신 주용" userId="ce306e5e72bceba6" providerId="LiveId" clId="{F176E591-0079-4091-9677-E34E168CA0A3}" dt="2022-03-31T08:56:40.676" v="3103" actId="478"/>
          <ac:picMkLst>
            <pc:docMk/>
            <pc:sldMk cId="2666508313" sldId="413"/>
            <ac:picMk id="4" creationId="{7EF6FAC1-40DF-45F0-B431-B76757DA225B}"/>
          </ac:picMkLst>
        </pc:picChg>
        <pc:picChg chg="add mod">
          <ac:chgData name="신 주용" userId="ce306e5e72bceba6" providerId="LiveId" clId="{F176E591-0079-4091-9677-E34E168CA0A3}" dt="2022-03-31T08:56:45.596" v="3104"/>
          <ac:picMkLst>
            <pc:docMk/>
            <pc:sldMk cId="2666508313" sldId="413"/>
            <ac:picMk id="19" creationId="{5AD12341-61ED-4B29-8FA8-34FC2428E81B}"/>
          </ac:picMkLst>
        </pc:picChg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4242640247" sldId="430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1706421912" sldId="432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849107818" sldId="433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255132675" sldId="434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844351276" sldId="435"/>
        </pc:sldMkLst>
      </pc:sldChg>
    </pc:docChg>
  </pc:docChgLst>
  <pc:docChgLst>
    <pc:chgData name="신 주용" userId="ce306e5e72bceba6" providerId="LiveId" clId="{9502EFFE-C576-4B6B-8547-AA88D7631EBC}"/>
    <pc:docChg chg="modSld">
      <pc:chgData name="신 주용" userId="ce306e5e72bceba6" providerId="LiveId" clId="{9502EFFE-C576-4B6B-8547-AA88D7631EBC}" dt="2022-03-31T09:03:02.712" v="26" actId="20577"/>
      <pc:docMkLst>
        <pc:docMk/>
      </pc:docMkLst>
      <pc:sldChg chg="modSp mod">
        <pc:chgData name="신 주용" userId="ce306e5e72bceba6" providerId="LiveId" clId="{9502EFFE-C576-4B6B-8547-AA88D7631EBC}" dt="2022-03-31T09:02:50.574" v="22"/>
        <pc:sldMkLst>
          <pc:docMk/>
          <pc:sldMk cId="1054383841" sldId="409"/>
        </pc:sldMkLst>
        <pc:spChg chg="mod">
          <ac:chgData name="신 주용" userId="ce306e5e72bceba6" providerId="LiveId" clId="{9502EFFE-C576-4B6B-8547-AA88D7631EBC}" dt="2022-03-31T09:02:50.574" v="22"/>
          <ac:spMkLst>
            <pc:docMk/>
            <pc:sldMk cId="1054383841" sldId="409"/>
            <ac:spMk id="22" creationId="{6E4069E3-4D6D-420F-B40B-87E46578D763}"/>
          </ac:spMkLst>
        </pc:spChg>
      </pc:sldChg>
      <pc:sldChg chg="modSp mod">
        <pc:chgData name="신 주용" userId="ce306e5e72bceba6" providerId="LiveId" clId="{9502EFFE-C576-4B6B-8547-AA88D7631EBC}" dt="2022-03-31T09:03:02.712" v="26" actId="20577"/>
        <pc:sldMkLst>
          <pc:docMk/>
          <pc:sldMk cId="4183163281" sldId="410"/>
        </pc:sldMkLst>
        <pc:spChg chg="mod">
          <ac:chgData name="신 주용" userId="ce306e5e72bceba6" providerId="LiveId" clId="{9502EFFE-C576-4B6B-8547-AA88D7631EBC}" dt="2022-03-31T09:03:02.712" v="26" actId="20577"/>
          <ac:spMkLst>
            <pc:docMk/>
            <pc:sldMk cId="4183163281" sldId="410"/>
            <ac:spMk id="26" creationId="{B9F437B1-0377-492C-8C57-7D2AA5AA388E}"/>
          </ac:spMkLst>
        </pc:spChg>
      </pc:sldChg>
    </pc:docChg>
  </pc:docChgLst>
  <pc:docChgLst>
    <pc:chgData name="신 주용" userId="ce306e5e72bceba6" providerId="LiveId" clId="{C6CD31D4-19EB-4A2E-87DA-B858A9862734}"/>
    <pc:docChg chg="undo redo custSel addSld delSld modSld sldOrd">
      <pc:chgData name="신 주용" userId="ce306e5e72bceba6" providerId="LiveId" clId="{C6CD31D4-19EB-4A2E-87DA-B858A9862734}" dt="2022-04-11T11:47:12.686" v="2572" actId="20577"/>
      <pc:docMkLst>
        <pc:docMk/>
      </pc:docMkLst>
      <pc:sldChg chg="modSp mod">
        <pc:chgData name="신 주용" userId="ce306e5e72bceba6" providerId="LiveId" clId="{C6CD31D4-19EB-4A2E-87DA-B858A9862734}" dt="2022-04-11T11:27:14.920" v="6"/>
        <pc:sldMkLst>
          <pc:docMk/>
          <pc:sldMk cId="109162043" sldId="368"/>
        </pc:sldMkLst>
        <pc:spChg chg="mod">
          <ac:chgData name="신 주용" userId="ce306e5e72bceba6" providerId="LiveId" clId="{C6CD31D4-19EB-4A2E-87DA-B858A9862734}" dt="2022-04-11T11:27:14.920" v="6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C6CD31D4-19EB-4A2E-87DA-B858A9862734}" dt="2022-04-11T11:27:50.149" v="30" actId="1076"/>
        <pc:sldMkLst>
          <pc:docMk/>
          <pc:sldMk cId="2782456046" sldId="376"/>
        </pc:sldMkLst>
        <pc:spChg chg="mod">
          <ac:chgData name="신 주용" userId="ce306e5e72bceba6" providerId="LiveId" clId="{C6CD31D4-19EB-4A2E-87DA-B858A9862734}" dt="2022-04-11T11:27:18.614" v="13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C6CD31D4-19EB-4A2E-87DA-B858A9862734}" dt="2022-04-11T11:27:50.149" v="30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C6CD31D4-19EB-4A2E-87DA-B858A9862734}" dt="2022-04-11T11:28:38.828" v="154"/>
        <pc:sldMkLst>
          <pc:docMk/>
          <pc:sldMk cId="1342536853" sldId="407"/>
        </pc:sldMkLst>
        <pc:spChg chg="mod">
          <ac:chgData name="신 주용" userId="ce306e5e72bceba6" providerId="LiveId" clId="{C6CD31D4-19EB-4A2E-87DA-B858A9862734}" dt="2022-04-11T11:28:38.828" v="154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C6CD31D4-19EB-4A2E-87DA-B858A9862734}" dt="2022-04-11T11:31:04.669" v="655" actId="1076"/>
        <pc:sldMkLst>
          <pc:docMk/>
          <pc:sldMk cId="1054383841" sldId="409"/>
        </pc:sldMkLst>
        <pc:spChg chg="add del mod">
          <ac:chgData name="신 주용" userId="ce306e5e72bceba6" providerId="LiveId" clId="{C6CD31D4-19EB-4A2E-87DA-B858A9862734}" dt="2022-04-11T11:28:40.374" v="155"/>
          <ac:spMkLst>
            <pc:docMk/>
            <pc:sldMk cId="1054383841" sldId="409"/>
            <ac:spMk id="14" creationId="{7AA523DA-F32B-4AF2-A924-947D338998C0}"/>
          </ac:spMkLst>
        </pc:spChg>
        <pc:spChg chg="add mod">
          <ac:chgData name="신 주용" userId="ce306e5e72bceba6" providerId="LiveId" clId="{C6CD31D4-19EB-4A2E-87DA-B858A9862734}" dt="2022-04-11T11:31:04.669" v="655" actId="1076"/>
          <ac:spMkLst>
            <pc:docMk/>
            <pc:sldMk cId="1054383841" sldId="409"/>
            <ac:spMk id="20" creationId="{AFCD8D4E-93BF-408B-874F-387EB14F87A8}"/>
          </ac:spMkLst>
        </pc:spChg>
        <pc:spChg chg="del">
          <ac:chgData name="신 주용" userId="ce306e5e72bceba6" providerId="LiveId" clId="{C6CD31D4-19EB-4A2E-87DA-B858A9862734}" dt="2022-04-11T11:28:30.020" v="134" actId="478"/>
          <ac:spMkLst>
            <pc:docMk/>
            <pc:sldMk cId="1054383841" sldId="409"/>
            <ac:spMk id="23" creationId="{9CF32FD6-D062-41C1-9975-AD06E8B9FC85}"/>
          </ac:spMkLst>
        </pc:spChg>
        <pc:picChg chg="del">
          <ac:chgData name="신 주용" userId="ce306e5e72bceba6" providerId="LiveId" clId="{C6CD31D4-19EB-4A2E-87DA-B858A9862734}" dt="2022-04-11T11:28:28.472" v="133" actId="478"/>
          <ac:picMkLst>
            <pc:docMk/>
            <pc:sldMk cId="1054383841" sldId="409"/>
            <ac:picMk id="3" creationId="{DEDE320A-3321-484E-8D8E-D64EEEBB6458}"/>
          </ac:picMkLst>
        </pc:picChg>
        <pc:picChg chg="add mod">
          <ac:chgData name="신 주용" userId="ce306e5e72bceba6" providerId="LiveId" clId="{C6CD31D4-19EB-4A2E-87DA-B858A9862734}" dt="2022-04-11T11:29:33.120" v="168" actId="1076"/>
          <ac:picMkLst>
            <pc:docMk/>
            <pc:sldMk cId="1054383841" sldId="409"/>
            <ac:picMk id="4" creationId="{DD5573D1-F7CC-49CD-BA4A-60C75FA9EBB1}"/>
          </ac:picMkLst>
        </pc:picChg>
        <pc:picChg chg="add del mod">
          <ac:chgData name="신 주용" userId="ce306e5e72bceba6" providerId="LiveId" clId="{C6CD31D4-19EB-4A2E-87DA-B858A9862734}" dt="2022-04-11T11:29:51.629" v="180" actId="478"/>
          <ac:picMkLst>
            <pc:docMk/>
            <pc:sldMk cId="1054383841" sldId="409"/>
            <ac:picMk id="9" creationId="{D2FC4D78-EF69-44E6-A3D8-73DB59C84BEA}"/>
          </ac:picMkLst>
        </pc:picChg>
        <pc:picChg chg="del">
          <ac:chgData name="신 주용" userId="ce306e5e72bceba6" providerId="LiveId" clId="{C6CD31D4-19EB-4A2E-87DA-B858A9862734}" dt="2022-04-11T11:28:28.472" v="133" actId="478"/>
          <ac:picMkLst>
            <pc:docMk/>
            <pc:sldMk cId="1054383841" sldId="409"/>
            <ac:picMk id="10" creationId="{7BF7EF9E-1B67-49A8-8BF7-5C8BC456C24F}"/>
          </ac:picMkLst>
        </pc:picChg>
      </pc:sldChg>
      <pc:sldChg chg="add del">
        <pc:chgData name="신 주용" userId="ce306e5e72bceba6" providerId="LiveId" clId="{C6CD31D4-19EB-4A2E-87DA-B858A9862734}" dt="2022-04-11T11:29:47.439" v="178" actId="47"/>
        <pc:sldMkLst>
          <pc:docMk/>
          <pc:sldMk cId="437683265" sldId="411"/>
        </pc:sldMkLst>
      </pc:sldChg>
      <pc:sldChg chg="add del">
        <pc:chgData name="신 주용" userId="ce306e5e72bceba6" providerId="LiveId" clId="{C6CD31D4-19EB-4A2E-87DA-B858A9862734}" dt="2022-04-11T11:29:47.439" v="178" actId="47"/>
        <pc:sldMkLst>
          <pc:docMk/>
          <pc:sldMk cId="2666508313" sldId="413"/>
        </pc:sldMkLst>
      </pc:sldChg>
      <pc:sldChg chg="add del">
        <pc:chgData name="신 주용" userId="ce306e5e72bceba6" providerId="LiveId" clId="{C6CD31D4-19EB-4A2E-87DA-B858A9862734}" dt="2022-04-11T11:29:47.439" v="178" actId="47"/>
        <pc:sldMkLst>
          <pc:docMk/>
          <pc:sldMk cId="3714571788" sldId="414"/>
        </pc:sldMkLst>
      </pc:sldChg>
      <pc:sldChg chg="add del">
        <pc:chgData name="신 주용" userId="ce306e5e72bceba6" providerId="LiveId" clId="{C6CD31D4-19EB-4A2E-87DA-B858A9862734}" dt="2022-04-11T11:29:47.439" v="178" actId="47"/>
        <pc:sldMkLst>
          <pc:docMk/>
          <pc:sldMk cId="1722239483" sldId="415"/>
        </pc:sldMkLst>
      </pc:sldChg>
      <pc:sldChg chg="addSp delSp modSp add del mod">
        <pc:chgData name="신 주용" userId="ce306e5e72bceba6" providerId="LiveId" clId="{C6CD31D4-19EB-4A2E-87DA-B858A9862734}" dt="2022-04-11T11:42:34.057" v="1813" actId="1076"/>
        <pc:sldMkLst>
          <pc:docMk/>
          <pc:sldMk cId="2741782022" sldId="416"/>
        </pc:sldMkLst>
        <pc:spChg chg="add del mod">
          <ac:chgData name="신 주용" userId="ce306e5e72bceba6" providerId="LiveId" clId="{C6CD31D4-19EB-4A2E-87DA-B858A9862734}" dt="2022-04-11T11:31:08.879" v="657" actId="478"/>
          <ac:spMkLst>
            <pc:docMk/>
            <pc:sldMk cId="2741782022" sldId="416"/>
            <ac:spMk id="16" creationId="{587EABAD-0C50-4CD0-923A-36457787499F}"/>
          </ac:spMkLst>
        </pc:spChg>
        <pc:spChg chg="add mod">
          <ac:chgData name="신 주용" userId="ce306e5e72bceba6" providerId="LiveId" clId="{C6CD31D4-19EB-4A2E-87DA-B858A9862734}" dt="2022-04-11T11:42:34.057" v="1813" actId="1076"/>
          <ac:spMkLst>
            <pc:docMk/>
            <pc:sldMk cId="2741782022" sldId="416"/>
            <ac:spMk id="17" creationId="{3C001551-B972-456C-8E3F-DAC896B3C575}"/>
          </ac:spMkLst>
        </pc:spChg>
        <pc:picChg chg="add mod">
          <ac:chgData name="신 주용" userId="ce306e5e72bceba6" providerId="LiveId" clId="{C6CD31D4-19EB-4A2E-87DA-B858A9862734}" dt="2022-04-11T11:42:30.997" v="1812" actId="1037"/>
          <ac:picMkLst>
            <pc:docMk/>
            <pc:sldMk cId="2741782022" sldId="416"/>
            <ac:picMk id="3" creationId="{288A3FE7-2680-4B13-B300-769529011D32}"/>
          </ac:picMkLst>
        </pc:picChg>
        <pc:picChg chg="add del">
          <ac:chgData name="신 주용" userId="ce306e5e72bceba6" providerId="LiveId" clId="{C6CD31D4-19EB-4A2E-87DA-B858A9862734}" dt="2022-04-11T11:31:07.864" v="656" actId="478"/>
          <ac:picMkLst>
            <pc:docMk/>
            <pc:sldMk cId="2741782022" sldId="416"/>
            <ac:picMk id="4" creationId="{DD5573D1-F7CC-49CD-BA4A-60C75FA9EBB1}"/>
          </ac:picMkLst>
        </pc:picChg>
        <pc:picChg chg="del mod">
          <ac:chgData name="신 주용" userId="ce306e5e72bceba6" providerId="LiveId" clId="{C6CD31D4-19EB-4A2E-87DA-B858A9862734}" dt="2022-04-11T11:42:21.484" v="1795" actId="478"/>
          <ac:picMkLst>
            <pc:docMk/>
            <pc:sldMk cId="2741782022" sldId="416"/>
            <ac:picMk id="9" creationId="{D2FC4D78-EF69-44E6-A3D8-73DB59C84BEA}"/>
          </ac:picMkLst>
        </pc:picChg>
      </pc:sldChg>
      <pc:sldChg chg="addSp delSp modSp add mod">
        <pc:chgData name="신 주용" userId="ce306e5e72bceba6" providerId="LiveId" clId="{C6CD31D4-19EB-4A2E-87DA-B858A9862734}" dt="2022-04-11T11:34:51.920" v="1794" actId="1036"/>
        <pc:sldMkLst>
          <pc:docMk/>
          <pc:sldMk cId="2262127851" sldId="417"/>
        </pc:sldMkLst>
        <pc:spChg chg="mod">
          <ac:chgData name="신 주용" userId="ce306e5e72bceba6" providerId="LiveId" clId="{C6CD31D4-19EB-4A2E-87DA-B858A9862734}" dt="2022-04-11T11:34:51.920" v="1794" actId="1036"/>
          <ac:spMkLst>
            <pc:docMk/>
            <pc:sldMk cId="2262127851" sldId="417"/>
            <ac:spMk id="17" creationId="{3C001551-B972-456C-8E3F-DAC896B3C575}"/>
          </ac:spMkLst>
        </pc:spChg>
        <pc:picChg chg="add mod modCrop">
          <ac:chgData name="신 주용" userId="ce306e5e72bceba6" providerId="LiveId" clId="{C6CD31D4-19EB-4A2E-87DA-B858A9862734}" dt="2022-04-11T11:33:35.786" v="1328" actId="1037"/>
          <ac:picMkLst>
            <pc:docMk/>
            <pc:sldMk cId="2262127851" sldId="417"/>
            <ac:picMk id="3" creationId="{D692D87F-CAD9-4EC5-A6E1-650D7EE22D0B}"/>
          </ac:picMkLst>
        </pc:picChg>
        <pc:picChg chg="del">
          <ac:chgData name="신 주용" userId="ce306e5e72bceba6" providerId="LiveId" clId="{C6CD31D4-19EB-4A2E-87DA-B858A9862734}" dt="2022-04-11T11:33:22.833" v="1313" actId="478"/>
          <ac:picMkLst>
            <pc:docMk/>
            <pc:sldMk cId="2262127851" sldId="417"/>
            <ac:picMk id="9" creationId="{D2FC4D78-EF69-44E6-A3D8-73DB59C84BEA}"/>
          </ac:picMkLst>
        </pc:picChg>
      </pc:sldChg>
      <pc:sldChg chg="addSp delSp modSp add mod">
        <pc:chgData name="신 주용" userId="ce306e5e72bceba6" providerId="LiveId" clId="{C6CD31D4-19EB-4A2E-87DA-B858A9862734}" dt="2022-04-11T11:47:12.686" v="2572" actId="20577"/>
        <pc:sldMkLst>
          <pc:docMk/>
          <pc:sldMk cId="1016835987" sldId="418"/>
        </pc:sldMkLst>
        <pc:spChg chg="mod">
          <ac:chgData name="신 주용" userId="ce306e5e72bceba6" providerId="LiveId" clId="{C6CD31D4-19EB-4A2E-87DA-B858A9862734}" dt="2022-04-11T11:44:15.327" v="1857"/>
          <ac:spMkLst>
            <pc:docMk/>
            <pc:sldMk cId="1016835987" sldId="418"/>
            <ac:spMk id="14" creationId="{7AA523DA-F32B-4AF2-A924-947D338998C0}"/>
          </ac:spMkLst>
        </pc:spChg>
        <pc:spChg chg="mod">
          <ac:chgData name="신 주용" userId="ce306e5e72bceba6" providerId="LiveId" clId="{C6CD31D4-19EB-4A2E-87DA-B858A9862734}" dt="2022-04-11T11:47:12.686" v="2572" actId="20577"/>
          <ac:spMkLst>
            <pc:docMk/>
            <pc:sldMk cId="1016835987" sldId="418"/>
            <ac:spMk id="17" creationId="{3C001551-B972-456C-8E3F-DAC896B3C575}"/>
          </ac:spMkLst>
        </pc:spChg>
        <pc:spChg chg="mod">
          <ac:chgData name="신 주용" userId="ce306e5e72bceba6" providerId="LiveId" clId="{C6CD31D4-19EB-4A2E-87DA-B858A9862734}" dt="2022-04-11T11:46:53.570" v="2550" actId="1035"/>
          <ac:spMkLst>
            <pc:docMk/>
            <pc:sldMk cId="1016835987" sldId="418"/>
            <ac:spMk id="27" creationId="{EE6474F9-58BA-42E4-A458-FCFCC3444BAF}"/>
          </ac:spMkLst>
        </pc:spChg>
        <pc:picChg chg="del">
          <ac:chgData name="신 주용" userId="ce306e5e72bceba6" providerId="LiveId" clId="{C6CD31D4-19EB-4A2E-87DA-B858A9862734}" dt="2022-04-11T11:44:15.695" v="1858" actId="478"/>
          <ac:picMkLst>
            <pc:docMk/>
            <pc:sldMk cId="1016835987" sldId="418"/>
            <ac:picMk id="3" creationId="{D692D87F-CAD9-4EC5-A6E1-650D7EE22D0B}"/>
          </ac:picMkLst>
        </pc:picChg>
        <pc:picChg chg="add mod">
          <ac:chgData name="신 주용" userId="ce306e5e72bceba6" providerId="LiveId" clId="{C6CD31D4-19EB-4A2E-87DA-B858A9862734}" dt="2022-04-11T11:46:53.570" v="2550" actId="1035"/>
          <ac:picMkLst>
            <pc:docMk/>
            <pc:sldMk cId="1016835987" sldId="418"/>
            <ac:picMk id="4" creationId="{2831CE99-5E91-41B4-BA3C-EC13539BEE5D}"/>
          </ac:picMkLst>
        </pc:picChg>
        <pc:picChg chg="add mod modCrop">
          <ac:chgData name="신 주용" userId="ce306e5e72bceba6" providerId="LiveId" clId="{C6CD31D4-19EB-4A2E-87DA-B858A9862734}" dt="2022-04-11T11:46:53.570" v="2550" actId="1035"/>
          <ac:picMkLst>
            <pc:docMk/>
            <pc:sldMk cId="1016835987" sldId="418"/>
            <ac:picMk id="18" creationId="{C6394D73-4DD6-4E03-AF2E-361A97CF1577}"/>
          </ac:picMkLst>
        </pc:picChg>
      </pc:sldChg>
      <pc:sldChg chg="modSp add del mod ord">
        <pc:chgData name="신 주용" userId="ce306e5e72bceba6" providerId="LiveId" clId="{C6CD31D4-19EB-4A2E-87DA-B858A9862734}" dt="2022-04-11T11:44:08.881" v="1839" actId="47"/>
        <pc:sldMkLst>
          <pc:docMk/>
          <pc:sldMk cId="2432511876" sldId="418"/>
        </pc:sldMkLst>
        <pc:spChg chg="mod">
          <ac:chgData name="신 주용" userId="ce306e5e72bceba6" providerId="LiveId" clId="{C6CD31D4-19EB-4A2E-87DA-B858A9862734}" dt="2022-04-11T11:44:07.877" v="1838" actId="20577"/>
          <ac:spMkLst>
            <pc:docMk/>
            <pc:sldMk cId="2432511876" sldId="418"/>
            <ac:spMk id="36" creationId="{C87EE3C9-854B-49A6-99D9-2933E19EAD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특별실습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특별실습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503585" y="2888174"/>
            <a:ext cx="918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3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장의 멀티프로세스 유한 버퍼의 생산자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소비자 프로그램을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멀티스레드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프로그램으로 변환하여 작성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생산 및 소비되는 데이터는 임의의 응용 데이터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소스 프로그램 및 설명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 예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변환된 코드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변환된 코드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5573D1-F7CC-49CD-BA4A-60C75FA9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3" y="1185706"/>
            <a:ext cx="4925005" cy="4901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CD8D4E-93BF-408B-874F-387EB14F87A8}"/>
              </a:ext>
            </a:extLst>
          </p:cNvPr>
          <p:cNvSpPr txBox="1"/>
          <p:nvPr/>
        </p:nvSpPr>
        <p:spPr>
          <a:xfrm>
            <a:off x="5508749" y="2690336"/>
            <a:ext cx="61515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 코드에서 사용될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헤더와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글로벌 변수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포인터 등 공통으로 사용될 것들입니다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 특별 과제의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내에 선언되어 있던 것을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외부 함수에서 사용하기 위해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전역으로 선언해준 모습입니다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38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변환된 코드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01551-B972-456C-8E3F-DAC896B3C575}"/>
              </a:ext>
            </a:extLst>
          </p:cNvPr>
          <p:cNvSpPr txBox="1"/>
          <p:nvPr/>
        </p:nvSpPr>
        <p:spPr>
          <a:xfrm>
            <a:off x="6930360" y="2339294"/>
            <a:ext cx="4349427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함수 내부입니다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 프로그램과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겹치는 부분이 많아 해당 부분은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설명하지 않겠습니다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 코드와 거의 차이가 없으나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하단의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문이 사라지고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pthread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생성과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pthread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종료를 기다려 주는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메서드가 사용되었습니다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 따로 선언된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inner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outer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구동시각각의 쓰레드로 생성하여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켜주는 코드입니다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8A3FE7-2680-4B13-B300-76952901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4" y="966830"/>
            <a:ext cx="5784887" cy="53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8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변환된 코드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01551-B972-456C-8E3F-DAC896B3C575}"/>
              </a:ext>
            </a:extLst>
          </p:cNvPr>
          <p:cNvSpPr txBox="1"/>
          <p:nvPr/>
        </p:nvSpPr>
        <p:spPr>
          <a:xfrm>
            <a:off x="7743825" y="2757011"/>
            <a:ext cx="3916507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외부에 따로 선언된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inner, outer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inner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앞 프로그램에서의 생산자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앞 프로그램에서의 소비자</a:t>
            </a: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역할을 메인 메서드에서의 호출에 따라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스레드에서 수행하게 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92D87F-CAD9-4EC5-A6E1-650D7EE22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89"/>
          <a:stretch/>
        </p:blipFill>
        <p:spPr>
          <a:xfrm>
            <a:off x="585144" y="1323974"/>
            <a:ext cx="715868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2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 결과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9249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01551-B972-456C-8E3F-DAC896B3C575}"/>
              </a:ext>
            </a:extLst>
          </p:cNvPr>
          <p:cNvSpPr txBox="1"/>
          <p:nvPr/>
        </p:nvSpPr>
        <p:spPr>
          <a:xfrm>
            <a:off x="403695" y="2814161"/>
            <a:ext cx="11256638" cy="313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컴파일시 런타임 오류를 방지하기 위한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lrt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옵션을 넣어서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컴파일해준 후 프로그램을 실행해준 다음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 학번인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20184102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입력해준 결과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잘 전달이 된 것을 알 수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외부에 선언되어 있는 각각의 함수들이 각각의 스레드를 이용하여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하나가 끝나면 하나가 실행되는 방식으로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 수행되는 것을 알 수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1CE99-5E91-41B4-BA3C-EC13539B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22" y="1676543"/>
            <a:ext cx="7088248" cy="10518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6394D73-4DD6-4E03-AF2E-361A97CF15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2" t="77004" r="39489" b="8447"/>
          <a:stretch/>
        </p:blipFill>
        <p:spPr>
          <a:xfrm>
            <a:off x="4632158" y="4100923"/>
            <a:ext cx="2924175" cy="7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3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4765</TotalTime>
  <Words>205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맑은 고딕</vt:lpstr>
      <vt:lpstr>배달의민족 한나체 Pro</vt:lpstr>
      <vt:lpstr>배달의민족 주아</vt:lpstr>
      <vt:lpstr>야놀자 야체 B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76</cp:revision>
  <dcterms:created xsi:type="dcterms:W3CDTF">2021-09-22T03:36:31Z</dcterms:created>
  <dcterms:modified xsi:type="dcterms:W3CDTF">2022-04-11T11:47:17Z</dcterms:modified>
</cp:coreProperties>
</file>