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368" r:id="rId2"/>
    <p:sldId id="407" r:id="rId3"/>
    <p:sldId id="409" r:id="rId4"/>
    <p:sldId id="419" r:id="rId5"/>
    <p:sldId id="420" r:id="rId6"/>
    <p:sldId id="422" r:id="rId7"/>
    <p:sldId id="423" r:id="rId8"/>
    <p:sldId id="28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  <p:embeddedFont>
      <p:font typeface="배달의민족 한나체 Pro" panose="020B0600000101010101" pitchFamily="50" charset="-127"/>
      <p:regular r:id="rId14"/>
    </p:embeddedFont>
    <p:embeddedFont>
      <p:font typeface="야놀자 야체 B" panose="020206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C66CD-118C-4C64-ABEE-215C69662735}" v="389" dt="2022-04-24T10:08:57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>
        <p:scale>
          <a:sx n="75" d="100"/>
          <a:sy n="75" d="100"/>
        </p:scale>
        <p:origin x="19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  <pc:docChgLst>
    <pc:chgData name="신 주용" userId="ce306e5e72bceba6" providerId="LiveId" clId="{C6CD31D4-19EB-4A2E-87DA-B858A9862734}"/>
    <pc:docChg chg="undo redo custSel addSld delSld modSld sldOrd">
      <pc:chgData name="신 주용" userId="ce306e5e72bceba6" providerId="LiveId" clId="{C6CD31D4-19EB-4A2E-87DA-B858A9862734}" dt="2022-04-11T11:47:12.686" v="2572" actId="20577"/>
      <pc:docMkLst>
        <pc:docMk/>
      </pc:docMkLst>
      <pc:sldChg chg="modSp mod">
        <pc:chgData name="신 주용" userId="ce306e5e72bceba6" providerId="LiveId" clId="{C6CD31D4-19EB-4A2E-87DA-B858A9862734}" dt="2022-04-11T11:27:14.920" v="6"/>
        <pc:sldMkLst>
          <pc:docMk/>
          <pc:sldMk cId="109162043" sldId="368"/>
        </pc:sldMkLst>
        <pc:spChg chg="mod">
          <ac:chgData name="신 주용" userId="ce306e5e72bceba6" providerId="LiveId" clId="{C6CD31D4-19EB-4A2E-87DA-B858A9862734}" dt="2022-04-11T11:27:14.920" v="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C6CD31D4-19EB-4A2E-87DA-B858A9862734}" dt="2022-04-11T11:27:50.149" v="30" actId="1076"/>
        <pc:sldMkLst>
          <pc:docMk/>
          <pc:sldMk cId="2782456046" sldId="376"/>
        </pc:sldMkLst>
        <pc:spChg chg="mod">
          <ac:chgData name="신 주용" userId="ce306e5e72bceba6" providerId="LiveId" clId="{C6CD31D4-19EB-4A2E-87DA-B858A9862734}" dt="2022-04-11T11:27:18.614" v="1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C6CD31D4-19EB-4A2E-87DA-B858A9862734}" dt="2022-04-11T11:27:50.149" v="30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C6CD31D4-19EB-4A2E-87DA-B858A9862734}" dt="2022-04-11T11:28:38.828" v="154"/>
        <pc:sldMkLst>
          <pc:docMk/>
          <pc:sldMk cId="1342536853" sldId="407"/>
        </pc:sldMkLst>
        <pc:spChg chg="mod">
          <ac:chgData name="신 주용" userId="ce306e5e72bceba6" providerId="LiveId" clId="{C6CD31D4-19EB-4A2E-87DA-B858A9862734}" dt="2022-04-11T11:28:38.828" v="15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C6CD31D4-19EB-4A2E-87DA-B858A9862734}" dt="2022-04-11T11:31:04.669" v="655" actId="1076"/>
        <pc:sldMkLst>
          <pc:docMk/>
          <pc:sldMk cId="1054383841" sldId="409"/>
        </pc:sldMkLst>
        <pc:spChg chg="add del mod">
          <ac:chgData name="신 주용" userId="ce306e5e72bceba6" providerId="LiveId" clId="{C6CD31D4-19EB-4A2E-87DA-B858A9862734}" dt="2022-04-11T11:28:40.374" v="155"/>
          <ac:spMkLst>
            <pc:docMk/>
            <pc:sldMk cId="1054383841" sldId="409"/>
            <ac:spMk id="14" creationId="{7AA523DA-F32B-4AF2-A924-947D338998C0}"/>
          </ac:spMkLst>
        </pc:spChg>
        <pc:spChg chg="add mod">
          <ac:chgData name="신 주용" userId="ce306e5e72bceba6" providerId="LiveId" clId="{C6CD31D4-19EB-4A2E-87DA-B858A9862734}" dt="2022-04-11T11:31:04.669" v="655" actId="1076"/>
          <ac:spMkLst>
            <pc:docMk/>
            <pc:sldMk cId="1054383841" sldId="409"/>
            <ac:spMk id="20" creationId="{AFCD8D4E-93BF-408B-874F-387EB14F87A8}"/>
          </ac:spMkLst>
        </pc:spChg>
        <pc:spChg chg="del">
          <ac:chgData name="신 주용" userId="ce306e5e72bceba6" providerId="LiveId" clId="{C6CD31D4-19EB-4A2E-87DA-B858A9862734}" dt="2022-04-11T11:28:30.020" v="134" actId="478"/>
          <ac:spMkLst>
            <pc:docMk/>
            <pc:sldMk cId="1054383841" sldId="409"/>
            <ac:spMk id="23" creationId="{9CF32FD6-D062-41C1-9975-AD06E8B9FC85}"/>
          </ac:spMkLst>
        </pc:spChg>
        <pc:picChg chg="del">
          <ac:chgData name="신 주용" userId="ce306e5e72bceba6" providerId="LiveId" clId="{C6CD31D4-19EB-4A2E-87DA-B858A9862734}" dt="2022-04-11T11:28:28.472" v="133" actId="478"/>
          <ac:picMkLst>
            <pc:docMk/>
            <pc:sldMk cId="1054383841" sldId="409"/>
            <ac:picMk id="3" creationId="{DEDE320A-3321-484E-8D8E-D64EEEBB6458}"/>
          </ac:picMkLst>
        </pc:picChg>
        <pc:picChg chg="add mod">
          <ac:chgData name="신 주용" userId="ce306e5e72bceba6" providerId="LiveId" clId="{C6CD31D4-19EB-4A2E-87DA-B858A9862734}" dt="2022-04-11T11:29:33.120" v="168" actId="1076"/>
          <ac:picMkLst>
            <pc:docMk/>
            <pc:sldMk cId="1054383841" sldId="409"/>
            <ac:picMk id="4" creationId="{DD5573D1-F7CC-49CD-BA4A-60C75FA9EBB1}"/>
          </ac:picMkLst>
        </pc:picChg>
        <pc:picChg chg="add del mod">
          <ac:chgData name="신 주용" userId="ce306e5e72bceba6" providerId="LiveId" clId="{C6CD31D4-19EB-4A2E-87DA-B858A9862734}" dt="2022-04-11T11:29:51.629" v="180" actId="478"/>
          <ac:picMkLst>
            <pc:docMk/>
            <pc:sldMk cId="1054383841" sldId="409"/>
            <ac:picMk id="9" creationId="{D2FC4D78-EF69-44E6-A3D8-73DB59C84BEA}"/>
          </ac:picMkLst>
        </pc:picChg>
        <pc:picChg chg="del">
          <ac:chgData name="신 주용" userId="ce306e5e72bceba6" providerId="LiveId" clId="{C6CD31D4-19EB-4A2E-87DA-B858A9862734}" dt="2022-04-11T11:28:28.472" v="133" actId="478"/>
          <ac:picMkLst>
            <pc:docMk/>
            <pc:sldMk cId="1054383841" sldId="409"/>
            <ac:picMk id="10" creationId="{7BF7EF9E-1B67-49A8-8BF7-5C8BC456C24F}"/>
          </ac:picMkLst>
        </pc:picChg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437683265" sldId="411"/>
        </pc:sldMkLst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2666508313" sldId="413"/>
        </pc:sldMkLst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3714571788" sldId="414"/>
        </pc:sldMkLst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1722239483" sldId="415"/>
        </pc:sldMkLst>
      </pc:sldChg>
      <pc:sldChg chg="addSp delSp modSp add del mod">
        <pc:chgData name="신 주용" userId="ce306e5e72bceba6" providerId="LiveId" clId="{C6CD31D4-19EB-4A2E-87DA-B858A9862734}" dt="2022-04-11T11:42:34.057" v="1813" actId="1076"/>
        <pc:sldMkLst>
          <pc:docMk/>
          <pc:sldMk cId="2741782022" sldId="416"/>
        </pc:sldMkLst>
        <pc:spChg chg="add del mod">
          <ac:chgData name="신 주용" userId="ce306e5e72bceba6" providerId="LiveId" clId="{C6CD31D4-19EB-4A2E-87DA-B858A9862734}" dt="2022-04-11T11:31:08.879" v="657" actId="478"/>
          <ac:spMkLst>
            <pc:docMk/>
            <pc:sldMk cId="2741782022" sldId="416"/>
            <ac:spMk id="16" creationId="{587EABAD-0C50-4CD0-923A-36457787499F}"/>
          </ac:spMkLst>
        </pc:spChg>
        <pc:spChg chg="add mod">
          <ac:chgData name="신 주용" userId="ce306e5e72bceba6" providerId="LiveId" clId="{C6CD31D4-19EB-4A2E-87DA-B858A9862734}" dt="2022-04-11T11:42:34.057" v="1813" actId="1076"/>
          <ac:spMkLst>
            <pc:docMk/>
            <pc:sldMk cId="2741782022" sldId="416"/>
            <ac:spMk id="17" creationId="{3C001551-B972-456C-8E3F-DAC896B3C575}"/>
          </ac:spMkLst>
        </pc:spChg>
        <pc:picChg chg="add mod">
          <ac:chgData name="신 주용" userId="ce306e5e72bceba6" providerId="LiveId" clId="{C6CD31D4-19EB-4A2E-87DA-B858A9862734}" dt="2022-04-11T11:42:30.997" v="1812" actId="1037"/>
          <ac:picMkLst>
            <pc:docMk/>
            <pc:sldMk cId="2741782022" sldId="416"/>
            <ac:picMk id="3" creationId="{288A3FE7-2680-4B13-B300-769529011D32}"/>
          </ac:picMkLst>
        </pc:picChg>
        <pc:picChg chg="add del">
          <ac:chgData name="신 주용" userId="ce306e5e72bceba6" providerId="LiveId" clId="{C6CD31D4-19EB-4A2E-87DA-B858A9862734}" dt="2022-04-11T11:31:07.864" v="656" actId="478"/>
          <ac:picMkLst>
            <pc:docMk/>
            <pc:sldMk cId="2741782022" sldId="416"/>
            <ac:picMk id="4" creationId="{DD5573D1-F7CC-49CD-BA4A-60C75FA9EBB1}"/>
          </ac:picMkLst>
        </pc:picChg>
        <pc:picChg chg="del mod">
          <ac:chgData name="신 주용" userId="ce306e5e72bceba6" providerId="LiveId" clId="{C6CD31D4-19EB-4A2E-87DA-B858A9862734}" dt="2022-04-11T11:42:21.484" v="1795" actId="478"/>
          <ac:picMkLst>
            <pc:docMk/>
            <pc:sldMk cId="2741782022" sldId="416"/>
            <ac:picMk id="9" creationId="{D2FC4D78-EF69-44E6-A3D8-73DB59C84BEA}"/>
          </ac:picMkLst>
        </pc:picChg>
      </pc:sldChg>
      <pc:sldChg chg="addSp delSp modSp add mod">
        <pc:chgData name="신 주용" userId="ce306e5e72bceba6" providerId="LiveId" clId="{C6CD31D4-19EB-4A2E-87DA-B858A9862734}" dt="2022-04-11T11:34:51.920" v="1794" actId="1036"/>
        <pc:sldMkLst>
          <pc:docMk/>
          <pc:sldMk cId="2262127851" sldId="417"/>
        </pc:sldMkLst>
        <pc:spChg chg="mod">
          <ac:chgData name="신 주용" userId="ce306e5e72bceba6" providerId="LiveId" clId="{C6CD31D4-19EB-4A2E-87DA-B858A9862734}" dt="2022-04-11T11:34:51.920" v="1794" actId="1036"/>
          <ac:spMkLst>
            <pc:docMk/>
            <pc:sldMk cId="2262127851" sldId="417"/>
            <ac:spMk id="17" creationId="{3C001551-B972-456C-8E3F-DAC896B3C575}"/>
          </ac:spMkLst>
        </pc:spChg>
        <pc:picChg chg="add mod modCrop">
          <ac:chgData name="신 주용" userId="ce306e5e72bceba6" providerId="LiveId" clId="{C6CD31D4-19EB-4A2E-87DA-B858A9862734}" dt="2022-04-11T11:33:35.786" v="1328" actId="1037"/>
          <ac:picMkLst>
            <pc:docMk/>
            <pc:sldMk cId="2262127851" sldId="417"/>
            <ac:picMk id="3" creationId="{D692D87F-CAD9-4EC5-A6E1-650D7EE22D0B}"/>
          </ac:picMkLst>
        </pc:picChg>
        <pc:picChg chg="del">
          <ac:chgData name="신 주용" userId="ce306e5e72bceba6" providerId="LiveId" clId="{C6CD31D4-19EB-4A2E-87DA-B858A9862734}" dt="2022-04-11T11:33:22.833" v="1313" actId="478"/>
          <ac:picMkLst>
            <pc:docMk/>
            <pc:sldMk cId="2262127851" sldId="417"/>
            <ac:picMk id="9" creationId="{D2FC4D78-EF69-44E6-A3D8-73DB59C84BEA}"/>
          </ac:picMkLst>
        </pc:picChg>
      </pc:sldChg>
      <pc:sldChg chg="addSp delSp modSp add mod">
        <pc:chgData name="신 주용" userId="ce306e5e72bceba6" providerId="LiveId" clId="{C6CD31D4-19EB-4A2E-87DA-B858A9862734}" dt="2022-04-11T11:47:12.686" v="2572" actId="20577"/>
        <pc:sldMkLst>
          <pc:docMk/>
          <pc:sldMk cId="1016835987" sldId="418"/>
        </pc:sldMkLst>
        <pc:spChg chg="mod">
          <ac:chgData name="신 주용" userId="ce306e5e72bceba6" providerId="LiveId" clId="{C6CD31D4-19EB-4A2E-87DA-B858A9862734}" dt="2022-04-11T11:44:15.327" v="1857"/>
          <ac:spMkLst>
            <pc:docMk/>
            <pc:sldMk cId="1016835987" sldId="418"/>
            <ac:spMk id="14" creationId="{7AA523DA-F32B-4AF2-A924-947D338998C0}"/>
          </ac:spMkLst>
        </pc:spChg>
        <pc:spChg chg="mod">
          <ac:chgData name="신 주용" userId="ce306e5e72bceba6" providerId="LiveId" clId="{C6CD31D4-19EB-4A2E-87DA-B858A9862734}" dt="2022-04-11T11:47:12.686" v="2572" actId="20577"/>
          <ac:spMkLst>
            <pc:docMk/>
            <pc:sldMk cId="1016835987" sldId="418"/>
            <ac:spMk id="17" creationId="{3C001551-B972-456C-8E3F-DAC896B3C575}"/>
          </ac:spMkLst>
        </pc:spChg>
        <pc:spChg chg="mod">
          <ac:chgData name="신 주용" userId="ce306e5e72bceba6" providerId="LiveId" clId="{C6CD31D4-19EB-4A2E-87DA-B858A9862734}" dt="2022-04-11T11:46:53.570" v="2550" actId="1035"/>
          <ac:spMkLst>
            <pc:docMk/>
            <pc:sldMk cId="1016835987" sldId="418"/>
            <ac:spMk id="27" creationId="{EE6474F9-58BA-42E4-A458-FCFCC3444BAF}"/>
          </ac:spMkLst>
        </pc:spChg>
        <pc:picChg chg="del">
          <ac:chgData name="신 주용" userId="ce306e5e72bceba6" providerId="LiveId" clId="{C6CD31D4-19EB-4A2E-87DA-B858A9862734}" dt="2022-04-11T11:44:15.695" v="1858" actId="478"/>
          <ac:picMkLst>
            <pc:docMk/>
            <pc:sldMk cId="1016835987" sldId="418"/>
            <ac:picMk id="3" creationId="{D692D87F-CAD9-4EC5-A6E1-650D7EE22D0B}"/>
          </ac:picMkLst>
        </pc:picChg>
        <pc:picChg chg="add mod">
          <ac:chgData name="신 주용" userId="ce306e5e72bceba6" providerId="LiveId" clId="{C6CD31D4-19EB-4A2E-87DA-B858A9862734}" dt="2022-04-11T11:46:53.570" v="2550" actId="1035"/>
          <ac:picMkLst>
            <pc:docMk/>
            <pc:sldMk cId="1016835987" sldId="418"/>
            <ac:picMk id="4" creationId="{2831CE99-5E91-41B4-BA3C-EC13539BEE5D}"/>
          </ac:picMkLst>
        </pc:picChg>
        <pc:picChg chg="add mod modCrop">
          <ac:chgData name="신 주용" userId="ce306e5e72bceba6" providerId="LiveId" clId="{C6CD31D4-19EB-4A2E-87DA-B858A9862734}" dt="2022-04-11T11:46:53.570" v="2550" actId="1035"/>
          <ac:picMkLst>
            <pc:docMk/>
            <pc:sldMk cId="1016835987" sldId="418"/>
            <ac:picMk id="18" creationId="{C6394D73-4DD6-4E03-AF2E-361A97CF1577}"/>
          </ac:picMkLst>
        </pc:picChg>
      </pc:sldChg>
      <pc:sldChg chg="modSp add del mod ord">
        <pc:chgData name="신 주용" userId="ce306e5e72bceba6" providerId="LiveId" clId="{C6CD31D4-19EB-4A2E-87DA-B858A9862734}" dt="2022-04-11T11:44:08.881" v="1839" actId="47"/>
        <pc:sldMkLst>
          <pc:docMk/>
          <pc:sldMk cId="2432511876" sldId="418"/>
        </pc:sldMkLst>
        <pc:spChg chg="mod">
          <ac:chgData name="신 주용" userId="ce306e5e72bceba6" providerId="LiveId" clId="{C6CD31D4-19EB-4A2E-87DA-B858A9862734}" dt="2022-04-11T11:44:07.877" v="1838" actId="20577"/>
          <ac:spMkLst>
            <pc:docMk/>
            <pc:sldMk cId="2432511876" sldId="418"/>
            <ac:spMk id="36" creationId="{C87EE3C9-854B-49A6-99D9-2933E19EAD82}"/>
          </ac:spMkLst>
        </pc:spChg>
      </pc:sldChg>
    </pc:docChg>
  </pc:docChgLst>
  <pc:docChgLst>
    <pc:chgData name="신 주용" userId="ce306e5e72bceba6" providerId="LiveId" clId="{1BEC66CD-118C-4C64-ABEE-215C69662735}"/>
    <pc:docChg chg="undo redo custSel addSld delSld modSld sldOrd">
      <pc:chgData name="신 주용" userId="ce306e5e72bceba6" providerId="LiveId" clId="{1BEC66CD-118C-4C64-ABEE-215C69662735}" dt="2022-04-24T10:09:31.211" v="5473" actId="1036"/>
      <pc:docMkLst>
        <pc:docMk/>
      </pc:docMkLst>
      <pc:sldChg chg="modSp mod">
        <pc:chgData name="신 주용" userId="ce306e5e72bceba6" providerId="LiveId" clId="{1BEC66CD-118C-4C64-ABEE-215C69662735}" dt="2022-04-24T08:20:00.436" v="36"/>
        <pc:sldMkLst>
          <pc:docMk/>
          <pc:sldMk cId="109162043" sldId="368"/>
        </pc:sldMkLst>
        <pc:spChg chg="mod">
          <ac:chgData name="신 주용" userId="ce306e5e72bceba6" providerId="LiveId" clId="{1BEC66CD-118C-4C64-ABEE-215C69662735}" dt="2022-04-24T08:20:00.436" v="36"/>
          <ac:spMkLst>
            <pc:docMk/>
            <pc:sldMk cId="109162043" sldId="368"/>
            <ac:spMk id="42" creationId="{00000000-0000-0000-0000-000000000000}"/>
          </ac:spMkLst>
        </pc:spChg>
      </pc:sldChg>
      <pc:sldChg chg="modSp del mod">
        <pc:chgData name="신 주용" userId="ce306e5e72bceba6" providerId="LiveId" clId="{1BEC66CD-118C-4C64-ABEE-215C69662735}" dt="2022-04-24T09:17:46.380" v="3979" actId="47"/>
        <pc:sldMkLst>
          <pc:docMk/>
          <pc:sldMk cId="2782456046" sldId="376"/>
        </pc:sldMkLst>
        <pc:spChg chg="mod">
          <ac:chgData name="신 주용" userId="ce306e5e72bceba6" providerId="LiveId" clId="{1BEC66CD-118C-4C64-ABEE-215C69662735}" dt="2022-04-24T08:20:06.641" v="5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1BEC66CD-118C-4C64-ABEE-215C69662735}" dt="2022-04-24T09:17:42.636" v="3978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1BEC66CD-118C-4C64-ABEE-215C69662735}" dt="2022-04-24T08:21:03.544" v="207"/>
        <pc:sldMkLst>
          <pc:docMk/>
          <pc:sldMk cId="1342536853" sldId="407"/>
        </pc:sldMkLst>
        <pc:spChg chg="mod">
          <ac:chgData name="신 주용" userId="ce306e5e72bceba6" providerId="LiveId" clId="{1BEC66CD-118C-4C64-ABEE-215C69662735}" dt="2022-04-24T08:21:03.544" v="20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1BEC66CD-118C-4C64-ABEE-215C69662735}" dt="2022-04-24T09:19:52.822" v="4143" actId="403"/>
        <pc:sldMkLst>
          <pc:docMk/>
          <pc:sldMk cId="1054383841" sldId="409"/>
        </pc:sldMkLst>
        <pc:spChg chg="mod">
          <ac:chgData name="신 주용" userId="ce306e5e72bceba6" providerId="LiveId" clId="{1BEC66CD-118C-4C64-ABEE-215C69662735}" dt="2022-04-24T08:31:29.833" v="1632" actId="20577"/>
          <ac:spMkLst>
            <pc:docMk/>
            <pc:sldMk cId="1054383841" sldId="409"/>
            <ac:spMk id="14" creationId="{7AA523DA-F32B-4AF2-A924-947D338998C0}"/>
          </ac:spMkLst>
        </pc:spChg>
        <pc:spChg chg="add del mod">
          <ac:chgData name="신 주용" userId="ce306e5e72bceba6" providerId="LiveId" clId="{1BEC66CD-118C-4C64-ABEE-215C69662735}" dt="2022-04-24T08:21:13.972" v="226" actId="22"/>
          <ac:spMkLst>
            <pc:docMk/>
            <pc:sldMk cId="1054383841" sldId="409"/>
            <ac:spMk id="16" creationId="{582A3E96-8955-4C1B-BE7A-E53C930B0062}"/>
          </ac:spMkLst>
        </pc:spChg>
        <pc:spChg chg="mod">
          <ac:chgData name="신 주용" userId="ce306e5e72bceba6" providerId="LiveId" clId="{1BEC66CD-118C-4C64-ABEE-215C69662735}" dt="2022-04-24T09:19:52.822" v="4143" actId="403"/>
          <ac:spMkLst>
            <pc:docMk/>
            <pc:sldMk cId="1054383841" sldId="409"/>
            <ac:spMk id="20" creationId="{AFCD8D4E-93BF-408B-874F-387EB14F87A8}"/>
          </ac:spMkLst>
        </pc:spChg>
        <pc:picChg chg="del">
          <ac:chgData name="신 주용" userId="ce306e5e72bceba6" providerId="LiveId" clId="{1BEC66CD-118C-4C64-ABEE-215C69662735}" dt="2022-04-24T08:21:07.281" v="222" actId="478"/>
          <ac:picMkLst>
            <pc:docMk/>
            <pc:sldMk cId="1054383841" sldId="409"/>
            <ac:picMk id="4" creationId="{DD5573D1-F7CC-49CD-BA4A-60C75FA9EBB1}"/>
          </ac:picMkLst>
        </pc:picChg>
      </pc:sldChg>
      <pc:sldChg chg="del">
        <pc:chgData name="신 주용" userId="ce306e5e72bceba6" providerId="LiveId" clId="{1BEC66CD-118C-4C64-ABEE-215C69662735}" dt="2022-04-24T08:25:45.663" v="927" actId="47"/>
        <pc:sldMkLst>
          <pc:docMk/>
          <pc:sldMk cId="2741782022" sldId="416"/>
        </pc:sldMkLst>
      </pc:sldChg>
      <pc:sldChg chg="del">
        <pc:chgData name="신 주용" userId="ce306e5e72bceba6" providerId="LiveId" clId="{1BEC66CD-118C-4C64-ABEE-215C69662735}" dt="2022-04-24T08:25:45.663" v="927" actId="47"/>
        <pc:sldMkLst>
          <pc:docMk/>
          <pc:sldMk cId="2262127851" sldId="417"/>
        </pc:sldMkLst>
      </pc:sldChg>
      <pc:sldChg chg="del">
        <pc:chgData name="신 주용" userId="ce306e5e72bceba6" providerId="LiveId" clId="{1BEC66CD-118C-4C64-ABEE-215C69662735}" dt="2022-04-24T08:25:45.663" v="927" actId="47"/>
        <pc:sldMkLst>
          <pc:docMk/>
          <pc:sldMk cId="1016835987" sldId="418"/>
        </pc:sldMkLst>
      </pc:sldChg>
      <pc:sldChg chg="addSp delSp modSp add mod">
        <pc:chgData name="신 주용" userId="ce306e5e72bceba6" providerId="LiveId" clId="{1BEC66CD-118C-4C64-ABEE-215C69662735}" dt="2022-04-24T09:13:59.463" v="3102" actId="255"/>
        <pc:sldMkLst>
          <pc:docMk/>
          <pc:sldMk cId="2832383676" sldId="419"/>
        </pc:sldMkLst>
        <pc:spChg chg="mod">
          <ac:chgData name="신 주용" userId="ce306e5e72bceba6" providerId="LiveId" clId="{1BEC66CD-118C-4C64-ABEE-215C69662735}" dt="2022-04-24T09:13:14.533" v="3028" actId="20577"/>
          <ac:spMkLst>
            <pc:docMk/>
            <pc:sldMk cId="2832383676" sldId="419"/>
            <ac:spMk id="14" creationId="{7AA523DA-F32B-4AF2-A924-947D338998C0}"/>
          </ac:spMkLst>
        </pc:spChg>
        <pc:spChg chg="add del mod">
          <ac:chgData name="신 주용" userId="ce306e5e72bceba6" providerId="LiveId" clId="{1BEC66CD-118C-4C64-ABEE-215C69662735}" dt="2022-04-24T08:32:36.663" v="1662" actId="21"/>
          <ac:spMkLst>
            <pc:docMk/>
            <pc:sldMk cId="2832383676" sldId="419"/>
            <ac:spMk id="18" creationId="{D7E66129-212F-4DD8-B0DE-6977D17D949B}"/>
          </ac:spMkLst>
        </pc:spChg>
        <pc:spChg chg="mod">
          <ac:chgData name="신 주용" userId="ce306e5e72bceba6" providerId="LiveId" clId="{1BEC66CD-118C-4C64-ABEE-215C69662735}" dt="2022-04-24T09:13:59.463" v="3102" actId="255"/>
          <ac:spMkLst>
            <pc:docMk/>
            <pc:sldMk cId="2832383676" sldId="419"/>
            <ac:spMk id="20" creationId="{AFCD8D4E-93BF-408B-874F-387EB14F87A8}"/>
          </ac:spMkLst>
        </pc:spChg>
        <pc:grpChg chg="mod">
          <ac:chgData name="신 주용" userId="ce306e5e72bceba6" providerId="LiveId" clId="{1BEC66CD-118C-4C64-ABEE-215C69662735}" dt="2022-04-24T08:32:34.926" v="1660" actId="1036"/>
          <ac:grpSpMkLst>
            <pc:docMk/>
            <pc:sldMk cId="2832383676" sldId="419"/>
            <ac:grpSpMk id="15" creationId="{00000000-0000-0000-0000-000000000000}"/>
          </ac:grpSpMkLst>
        </pc:grpChg>
        <pc:graphicFrameChg chg="add del">
          <ac:chgData name="신 주용" userId="ce306e5e72bceba6" providerId="LiveId" clId="{1BEC66CD-118C-4C64-ABEE-215C69662735}" dt="2022-04-24T08:26:24.755" v="1080" actId="3680"/>
          <ac:graphicFrameMkLst>
            <pc:docMk/>
            <pc:sldMk cId="2832383676" sldId="419"/>
            <ac:graphicFrameMk id="2" creationId="{A02BDBFE-2588-4472-841D-9C1B200F521C}"/>
          </ac:graphicFrameMkLst>
        </pc:graphicFrameChg>
        <pc:graphicFrameChg chg="add del mod modGraphic">
          <ac:chgData name="신 주용" userId="ce306e5e72bceba6" providerId="LiveId" clId="{1BEC66CD-118C-4C64-ABEE-215C69662735}" dt="2022-04-24T08:26:39.659" v="1086" actId="21"/>
          <ac:graphicFrameMkLst>
            <pc:docMk/>
            <pc:sldMk cId="2832383676" sldId="419"/>
            <ac:graphicFrameMk id="3" creationId="{7EE369A7-DB92-41D1-8038-D4C0847256F5}"/>
          </ac:graphicFrameMkLst>
        </pc:graphicFrameChg>
        <pc:graphicFrameChg chg="add mod modGraphic">
          <ac:chgData name="신 주용" userId="ce306e5e72bceba6" providerId="LiveId" clId="{1BEC66CD-118C-4C64-ABEE-215C69662735}" dt="2022-04-24T08:32:46.014" v="1700" actId="1035"/>
          <ac:graphicFrameMkLst>
            <pc:docMk/>
            <pc:sldMk cId="2832383676" sldId="419"/>
            <ac:graphicFrameMk id="16" creationId="{6F84EBF4-F4F3-44D3-BEE0-E73205042090}"/>
          </ac:graphicFrameMkLst>
        </pc:graphicFrameChg>
      </pc:sldChg>
      <pc:sldChg chg="addSp delSp modSp add mod">
        <pc:chgData name="신 주용" userId="ce306e5e72bceba6" providerId="LiveId" clId="{1BEC66CD-118C-4C64-ABEE-215C69662735}" dt="2022-04-24T09:37:38.287" v="4218" actId="122"/>
        <pc:sldMkLst>
          <pc:docMk/>
          <pc:sldMk cId="3979650808" sldId="420"/>
        </pc:sldMkLst>
        <pc:spChg chg="add del mod ord">
          <ac:chgData name="신 주용" userId="ce306e5e72bceba6" providerId="LiveId" clId="{1BEC66CD-118C-4C64-ABEE-215C69662735}" dt="2022-04-24T09:14:20.533" v="3109" actId="14100"/>
          <ac:spMkLst>
            <pc:docMk/>
            <pc:sldMk cId="3979650808" sldId="420"/>
            <ac:spMk id="18" creationId="{D7E66129-212F-4DD8-B0DE-6977D17D949B}"/>
          </ac:spMkLst>
        </pc:spChg>
        <pc:spChg chg="del mod">
          <ac:chgData name="신 주용" userId="ce306e5e72bceba6" providerId="LiveId" clId="{1BEC66CD-118C-4C64-ABEE-215C69662735}" dt="2022-04-24T08:32:55.370" v="1704" actId="478"/>
          <ac:spMkLst>
            <pc:docMk/>
            <pc:sldMk cId="3979650808" sldId="420"/>
            <ac:spMk id="20" creationId="{AFCD8D4E-93BF-408B-874F-387EB14F87A8}"/>
          </ac:spMkLst>
        </pc:spChg>
        <pc:spChg chg="add mod">
          <ac:chgData name="신 주용" userId="ce306e5e72bceba6" providerId="LiveId" clId="{1BEC66CD-118C-4C64-ABEE-215C69662735}" dt="2022-04-24T09:12:53.532" v="3022" actId="20578"/>
          <ac:spMkLst>
            <pc:docMk/>
            <pc:sldMk cId="3979650808" sldId="420"/>
            <ac:spMk id="23" creationId="{DB74E8F7-C56D-466D-9D9F-0A0E04263D52}"/>
          </ac:spMkLst>
        </pc:spChg>
        <pc:graphicFrameChg chg="add del">
          <ac:chgData name="신 주용" userId="ce306e5e72bceba6" providerId="LiveId" clId="{1BEC66CD-118C-4C64-ABEE-215C69662735}" dt="2022-04-24T08:33:58.746" v="1787" actId="3680"/>
          <ac:graphicFrameMkLst>
            <pc:docMk/>
            <pc:sldMk cId="3979650808" sldId="420"/>
            <ac:graphicFrameMk id="2" creationId="{4312B696-F41E-47B8-AEC2-E83DC106A1BF}"/>
          </ac:graphicFrameMkLst>
        </pc:graphicFrameChg>
        <pc:graphicFrameChg chg="add del mod modGraphic">
          <ac:chgData name="신 주용" userId="ce306e5e72bceba6" providerId="LiveId" clId="{1BEC66CD-118C-4C64-ABEE-215C69662735}" dt="2022-04-24T08:51:37.973" v="1839" actId="478"/>
          <ac:graphicFrameMkLst>
            <pc:docMk/>
            <pc:sldMk cId="3979650808" sldId="420"/>
            <ac:graphicFrameMk id="3" creationId="{7D9F88BB-02CE-40DC-BD54-C60E6ABB68C7}"/>
          </ac:graphicFrameMkLst>
        </pc:graphicFrameChg>
        <pc:graphicFrameChg chg="add del mod modGraphic">
          <ac:chgData name="신 주용" userId="ce306e5e72bceba6" providerId="LiveId" clId="{1BEC66CD-118C-4C64-ABEE-215C69662735}" dt="2022-04-24T09:37:28.143" v="4213" actId="122"/>
          <ac:graphicFrameMkLst>
            <pc:docMk/>
            <pc:sldMk cId="3979650808" sldId="420"/>
            <ac:graphicFrameMk id="4" creationId="{D707C0DE-C4C9-4292-A05A-4FFFF9CEFF89}"/>
          </ac:graphicFrameMkLst>
        </pc:graphicFrameChg>
        <pc:graphicFrameChg chg="del">
          <ac:chgData name="신 주용" userId="ce306e5e72bceba6" providerId="LiveId" clId="{1BEC66CD-118C-4C64-ABEE-215C69662735}" dt="2022-04-24T08:32:55.370" v="1704" actId="478"/>
          <ac:graphicFrameMkLst>
            <pc:docMk/>
            <pc:sldMk cId="3979650808" sldId="420"/>
            <ac:graphicFrameMk id="16" creationId="{6F84EBF4-F4F3-44D3-BEE0-E73205042090}"/>
          </ac:graphicFrameMkLst>
        </pc:graphicFrameChg>
        <pc:graphicFrameChg chg="add mod ord modGraphic">
          <ac:chgData name="신 주용" userId="ce306e5e72bceba6" providerId="LiveId" clId="{1BEC66CD-118C-4C64-ABEE-215C69662735}" dt="2022-04-24T09:37:34.052" v="4216" actId="122"/>
          <ac:graphicFrameMkLst>
            <pc:docMk/>
            <pc:sldMk cId="3979650808" sldId="420"/>
            <ac:graphicFrameMk id="19" creationId="{A27D7D4F-20DA-4847-905F-CA7AA11DFBFB}"/>
          </ac:graphicFrameMkLst>
        </pc:graphicFrameChg>
        <pc:graphicFrameChg chg="add mod ord modGraphic">
          <ac:chgData name="신 주용" userId="ce306e5e72bceba6" providerId="LiveId" clId="{1BEC66CD-118C-4C64-ABEE-215C69662735}" dt="2022-04-24T09:37:36.461" v="4217" actId="122"/>
          <ac:graphicFrameMkLst>
            <pc:docMk/>
            <pc:sldMk cId="3979650808" sldId="420"/>
            <ac:graphicFrameMk id="21" creationId="{B425FE10-8F89-417F-B11E-0CFEDDD1ABEB}"/>
          </ac:graphicFrameMkLst>
        </pc:graphicFrameChg>
        <pc:graphicFrameChg chg="add mod modGraphic">
          <ac:chgData name="신 주용" userId="ce306e5e72bceba6" providerId="LiveId" clId="{1BEC66CD-118C-4C64-ABEE-215C69662735}" dt="2022-04-24T09:37:38.287" v="4218" actId="122"/>
          <ac:graphicFrameMkLst>
            <pc:docMk/>
            <pc:sldMk cId="3979650808" sldId="420"/>
            <ac:graphicFrameMk id="22" creationId="{AE4DECD9-410A-46F6-8573-3FE05E8903BF}"/>
          </ac:graphicFrameMkLst>
        </pc:graphicFrameChg>
      </pc:sldChg>
      <pc:sldChg chg="modSp add del mod">
        <pc:chgData name="신 주용" userId="ce306e5e72bceba6" providerId="LiveId" clId="{1BEC66CD-118C-4C64-ABEE-215C69662735}" dt="2022-04-24T09:13:29.374" v="3038" actId="47"/>
        <pc:sldMkLst>
          <pc:docMk/>
          <pc:sldMk cId="1311142563" sldId="421"/>
        </pc:sldMkLst>
        <pc:spChg chg="mod">
          <ac:chgData name="신 주용" userId="ce306e5e72bceba6" providerId="LiveId" clId="{1BEC66CD-118C-4C64-ABEE-215C69662735}" dt="2022-04-24T09:13:22.257" v="3034" actId="20577"/>
          <ac:spMkLst>
            <pc:docMk/>
            <pc:sldMk cId="1311142563" sldId="421"/>
            <ac:spMk id="14" creationId="{7AA523DA-F32B-4AF2-A924-947D338998C0}"/>
          </ac:spMkLst>
        </pc:spChg>
      </pc:sldChg>
      <pc:sldChg chg="modSp add mod ord">
        <pc:chgData name="신 주용" userId="ce306e5e72bceba6" providerId="LiveId" clId="{1BEC66CD-118C-4C64-ABEE-215C69662735}" dt="2022-04-24T09:24:28.605" v="4148" actId="14734"/>
        <pc:sldMkLst>
          <pc:docMk/>
          <pc:sldMk cId="4056592717" sldId="422"/>
        </pc:sldMkLst>
        <pc:spChg chg="mod">
          <ac:chgData name="신 주용" userId="ce306e5e72bceba6" providerId="LiveId" clId="{1BEC66CD-118C-4C64-ABEE-215C69662735}" dt="2022-04-24T09:13:31.692" v="3040" actId="20577"/>
          <ac:spMkLst>
            <pc:docMk/>
            <pc:sldMk cId="4056592717" sldId="422"/>
            <ac:spMk id="14" creationId="{7AA523DA-F32B-4AF2-A924-947D338998C0}"/>
          </ac:spMkLst>
        </pc:spChg>
        <pc:spChg chg="mod">
          <ac:chgData name="신 주용" userId="ce306e5e72bceba6" providerId="LiveId" clId="{1BEC66CD-118C-4C64-ABEE-215C69662735}" dt="2022-04-24T09:17:29.499" v="3968" actId="1035"/>
          <ac:spMkLst>
            <pc:docMk/>
            <pc:sldMk cId="4056592717" sldId="422"/>
            <ac:spMk id="20" creationId="{AFCD8D4E-93BF-408B-874F-387EB14F87A8}"/>
          </ac:spMkLst>
        </pc:spChg>
        <pc:graphicFrameChg chg="mod modGraphic">
          <ac:chgData name="신 주용" userId="ce306e5e72bceba6" providerId="LiveId" clId="{1BEC66CD-118C-4C64-ABEE-215C69662735}" dt="2022-04-24T09:24:28.605" v="4148" actId="14734"/>
          <ac:graphicFrameMkLst>
            <pc:docMk/>
            <pc:sldMk cId="4056592717" sldId="422"/>
            <ac:graphicFrameMk id="16" creationId="{6F84EBF4-F4F3-44D3-BEE0-E73205042090}"/>
          </ac:graphicFrameMkLst>
        </pc:graphicFrameChg>
      </pc:sldChg>
      <pc:sldChg chg="addSp delSp modSp add mod ord">
        <pc:chgData name="신 주용" userId="ce306e5e72bceba6" providerId="LiveId" clId="{1BEC66CD-118C-4C64-ABEE-215C69662735}" dt="2022-04-24T10:09:31.211" v="5473" actId="1036"/>
        <pc:sldMkLst>
          <pc:docMk/>
          <pc:sldMk cId="4155867305" sldId="423"/>
        </pc:sldMkLst>
        <pc:spChg chg="mod">
          <ac:chgData name="신 주용" userId="ce306e5e72bceba6" providerId="LiveId" clId="{1BEC66CD-118C-4C64-ABEE-215C69662735}" dt="2022-04-24T09:18:25.716" v="3984" actId="20577"/>
          <ac:spMkLst>
            <pc:docMk/>
            <pc:sldMk cId="4155867305" sldId="423"/>
            <ac:spMk id="14" creationId="{7AA523DA-F32B-4AF2-A924-947D338998C0}"/>
          </ac:spMkLst>
        </pc:spChg>
        <pc:spChg chg="del">
          <ac:chgData name="신 주용" userId="ce306e5e72bceba6" providerId="LiveId" clId="{1BEC66CD-118C-4C64-ABEE-215C69662735}" dt="2022-04-24T09:18:28.374" v="3985" actId="478"/>
          <ac:spMkLst>
            <pc:docMk/>
            <pc:sldMk cId="4155867305" sldId="423"/>
            <ac:spMk id="18" creationId="{D7E66129-212F-4DD8-B0DE-6977D17D949B}"/>
          </ac:spMkLst>
        </pc:spChg>
        <pc:spChg chg="add mod">
          <ac:chgData name="신 주용" userId="ce306e5e72bceba6" providerId="LiveId" clId="{1BEC66CD-118C-4C64-ABEE-215C69662735}" dt="2022-04-24T10:03:38.929" v="5254" actId="1036"/>
          <ac:spMkLst>
            <pc:docMk/>
            <pc:sldMk cId="4155867305" sldId="423"/>
            <ac:spMk id="20" creationId="{39018802-C834-46E9-8125-0C760D00F0AD}"/>
          </ac:spMkLst>
        </pc:spChg>
        <pc:spChg chg="del">
          <ac:chgData name="신 주용" userId="ce306e5e72bceba6" providerId="LiveId" clId="{1BEC66CD-118C-4C64-ABEE-215C69662735}" dt="2022-04-24T09:18:30.964" v="3986" actId="478"/>
          <ac:spMkLst>
            <pc:docMk/>
            <pc:sldMk cId="4155867305" sldId="423"/>
            <ac:spMk id="23" creationId="{DB74E8F7-C56D-466D-9D9F-0A0E04263D52}"/>
          </ac:spMkLst>
        </pc:spChg>
        <pc:spChg chg="add mod">
          <ac:chgData name="신 주용" userId="ce306e5e72bceba6" providerId="LiveId" clId="{1BEC66CD-118C-4C64-ABEE-215C69662735}" dt="2022-04-24T10:09:28.460" v="5462" actId="1036"/>
          <ac:spMkLst>
            <pc:docMk/>
            <pc:sldMk cId="4155867305" sldId="423"/>
            <ac:spMk id="25" creationId="{C0AD15FA-033D-4299-B5E2-FE324F99C024}"/>
          </ac:spMkLst>
        </pc:spChg>
        <pc:spChg chg="add del">
          <ac:chgData name="신 주용" userId="ce306e5e72bceba6" providerId="LiveId" clId="{1BEC66CD-118C-4C64-ABEE-215C69662735}" dt="2022-04-24T09:45:19.697" v="4763" actId="22"/>
          <ac:spMkLst>
            <pc:docMk/>
            <pc:sldMk cId="4155867305" sldId="423"/>
            <ac:spMk id="26" creationId="{B6A6EB05-510E-4F51-BDCE-9E9EC995196A}"/>
          </ac:spMkLst>
        </pc:spChg>
        <pc:spChg chg="add mod">
          <ac:chgData name="신 주용" userId="ce306e5e72bceba6" providerId="LiveId" clId="{1BEC66CD-118C-4C64-ABEE-215C69662735}" dt="2022-04-24T10:09:31.211" v="5473" actId="1036"/>
          <ac:spMkLst>
            <pc:docMk/>
            <pc:sldMk cId="4155867305" sldId="423"/>
            <ac:spMk id="33" creationId="{9825A587-7257-4C85-AA50-0BE2C744DE41}"/>
          </ac:spMkLst>
        </pc:spChg>
        <pc:spChg chg="add mod">
          <ac:chgData name="신 주용" userId="ce306e5e72bceba6" providerId="LiveId" clId="{1BEC66CD-118C-4C64-ABEE-215C69662735}" dt="2022-04-24T10:09:24.586" v="5456" actId="1036"/>
          <ac:spMkLst>
            <pc:docMk/>
            <pc:sldMk cId="4155867305" sldId="423"/>
            <ac:spMk id="34" creationId="{E0AF607F-046D-4E57-94ED-0B6D9C144446}"/>
          </ac:spMkLst>
        </pc:spChg>
        <pc:graphicFrameChg chg="mod modGraphic">
          <ac:chgData name="신 주용" userId="ce306e5e72bceba6" providerId="LiveId" clId="{1BEC66CD-118C-4C64-ABEE-215C69662735}" dt="2022-04-24T10:03:38.929" v="5254" actId="1036"/>
          <ac:graphicFrameMkLst>
            <pc:docMk/>
            <pc:sldMk cId="4155867305" sldId="423"/>
            <ac:graphicFrameMk id="4" creationId="{D707C0DE-C4C9-4292-A05A-4FFFF9CEFF89}"/>
          </ac:graphicFrameMkLst>
        </pc:graphicFrameChg>
        <pc:graphicFrameChg chg="del">
          <ac:chgData name="신 주용" userId="ce306e5e72bceba6" providerId="LiveId" clId="{1BEC66CD-118C-4C64-ABEE-215C69662735}" dt="2022-04-24T09:18:38.223" v="3987" actId="478"/>
          <ac:graphicFrameMkLst>
            <pc:docMk/>
            <pc:sldMk cId="4155867305" sldId="423"/>
            <ac:graphicFrameMk id="19" creationId="{A27D7D4F-20DA-4847-905F-CA7AA11DFBFB}"/>
          </ac:graphicFrameMkLst>
        </pc:graphicFrameChg>
        <pc:graphicFrameChg chg="del">
          <ac:chgData name="신 주용" userId="ce306e5e72bceba6" providerId="LiveId" clId="{1BEC66CD-118C-4C64-ABEE-215C69662735}" dt="2022-04-24T09:18:38.223" v="3987" actId="478"/>
          <ac:graphicFrameMkLst>
            <pc:docMk/>
            <pc:sldMk cId="4155867305" sldId="423"/>
            <ac:graphicFrameMk id="21" creationId="{B425FE10-8F89-417F-B11E-0CFEDDD1ABEB}"/>
          </ac:graphicFrameMkLst>
        </pc:graphicFrameChg>
        <pc:graphicFrameChg chg="del">
          <ac:chgData name="신 주용" userId="ce306e5e72bceba6" providerId="LiveId" clId="{1BEC66CD-118C-4C64-ABEE-215C69662735}" dt="2022-04-24T09:18:38.223" v="3987" actId="478"/>
          <ac:graphicFrameMkLst>
            <pc:docMk/>
            <pc:sldMk cId="4155867305" sldId="423"/>
            <ac:graphicFrameMk id="22" creationId="{AE4DECD9-410A-46F6-8573-3FE05E8903BF}"/>
          </ac:graphicFrameMkLst>
        </pc:graphicFrameChg>
        <pc:inkChg chg="add del">
          <ac:chgData name="신 주용" userId="ce306e5e72bceba6" providerId="LiveId" clId="{1BEC66CD-118C-4C64-ABEE-215C69662735}" dt="2022-04-24T09:46:26.338" v="4859" actId="9405"/>
          <ac:inkMkLst>
            <pc:docMk/>
            <pc:sldMk cId="4155867305" sldId="423"/>
            <ac:inkMk id="3" creationId="{9A35DEA9-3D05-48CF-91F7-AEC81939D9FB}"/>
          </ac:inkMkLst>
        </pc:inkChg>
        <pc:inkChg chg="add del">
          <ac:chgData name="신 주용" userId="ce306e5e72bceba6" providerId="LiveId" clId="{1BEC66CD-118C-4C64-ABEE-215C69662735}" dt="2022-04-24T09:46:26.078" v="4858" actId="9405"/>
          <ac:inkMkLst>
            <pc:docMk/>
            <pc:sldMk cId="4155867305" sldId="423"/>
            <ac:inkMk id="5" creationId="{A4FDA90A-0EB2-4DBF-8DBE-F02FCD84714B}"/>
          </ac:inkMkLst>
        </pc:inkChg>
        <pc:inkChg chg="add del">
          <ac:chgData name="신 주용" userId="ce306e5e72bceba6" providerId="LiveId" clId="{1BEC66CD-118C-4C64-ABEE-215C69662735}" dt="2022-04-24T09:47:09.958" v="4875" actId="9405"/>
          <ac:inkMkLst>
            <pc:docMk/>
            <pc:sldMk cId="4155867305" sldId="423"/>
            <ac:inkMk id="9" creationId="{E1A7A341-E4E4-47E7-A5BC-4CF5306CB953}"/>
          </ac:inkMkLst>
        </pc:inkChg>
        <pc:inkChg chg="add del">
          <ac:chgData name="신 주용" userId="ce306e5e72bceba6" providerId="LiveId" clId="{1BEC66CD-118C-4C64-ABEE-215C69662735}" dt="2022-04-24T09:47:09.791" v="4874" actId="9405"/>
          <ac:inkMkLst>
            <pc:docMk/>
            <pc:sldMk cId="4155867305" sldId="423"/>
            <ac:inkMk id="10" creationId="{85BEA06A-A55D-46BA-BFDC-A0289E6A1C5D}"/>
          </ac:inkMkLst>
        </pc:inkChg>
        <pc:inkChg chg="add del">
          <ac:chgData name="신 주용" userId="ce306e5e72bceba6" providerId="LiveId" clId="{1BEC66CD-118C-4C64-ABEE-215C69662735}" dt="2022-04-24T09:46:42.323" v="4863" actId="9405"/>
          <ac:inkMkLst>
            <pc:docMk/>
            <pc:sldMk cId="4155867305" sldId="423"/>
            <ac:inkMk id="12" creationId="{3099CEBC-1E51-405B-A418-48061AE37314}"/>
          </ac:inkMkLst>
        </pc:inkChg>
        <pc:inkChg chg="add del">
          <ac:chgData name="신 주용" userId="ce306e5e72bceba6" providerId="LiveId" clId="{1BEC66CD-118C-4C64-ABEE-215C69662735}" dt="2022-04-24T09:47:09.620" v="4873" actId="9405"/>
          <ac:inkMkLst>
            <pc:docMk/>
            <pc:sldMk cId="4155867305" sldId="423"/>
            <ac:inkMk id="16" creationId="{BEE2BB08-01F1-4772-81BE-68FAD0417E55}"/>
          </ac:inkMkLst>
        </pc:inkChg>
        <pc:inkChg chg="add del">
          <ac:chgData name="신 주용" userId="ce306e5e72bceba6" providerId="LiveId" clId="{1BEC66CD-118C-4C64-ABEE-215C69662735}" dt="2022-04-24T09:47:09.443" v="4872" actId="9405"/>
          <ac:inkMkLst>
            <pc:docMk/>
            <pc:sldMk cId="4155867305" sldId="423"/>
            <ac:inkMk id="17" creationId="{7497741C-E83C-4050-98BB-54EEDAFBCB2B}"/>
          </ac:inkMkLst>
        </pc:inkChg>
        <pc:inkChg chg="add del">
          <ac:chgData name="신 주용" userId="ce306e5e72bceba6" providerId="LiveId" clId="{1BEC66CD-118C-4C64-ABEE-215C69662735}" dt="2022-04-24T09:47:09.259" v="4871" actId="9405"/>
          <ac:inkMkLst>
            <pc:docMk/>
            <pc:sldMk cId="4155867305" sldId="423"/>
            <ac:inkMk id="28" creationId="{1076323B-4690-4E56-B1CB-2A3F1DE81E1C}"/>
          </ac:inkMkLst>
        </pc:inkChg>
        <pc:inkChg chg="add del">
          <ac:chgData name="신 주용" userId="ce306e5e72bceba6" providerId="LiveId" clId="{1BEC66CD-118C-4C64-ABEE-215C69662735}" dt="2022-04-24T09:47:09.086" v="4870" actId="9405"/>
          <ac:inkMkLst>
            <pc:docMk/>
            <pc:sldMk cId="4155867305" sldId="423"/>
            <ac:inkMk id="29" creationId="{E8DF02DC-4197-469B-9853-D316C32FCE0E}"/>
          </ac:inkMkLst>
        </pc:inkChg>
        <pc:inkChg chg="add del">
          <ac:chgData name="신 주용" userId="ce306e5e72bceba6" providerId="LiveId" clId="{1BEC66CD-118C-4C64-ABEE-215C69662735}" dt="2022-04-24T09:47:08.921" v="4869" actId="9405"/>
          <ac:inkMkLst>
            <pc:docMk/>
            <pc:sldMk cId="4155867305" sldId="423"/>
            <ac:inkMk id="30" creationId="{36D494BB-D72C-4D2A-B119-0F6138DF9FB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5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연습문제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 풀이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5.2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 풀이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D8D4E-93BF-408B-874F-387EB14F87A8}"/>
              </a:ext>
            </a:extLst>
          </p:cNvPr>
          <p:cNvSpPr txBox="1"/>
          <p:nvPr/>
        </p:nvSpPr>
        <p:spPr>
          <a:xfrm>
            <a:off x="473877" y="2627656"/>
            <a:ext cx="1125313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5.2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선점 스케줄링과 </a:t>
            </a: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비선점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스케줄링의 차이점을 설명하라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비선점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스케줄링은 현재 처리중인 프로세스를 마치고 다음 프로세스로 넘어가는데 반해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선점 스케줄링은 새로운 프로세스가 더 높은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알고리즘에 따라 마감시간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 작업량 등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가질시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먼저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처리중이던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프로세스를 중단하고 다음 프로세스로 넘어간다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5.4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D8D4E-93BF-408B-874F-387EB14F87A8}"/>
              </a:ext>
            </a:extLst>
          </p:cNvPr>
          <p:cNvSpPr txBox="1"/>
          <p:nvPr/>
        </p:nvSpPr>
        <p:spPr>
          <a:xfrm>
            <a:off x="423761" y="2019630"/>
            <a:ext cx="11253131" cy="3016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5.4 CPU </a:t>
            </a:r>
            <a:r>
              <a:rPr lang="ko-KR" altLang="en-US" sz="2600" b="1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버스트</a:t>
            </a:r>
            <a:r>
              <a:rPr lang="ko-KR" altLang="en-US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시간의 길이가 </a:t>
            </a:r>
            <a:r>
              <a:rPr lang="ko-KR" altLang="en-US" sz="2600" b="1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밀리초</a:t>
            </a:r>
            <a:r>
              <a:rPr lang="ko-KR" altLang="en-US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단위로 다음과 같은 프로세스 집합을 </a:t>
            </a:r>
            <a:r>
              <a:rPr lang="ko-KR" altLang="en-US" sz="2600" b="1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고려하시오</a:t>
            </a: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프로세스는 모두 시간 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P1, P2, P3, P4, P5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순서로 도착한 것으로 가정한다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6F84EBF4-F4F3-44D3-BEE0-E73205042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94531"/>
              </p:ext>
            </p:extLst>
          </p:nvPr>
        </p:nvGraphicFramePr>
        <p:xfrm>
          <a:off x="2963670" y="2559550"/>
          <a:ext cx="62977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259">
                  <a:extLst>
                    <a:ext uri="{9D8B030D-6E8A-4147-A177-3AD203B41FA5}">
                      <a16:colId xmlns:a16="http://schemas.microsoft.com/office/drawing/2014/main" val="3605281894"/>
                    </a:ext>
                  </a:extLst>
                </a:gridCol>
                <a:gridCol w="2099259">
                  <a:extLst>
                    <a:ext uri="{9D8B030D-6E8A-4147-A177-3AD203B41FA5}">
                      <a16:colId xmlns:a16="http://schemas.microsoft.com/office/drawing/2014/main" val="4020943624"/>
                    </a:ext>
                  </a:extLst>
                </a:gridCol>
                <a:gridCol w="2099259">
                  <a:extLst>
                    <a:ext uri="{9D8B030D-6E8A-4147-A177-3AD203B41FA5}">
                      <a16:colId xmlns:a16="http://schemas.microsoft.com/office/drawing/2014/main" val="4217598643"/>
                    </a:ext>
                  </a:extLst>
                </a:gridCol>
              </a:tblGrid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버스트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36405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99472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12317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98823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51027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6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8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5.4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 풀이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27D7D4F-20DA-4847-905F-CA7AA11D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30464"/>
              </p:ext>
            </p:extLst>
          </p:nvPr>
        </p:nvGraphicFramePr>
        <p:xfrm>
          <a:off x="614356" y="2557867"/>
          <a:ext cx="66294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41">
                  <a:extLst>
                    <a:ext uri="{9D8B030D-6E8A-4147-A177-3AD203B41FA5}">
                      <a16:colId xmlns:a16="http://schemas.microsoft.com/office/drawing/2014/main" val="26191675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1204961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063268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97499827"/>
                    </a:ext>
                  </a:extLst>
                </a:gridCol>
                <a:gridCol w="2215179">
                  <a:extLst>
                    <a:ext uri="{9D8B030D-6E8A-4147-A177-3AD203B41FA5}">
                      <a16:colId xmlns:a16="http://schemas.microsoft.com/office/drawing/2014/main" val="3071652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418553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SJF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4957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1        3                7                12                       20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82751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B425FE10-8F89-417F-B11E-0CFEDDD1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74025"/>
              </p:ext>
            </p:extLst>
          </p:nvPr>
        </p:nvGraphicFramePr>
        <p:xfrm>
          <a:off x="610848" y="3814875"/>
          <a:ext cx="66294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41">
                  <a:extLst>
                    <a:ext uri="{9D8B030D-6E8A-4147-A177-3AD203B41FA5}">
                      <a16:colId xmlns:a16="http://schemas.microsoft.com/office/drawing/2014/main" val="26191675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1204961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58063268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97499827"/>
                    </a:ext>
                  </a:extLst>
                </a:gridCol>
                <a:gridCol w="2215179">
                  <a:extLst>
                    <a:ext uri="{9D8B030D-6E8A-4147-A177-3AD203B41FA5}">
                      <a16:colId xmlns:a16="http://schemas.microsoft.com/office/drawing/2014/main" val="3071652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418553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비 선점 우선순위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4957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1        3                7                12                       20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82751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07C0DE-C4C9-4292-A05A-4FFFF9CEF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46203"/>
              </p:ext>
            </p:extLst>
          </p:nvPr>
        </p:nvGraphicFramePr>
        <p:xfrm>
          <a:off x="614356" y="1392677"/>
          <a:ext cx="66294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6191675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12049617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58063268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99749982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3071652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418553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FCFS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4957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2     3                           11             15              20  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8275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E66129-212F-4DD8-B0DE-6977D17D949B}"/>
              </a:ext>
            </a:extLst>
          </p:cNvPr>
          <p:cNvSpPr txBox="1"/>
          <p:nvPr/>
        </p:nvSpPr>
        <p:spPr>
          <a:xfrm>
            <a:off x="3746500" y="1110350"/>
            <a:ext cx="783114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FCFS, SJF, 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 선점 우선순위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RR(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양자 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2)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</a:t>
            </a:r>
            <a:endParaRPr lang="en-US" altLang="ko-KR" sz="2600" b="1" dirty="0">
              <a:solidFill>
                <a:prstClr val="white">
                  <a:lumMod val="50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프로세스의 실행을 설명하는 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차트를 그려라</a:t>
            </a:r>
            <a:endParaRPr kumimoji="0" lang="en-US" altLang="ko-KR" sz="2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>
              <a:defRPr/>
            </a:pPr>
            <a:endParaRPr lang="en-US" altLang="ko-KR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AE4DECD9-410A-46F6-8573-3FE05E89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85667"/>
              </p:ext>
            </p:extLst>
          </p:nvPr>
        </p:nvGraphicFramePr>
        <p:xfrm>
          <a:off x="610848" y="4982092"/>
          <a:ext cx="647505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619167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12049617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580632685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997499827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07165223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274704674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576704633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106306472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11267069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1097348"/>
                    </a:ext>
                  </a:extLst>
                </a:gridCol>
                <a:gridCol w="576523">
                  <a:extLst>
                    <a:ext uri="{9D8B030D-6E8A-4147-A177-3AD203B41FA5}">
                      <a16:colId xmlns:a16="http://schemas.microsoft.com/office/drawing/2014/main" val="20616463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4185538"/>
                    </a:ext>
                  </a:extLst>
                </a:gridCol>
              </a:tblGrid>
              <a:tr h="370840">
                <a:tc gridSpan="12"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RR(</a:t>
                      </a:r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양자 </a:t>
                      </a:r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= 2)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49573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2    3      5      7      9     11     13    15    17   18   20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8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74E8F7-C56D-466D-9D9F-0A0E04263D52}"/>
              </a:ext>
            </a:extLst>
          </p:cNvPr>
          <p:cNvSpPr txBox="1"/>
          <p:nvPr/>
        </p:nvSpPr>
        <p:spPr>
          <a:xfrm>
            <a:off x="7085905" y="3111394"/>
            <a:ext cx="44917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SJF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단순히 짧은 작업부터 처리하여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이런 결과가 나왔는데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 선점 우선순위에서는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우선순위가 같을 경우에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FIFO,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들어온 작업을 먼저 처리하기에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좌측과 같은 결과가 나오게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6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5.5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D8D4E-93BF-408B-874F-387EB14F87A8}"/>
              </a:ext>
            </a:extLst>
          </p:cNvPr>
          <p:cNvSpPr txBox="1"/>
          <p:nvPr/>
        </p:nvSpPr>
        <p:spPr>
          <a:xfrm>
            <a:off x="423761" y="1232230"/>
            <a:ext cx="11253131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5.5 </a:t>
            </a:r>
            <a:r>
              <a:rPr lang="ko-KR" altLang="en-US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프로세스는 선점형 라운드</a:t>
            </a:r>
            <a:r>
              <a:rPr lang="en-US" altLang="ko-KR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6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로빈 스케줄 알고리즘을 사용하여 스케줄링 된다  </a:t>
            </a: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600" b="1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프로세스에는 숫자 우선순위가 할당되며 숫자가 높을수록 상대적 우선순위가 더 높다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 나열된 프로세스 외에도 시스템에는 유휴작업이 있다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작업의 우선순위는 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이며 시스템에 실행 가능한 다른 프로세스가 없을 때마다 스케줄 된다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할당량의 길이는</a:t>
            </a:r>
            <a:endParaRPr lang="en-US" altLang="ko-KR" sz="2600" b="1" dirty="0">
              <a:solidFill>
                <a:prstClr val="white">
                  <a:lumMod val="50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단위이다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 우선순위가 높은 프로세스에 의해 선점되면 선점된 프로세스는</a:t>
            </a:r>
            <a:endParaRPr lang="en-US" altLang="ko-KR" sz="2600" b="1" dirty="0">
              <a:solidFill>
                <a:prstClr val="white">
                  <a:lumMod val="50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큐의 끝에 배치된다</a:t>
            </a:r>
            <a:r>
              <a:rPr lang="en-US" altLang="ko-KR" sz="2600" b="1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6F84EBF4-F4F3-44D3-BEE0-E73205042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17125"/>
              </p:ext>
            </p:extLst>
          </p:nvPr>
        </p:nvGraphicFramePr>
        <p:xfrm>
          <a:off x="2963670" y="1772150"/>
          <a:ext cx="629778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445">
                  <a:extLst>
                    <a:ext uri="{9D8B030D-6E8A-4147-A177-3AD203B41FA5}">
                      <a16:colId xmlns:a16="http://schemas.microsoft.com/office/drawing/2014/main" val="3605281894"/>
                    </a:ext>
                  </a:extLst>
                </a:gridCol>
                <a:gridCol w="1574445">
                  <a:extLst>
                    <a:ext uri="{9D8B030D-6E8A-4147-A177-3AD203B41FA5}">
                      <a16:colId xmlns:a16="http://schemas.microsoft.com/office/drawing/2014/main" val="4020943624"/>
                    </a:ext>
                  </a:extLst>
                </a:gridCol>
                <a:gridCol w="1574445">
                  <a:extLst>
                    <a:ext uri="{9D8B030D-6E8A-4147-A177-3AD203B41FA5}">
                      <a16:colId xmlns:a16="http://schemas.microsoft.com/office/drawing/2014/main" val="4217598643"/>
                    </a:ext>
                  </a:extLst>
                </a:gridCol>
                <a:gridCol w="1574445">
                  <a:extLst>
                    <a:ext uri="{9D8B030D-6E8A-4147-A177-3AD203B41FA5}">
                      <a16:colId xmlns:a16="http://schemas.microsoft.com/office/drawing/2014/main" val="1131946469"/>
                    </a:ext>
                  </a:extLst>
                </a:gridCol>
              </a:tblGrid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버스트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36405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99472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12317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98823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51027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64381"/>
                  </a:ext>
                </a:extLst>
              </a:tr>
              <a:tr h="23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96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59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5.5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 풀이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07C0DE-C4C9-4292-A05A-4FFFF9CEF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11988"/>
              </p:ext>
            </p:extLst>
          </p:nvPr>
        </p:nvGraphicFramePr>
        <p:xfrm>
          <a:off x="444815" y="1480821"/>
          <a:ext cx="1138110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81">
                  <a:extLst>
                    <a:ext uri="{9D8B030D-6E8A-4147-A177-3AD203B41FA5}">
                      <a16:colId xmlns:a16="http://schemas.microsoft.com/office/drawing/2014/main" val="2619167563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2934135604"/>
                    </a:ext>
                  </a:extLst>
                </a:gridCol>
                <a:gridCol w="465240">
                  <a:extLst>
                    <a:ext uri="{9D8B030D-6E8A-4147-A177-3AD203B41FA5}">
                      <a16:colId xmlns:a16="http://schemas.microsoft.com/office/drawing/2014/main" val="3641433747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2285135208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3512049617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183501797"/>
                    </a:ext>
                  </a:extLst>
                </a:gridCol>
                <a:gridCol w="465240">
                  <a:extLst>
                    <a:ext uri="{9D8B030D-6E8A-4147-A177-3AD203B41FA5}">
                      <a16:colId xmlns:a16="http://schemas.microsoft.com/office/drawing/2014/main" val="2092023672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1853439386"/>
                    </a:ext>
                  </a:extLst>
                </a:gridCol>
                <a:gridCol w="465240">
                  <a:extLst>
                    <a:ext uri="{9D8B030D-6E8A-4147-A177-3AD203B41FA5}">
                      <a16:colId xmlns:a16="http://schemas.microsoft.com/office/drawing/2014/main" val="580632685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226235459"/>
                    </a:ext>
                  </a:extLst>
                </a:gridCol>
                <a:gridCol w="465240">
                  <a:extLst>
                    <a:ext uri="{9D8B030D-6E8A-4147-A177-3AD203B41FA5}">
                      <a16:colId xmlns:a16="http://schemas.microsoft.com/office/drawing/2014/main" val="1879303137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2003655583"/>
                    </a:ext>
                  </a:extLst>
                </a:gridCol>
                <a:gridCol w="465240">
                  <a:extLst>
                    <a:ext uri="{9D8B030D-6E8A-4147-A177-3AD203B41FA5}">
                      <a16:colId xmlns:a16="http://schemas.microsoft.com/office/drawing/2014/main" val="2997499827"/>
                    </a:ext>
                  </a:extLst>
                </a:gridCol>
                <a:gridCol w="930481">
                  <a:extLst>
                    <a:ext uri="{9D8B030D-6E8A-4147-A177-3AD203B41FA5}">
                      <a16:colId xmlns:a16="http://schemas.microsoft.com/office/drawing/2014/main" val="307165223"/>
                    </a:ext>
                  </a:extLst>
                </a:gridCol>
                <a:gridCol w="465240">
                  <a:extLst>
                    <a:ext uri="{9D8B030D-6E8A-4147-A177-3AD203B41FA5}">
                      <a16:colId xmlns:a16="http://schemas.microsoft.com/office/drawing/2014/main" val="902195780"/>
                    </a:ext>
                  </a:extLst>
                </a:gridCol>
                <a:gridCol w="215334">
                  <a:extLst>
                    <a:ext uri="{9D8B030D-6E8A-4147-A177-3AD203B41FA5}">
                      <a16:colId xmlns:a16="http://schemas.microsoft.com/office/drawing/2014/main" val="4044185538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P1             ↓P2 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P3               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P4                          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P5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P6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49573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10        20   25         35        45        55   60        70   75         85  90        100 105      115120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827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9018802-C834-46E9-8125-0C760D00F0AD}"/>
              </a:ext>
            </a:extLst>
          </p:cNvPr>
          <p:cNvSpPr txBox="1"/>
          <p:nvPr/>
        </p:nvSpPr>
        <p:spPr>
          <a:xfrm>
            <a:off x="416393" y="1037361"/>
            <a:ext cx="112439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Gantt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차트를 사용하여 프로세스의 스케줄 순서를 보여라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AD15FA-033D-4299-B5E2-FE324F99C024}"/>
              </a:ext>
            </a:extLst>
          </p:cNvPr>
          <p:cNvSpPr txBox="1"/>
          <p:nvPr/>
        </p:nvSpPr>
        <p:spPr>
          <a:xfrm>
            <a:off x="545894" y="2665272"/>
            <a:ext cx="63478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프로세스에 소요되는 총 처리시간은 얼마인가 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 : 20 (0 ~ 20)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P2 : 50 (25 ~ 75)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P3 : 50 (35 ~ 85)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P4 : 30 (60 ~ 90)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P5 : 20 (100 ~ 120)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P6 : 10 (105 ~ 115)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25A587-7257-4C85-AA50-0BE2C744DE41}"/>
              </a:ext>
            </a:extLst>
          </p:cNvPr>
          <p:cNvSpPr txBox="1"/>
          <p:nvPr/>
        </p:nvSpPr>
        <p:spPr>
          <a:xfrm>
            <a:off x="5884880" y="3101541"/>
            <a:ext cx="634789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c.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프로세스의 대기 시간은 얼마인가 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 : 0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P2 : 25 (10 + 15)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P3 :  25 (10 + 15)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P4 : 15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P5 : 10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P6 : 0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AF607F-046D-4E57-94ED-0B6D9C144446}"/>
              </a:ext>
            </a:extLst>
          </p:cNvPr>
          <p:cNvSpPr txBox="1"/>
          <p:nvPr/>
        </p:nvSpPr>
        <p:spPr>
          <a:xfrm>
            <a:off x="2859821" y="5438229"/>
            <a:ext cx="63478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CPU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이용률은 얼마인가 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버스트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105 /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처리시간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120 = 0.875, 87.5%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86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493</Words>
  <Application>Microsoft Office PowerPoint</Application>
  <PresentationFormat>와이드스크린</PresentationFormat>
  <Paragraphs>158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야놀자 야체 B</vt:lpstr>
      <vt:lpstr>배달의민족 주아</vt:lpstr>
      <vt:lpstr>배달의민족 한나체 Pro</vt:lpstr>
      <vt:lpstr>Arial</vt:lpstr>
      <vt:lpstr>맑은 고딕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2022-04-24T10:09:33Z</dcterms:modified>
</cp:coreProperties>
</file>