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368" r:id="rId2"/>
    <p:sldId id="376" r:id="rId3"/>
    <p:sldId id="407" r:id="rId4"/>
    <p:sldId id="409" r:id="rId5"/>
    <p:sldId id="412" r:id="rId6"/>
    <p:sldId id="413" r:id="rId7"/>
    <p:sldId id="410" r:id="rId8"/>
    <p:sldId id="411" r:id="rId9"/>
    <p:sldId id="416" r:id="rId10"/>
    <p:sldId id="414" r:id="rId11"/>
    <p:sldId id="415" r:id="rId12"/>
    <p:sldId id="417" r:id="rId13"/>
    <p:sldId id="420" r:id="rId14"/>
    <p:sldId id="419" r:id="rId15"/>
    <p:sldId id="421" r:id="rId16"/>
    <p:sldId id="28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배달의민족 주아" panose="02020603020101020101" pitchFamily="18" charset="-127"/>
      <p:regular r:id="rId21"/>
    </p:embeddedFont>
    <p:embeddedFont>
      <p:font typeface="배달의민족 한나체 Pro" panose="020B0600000101010101" pitchFamily="50" charset="-127"/>
      <p:regular r:id="rId22"/>
    </p:embeddedFont>
    <p:embeddedFont>
      <p:font typeface="야놀자 야체 B" panose="02020603020101020101" pitchFamily="18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AED88-EAFE-4944-B013-F5AFA8F106AB}" v="498" dt="2022-05-08T13:41:57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  <pc:docChgLst>
    <pc:chgData name="신 주용" userId="ce306e5e72bceba6" providerId="LiveId" clId="{7D7AED88-EAFE-4944-B013-F5AFA8F106AB}"/>
    <pc:docChg chg="undo redo custSel addSld delSld modSld sldOrd">
      <pc:chgData name="신 주용" userId="ce306e5e72bceba6" providerId="LiveId" clId="{7D7AED88-EAFE-4944-B013-F5AFA8F106AB}" dt="2022-05-08T13:45:53.404" v="7673" actId="14100"/>
      <pc:docMkLst>
        <pc:docMk/>
      </pc:docMkLst>
      <pc:sldChg chg="modSp mod">
        <pc:chgData name="신 주용" userId="ce306e5e72bceba6" providerId="LiveId" clId="{7D7AED88-EAFE-4944-B013-F5AFA8F106AB}" dt="2022-05-03T05:51:34.702" v="1" actId="20577"/>
        <pc:sldMkLst>
          <pc:docMk/>
          <pc:sldMk cId="109162043" sldId="368"/>
        </pc:sldMkLst>
        <pc:spChg chg="mod">
          <ac:chgData name="신 주용" userId="ce306e5e72bceba6" providerId="LiveId" clId="{7D7AED88-EAFE-4944-B013-F5AFA8F106AB}" dt="2022-05-03T05:51:34.702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D7AED88-EAFE-4944-B013-F5AFA8F106AB}" dt="2022-05-03T05:54:25.207" v="162" actId="207"/>
        <pc:sldMkLst>
          <pc:docMk/>
          <pc:sldMk cId="2782456046" sldId="376"/>
        </pc:sldMkLst>
        <pc:spChg chg="mod">
          <ac:chgData name="신 주용" userId="ce306e5e72bceba6" providerId="LiveId" clId="{7D7AED88-EAFE-4944-B013-F5AFA8F106AB}" dt="2022-05-03T05:51:38.805" v="3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5:54:25.207" v="162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D7AED88-EAFE-4944-B013-F5AFA8F106AB}" dt="2022-05-03T05:52:37.362" v="126"/>
        <pc:sldMkLst>
          <pc:docMk/>
          <pc:sldMk cId="1342536853" sldId="407"/>
        </pc:sldMkLst>
        <pc:spChg chg="mod">
          <ac:chgData name="신 주용" userId="ce306e5e72bceba6" providerId="LiveId" clId="{7D7AED88-EAFE-4944-B013-F5AFA8F106AB}" dt="2022-05-03T05:52:37.362" v="12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7D7AED88-EAFE-4944-B013-F5AFA8F106AB}" dt="2022-05-03T06:50:22.129" v="1033" actId="1076"/>
        <pc:sldMkLst>
          <pc:docMk/>
          <pc:sldMk cId="1054383841" sldId="409"/>
        </pc:sldMkLst>
        <pc:spChg chg="mod">
          <ac:chgData name="신 주용" userId="ce306e5e72bceba6" providerId="LiveId" clId="{7D7AED88-EAFE-4944-B013-F5AFA8F106AB}" dt="2022-05-03T05:52:43.676" v="147" actId="20577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6:50:22.129" v="1033" actId="1076"/>
          <ac:spMkLst>
            <pc:docMk/>
            <pc:sldMk cId="1054383841" sldId="409"/>
            <ac:spMk id="23" creationId="{9CF32FD6-D062-41C1-9975-AD06E8B9FC85}"/>
          </ac:spMkLst>
        </pc:spChg>
        <pc:spChg chg="add mod">
          <ac:chgData name="신 주용" userId="ce306e5e72bceba6" providerId="LiveId" clId="{7D7AED88-EAFE-4944-B013-F5AFA8F106AB}" dt="2022-05-03T06:46:49.710" v="439" actId="1076"/>
          <ac:spMkLst>
            <pc:docMk/>
            <pc:sldMk cId="1054383841" sldId="409"/>
            <ac:spMk id="26" creationId="{75CEDA16-00F2-6692-A445-4F1823292E0B}"/>
          </ac:spMkLst>
        </pc:spChg>
        <pc:spChg chg="add mod">
          <ac:chgData name="신 주용" userId="ce306e5e72bceba6" providerId="LiveId" clId="{7D7AED88-EAFE-4944-B013-F5AFA8F106AB}" dt="2022-05-03T06:50:07.550" v="1028" actId="1076"/>
          <ac:spMkLst>
            <pc:docMk/>
            <pc:sldMk cId="1054383841" sldId="409"/>
            <ac:spMk id="28" creationId="{0FC48372-8497-88EA-3D50-9BAF6113E683}"/>
          </ac:spMkLst>
        </pc:sp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3" creationId="{DEDE320A-3321-484E-8D8E-D64EEEBB6458}"/>
          </ac:picMkLst>
        </pc:picChg>
        <pc:picChg chg="add del mod">
          <ac:chgData name="신 주용" userId="ce306e5e72bceba6" providerId="LiveId" clId="{7D7AED88-EAFE-4944-B013-F5AFA8F106AB}" dt="2022-05-03T06:01:27.919" v="173" actId="478"/>
          <ac:picMkLst>
            <pc:docMk/>
            <pc:sldMk cId="1054383841" sldId="409"/>
            <ac:picMk id="4" creationId="{4D05EF7E-8111-09FC-0207-0508FC7E4FCE}"/>
          </ac:picMkLst>
        </pc:picChg>
        <pc:picChg chg="add del mod">
          <ac:chgData name="신 주용" userId="ce306e5e72bceba6" providerId="LiveId" clId="{7D7AED88-EAFE-4944-B013-F5AFA8F106AB}" dt="2022-05-03T06:01:28.209" v="174" actId="478"/>
          <ac:picMkLst>
            <pc:docMk/>
            <pc:sldMk cId="1054383841" sldId="409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10" creationId="{7BF7EF9E-1B67-49A8-8BF7-5C8BC456C24F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6" creationId="{F550484B-702A-7206-CD2A-53AA3248C51D}"/>
          </ac:picMkLst>
        </pc:picChg>
        <pc:picChg chg="add mod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8" creationId="{D853FB4C-6DDD-C376-7DBF-2F9942925526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25" creationId="{6FF99E09-0BB4-9530-B0CB-E4922A681241}"/>
          </ac:picMkLst>
        </pc:picChg>
      </pc:sldChg>
      <pc:sldChg chg="addSp delSp modSp add mod">
        <pc:chgData name="신 주용" userId="ce306e5e72bceba6" providerId="LiveId" clId="{7D7AED88-EAFE-4944-B013-F5AFA8F106AB}" dt="2022-05-03T07:11:30.087" v="4183" actId="20577"/>
        <pc:sldMkLst>
          <pc:docMk/>
          <pc:sldMk cId="1079596230" sldId="410"/>
        </pc:sldMkLst>
        <pc:spChg chg="mod">
          <ac:chgData name="신 주용" userId="ce306e5e72bceba6" providerId="LiveId" clId="{7D7AED88-EAFE-4944-B013-F5AFA8F106AB}" dt="2022-05-03T05:52:48.886" v="152" actId="20577"/>
          <ac:spMkLst>
            <pc:docMk/>
            <pc:sldMk cId="1079596230" sldId="410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7:11:30.087" v="4183" actId="20577"/>
          <ac:spMkLst>
            <pc:docMk/>
            <pc:sldMk cId="1079596230" sldId="410"/>
            <ac:spMk id="17" creationId="{B811462A-ACD5-2FD4-A36D-E09724E4FC18}"/>
          </ac:spMkLst>
        </pc:spChg>
        <pc:spChg chg="del mod">
          <ac:chgData name="신 주용" userId="ce306e5e72bceba6" providerId="LiveId" clId="{7D7AED88-EAFE-4944-B013-F5AFA8F106AB}" dt="2022-05-03T06:53:46.503" v="1394" actId="478"/>
          <ac:spMkLst>
            <pc:docMk/>
            <pc:sldMk cId="1079596230" sldId="410"/>
            <ac:spMk id="23" creationId="{9CF32FD6-D062-41C1-9975-AD06E8B9FC85}"/>
          </ac:spMkLst>
        </pc:spChg>
        <pc:picChg chg="add del mod">
          <ac:chgData name="신 주용" userId="ce306e5e72bceba6" providerId="LiveId" clId="{7D7AED88-EAFE-4944-B013-F5AFA8F106AB}" dt="2022-05-03T06:54:20.758" v="1396" actId="478"/>
          <ac:picMkLst>
            <pc:docMk/>
            <pc:sldMk cId="1079596230" sldId="410"/>
            <ac:picMk id="3" creationId="{123C7B67-9785-AB02-88D8-A3FA206C4DCC}"/>
          </ac:picMkLst>
        </pc:picChg>
        <pc:picChg chg="del">
          <ac:chgData name="신 주용" userId="ce306e5e72bceba6" providerId="LiveId" clId="{7D7AED88-EAFE-4944-B013-F5AFA8F106AB}" dt="2022-05-03T05:53:19.706" v="153" actId="478"/>
          <ac:picMkLst>
            <pc:docMk/>
            <pc:sldMk cId="1079596230" sldId="410"/>
            <ac:picMk id="4" creationId="{4D05EF7E-8111-09FC-0207-0508FC7E4FCE}"/>
          </ac:picMkLst>
        </pc:picChg>
        <pc:picChg chg="add mod modCrop">
          <ac:chgData name="신 주용" userId="ce306e5e72bceba6" providerId="LiveId" clId="{7D7AED88-EAFE-4944-B013-F5AFA8F106AB}" dt="2022-05-03T06:54:29.248" v="1399" actId="1076"/>
          <ac:picMkLst>
            <pc:docMk/>
            <pc:sldMk cId="1079596230" sldId="410"/>
            <ac:picMk id="9" creationId="{D22862D5-B60A-13BD-3B8A-E15B2394DEE7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437683265" sldId="411"/>
        </pc:sldMkLst>
      </pc:sldChg>
      <pc:sldChg chg="addSp delSp modSp add mod">
        <pc:chgData name="신 주용" userId="ce306e5e72bceba6" providerId="LiveId" clId="{7D7AED88-EAFE-4944-B013-F5AFA8F106AB}" dt="2022-05-03T06:59:17.605" v="2511" actId="1036"/>
        <pc:sldMkLst>
          <pc:docMk/>
          <pc:sldMk cId="2906728635" sldId="411"/>
        </pc:sldMkLst>
        <pc:spChg chg="mod">
          <ac:chgData name="신 주용" userId="ce306e5e72bceba6" providerId="LiveId" clId="{7D7AED88-EAFE-4944-B013-F5AFA8F106AB}" dt="2022-05-03T05:53:26.564" v="158" actId="20577"/>
          <ac:spMkLst>
            <pc:docMk/>
            <pc:sldMk cId="2906728635" sldId="411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6:59:17.605" v="2511" actId="1036"/>
          <ac:spMkLst>
            <pc:docMk/>
            <pc:sldMk cId="2906728635" sldId="411"/>
            <ac:spMk id="22" creationId="{B218A2DA-69C7-3975-9229-CD07840247AB}"/>
          </ac:spMkLst>
        </pc:spChg>
        <pc:spChg chg="del mod">
          <ac:chgData name="신 주용" userId="ce306e5e72bceba6" providerId="LiveId" clId="{7D7AED88-EAFE-4944-B013-F5AFA8F106AB}" dt="2022-05-03T06:57:46.998" v="2195" actId="478"/>
          <ac:spMkLst>
            <pc:docMk/>
            <pc:sldMk cId="2906728635" sldId="411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5:53:28.288" v="159" actId="478"/>
          <ac:picMkLst>
            <pc:docMk/>
            <pc:sldMk cId="2906728635" sldId="411"/>
            <ac:picMk id="3" creationId="{123C7B67-9785-AB02-88D8-A3FA206C4DCC}"/>
          </ac:picMkLst>
        </pc:picChg>
        <pc:picChg chg="add del mod">
          <ac:chgData name="신 주용" userId="ce306e5e72bceba6" providerId="LiveId" clId="{7D7AED88-EAFE-4944-B013-F5AFA8F106AB}" dt="2022-05-03T06:03:22.396" v="272" actId="478"/>
          <ac:picMkLst>
            <pc:docMk/>
            <pc:sldMk cId="2906728635" sldId="411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04:14.331" v="315" actId="478"/>
          <ac:picMkLst>
            <pc:docMk/>
            <pc:sldMk cId="2906728635" sldId="411"/>
            <ac:picMk id="9" creationId="{C09B6D42-B34D-93A7-9A3D-5946835BBA67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12" creationId="{BDA4473F-D9A1-E40E-B11B-967FA6A3ED0F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21" creationId="{5C080160-F2F9-32E0-F50E-40B2234DEB6C}"/>
          </ac:picMkLst>
        </pc:picChg>
      </pc:sldChg>
      <pc:sldChg chg="delSp modSp add mod">
        <pc:chgData name="신 주용" userId="ce306e5e72bceba6" providerId="LiveId" clId="{7D7AED88-EAFE-4944-B013-F5AFA8F106AB}" dt="2022-05-03T07:12:51.329" v="4238" actId="20577"/>
        <pc:sldMkLst>
          <pc:docMk/>
          <pc:sldMk cId="369204462" sldId="412"/>
        </pc:sldMkLst>
        <pc:spChg chg="mod">
          <ac:chgData name="신 주용" userId="ce306e5e72bceba6" providerId="LiveId" clId="{7D7AED88-EAFE-4944-B013-F5AFA8F106AB}" dt="2022-05-03T07:12:51.329" v="4238" actId="20577"/>
          <ac:spMkLst>
            <pc:docMk/>
            <pc:sldMk cId="369204462" sldId="412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4" creationId="{4D05EF7E-8111-09FC-0207-0508FC7E4FCE}"/>
          </ac:picMkLst>
        </pc:pic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6:01:26.699" v="172" actId="478"/>
          <ac:picMkLst>
            <pc:docMk/>
            <pc:sldMk cId="369204462" sldId="412"/>
            <ac:picMk id="16" creationId="{F550484B-702A-7206-CD2A-53AA3248C51D}"/>
          </ac:picMkLst>
        </pc:picChg>
      </pc:sldChg>
      <pc:sldChg chg="addSp delSp modSp add mod ord">
        <pc:chgData name="신 주용" userId="ce306e5e72bceba6" providerId="LiveId" clId="{7D7AED88-EAFE-4944-B013-F5AFA8F106AB}" dt="2022-05-03T06:58:52.633" v="2401" actId="20577"/>
        <pc:sldMkLst>
          <pc:docMk/>
          <pc:sldMk cId="698816183" sldId="413"/>
        </pc:sldMkLst>
        <pc:spChg chg="mod">
          <ac:chgData name="신 주용" userId="ce306e5e72bceba6" providerId="LiveId" clId="{7D7AED88-EAFE-4944-B013-F5AFA8F106AB}" dt="2022-05-03T06:58:52.633" v="2401" actId="20577"/>
          <ac:spMkLst>
            <pc:docMk/>
            <pc:sldMk cId="698816183" sldId="413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6:02:27.218" v="194" actId="478"/>
          <ac:picMkLst>
            <pc:docMk/>
            <pc:sldMk cId="698816183" sldId="413"/>
            <ac:picMk id="3" creationId="{123C7B67-9785-AB02-88D8-A3FA206C4DCC}"/>
          </ac:picMkLst>
        </pc:picChg>
        <pc:picChg chg="add mod">
          <ac:chgData name="신 주용" userId="ce306e5e72bceba6" providerId="LiveId" clId="{7D7AED88-EAFE-4944-B013-F5AFA8F106AB}" dt="2022-05-03T06:56:36.688" v="2154" actId="1038"/>
          <ac:picMkLst>
            <pc:docMk/>
            <pc:sldMk cId="698816183" sldId="413"/>
            <ac:picMk id="4" creationId="{830F659C-A869-0BAF-AB1A-33B9486DA446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2666508313" sldId="413"/>
        </pc:sldMkLst>
      </pc:sldChg>
      <pc:sldChg chg="addSp delSp modSp add mod">
        <pc:chgData name="신 주용" userId="ce306e5e72bceba6" providerId="LiveId" clId="{7D7AED88-EAFE-4944-B013-F5AFA8F106AB}" dt="2022-05-03T07:13:22.129" v="4298" actId="1035"/>
        <pc:sldMkLst>
          <pc:docMk/>
          <pc:sldMk cId="3366886170" sldId="414"/>
        </pc:sldMkLst>
        <pc:spChg chg="add mod">
          <ac:chgData name="신 주용" userId="ce306e5e72bceba6" providerId="LiveId" clId="{7D7AED88-EAFE-4944-B013-F5AFA8F106AB}" dt="2022-05-03T07:13:21.181" v="4292" actId="1036"/>
          <ac:spMkLst>
            <pc:docMk/>
            <pc:sldMk cId="3366886170" sldId="414"/>
            <ac:spMk id="18" creationId="{83EFC616-3BF4-B640-2CBF-1281B04EF7CE}"/>
          </ac:spMkLst>
        </pc:spChg>
        <pc:spChg chg="del">
          <ac:chgData name="신 주용" userId="ce306e5e72bceba6" providerId="LiveId" clId="{7D7AED88-EAFE-4944-B013-F5AFA8F106AB}" dt="2022-05-03T07:07:03.499" v="3378" actId="478"/>
          <ac:spMkLst>
            <pc:docMk/>
            <pc:sldMk cId="3366886170" sldId="414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7:13:22.129" v="4298" actId="1035"/>
          <ac:picMkLst>
            <pc:docMk/>
            <pc:sldMk cId="3366886170" sldId="414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6" creationId="{051A482B-03D6-9F7E-90BE-278AE5103085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7" creationId="{7200A1F1-FA93-489F-8AC1-170395FEB39F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3714571788" sldId="414"/>
        </pc:sldMkLst>
      </pc:sldChg>
      <pc:sldChg chg="modSp add mod ord">
        <pc:chgData name="신 주용" userId="ce306e5e72bceba6" providerId="LiveId" clId="{7D7AED88-EAFE-4944-B013-F5AFA8F106AB}" dt="2022-05-03T06:46:22.629" v="412" actId="1076"/>
        <pc:sldMkLst>
          <pc:docMk/>
          <pc:sldMk cId="1541847495" sldId="415"/>
        </pc:sldMkLst>
        <pc:spChg chg="mod">
          <ac:chgData name="신 주용" userId="ce306e5e72bceba6" providerId="LiveId" clId="{7D7AED88-EAFE-4944-B013-F5AFA8F106AB}" dt="2022-05-03T06:46:22.629" v="412" actId="1076"/>
          <ac:spMkLst>
            <pc:docMk/>
            <pc:sldMk cId="1541847495" sldId="415"/>
            <ac:spMk id="25" creationId="{A8645AA8-5C01-441F-9C4A-099C6F8F7913}"/>
          </ac:spMkLst>
        </pc:spChg>
        <pc:spChg chg="mod">
          <ac:chgData name="신 주용" userId="ce306e5e72bceba6" providerId="LiveId" clId="{7D7AED88-EAFE-4944-B013-F5AFA8F106AB}" dt="2022-05-03T06:46:21.463" v="410"/>
          <ac:spMkLst>
            <pc:docMk/>
            <pc:sldMk cId="1541847495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1722239483" sldId="415"/>
        </pc:sldMkLst>
      </pc:sldChg>
      <pc:sldChg chg="addSp delSp modSp add mod">
        <pc:chgData name="신 주용" userId="ce306e5e72bceba6" providerId="LiveId" clId="{7D7AED88-EAFE-4944-B013-F5AFA8F106AB}" dt="2022-05-03T07:06:42.287" v="3375" actId="20577"/>
        <pc:sldMkLst>
          <pc:docMk/>
          <pc:sldMk cId="2687952847" sldId="416"/>
        </pc:sldMkLst>
        <pc:spChg chg="del">
          <ac:chgData name="신 주용" userId="ce306e5e72bceba6" providerId="LiveId" clId="{7D7AED88-EAFE-4944-B013-F5AFA8F106AB}" dt="2022-05-03T06:59:43.651" v="2517" actId="478"/>
          <ac:spMkLst>
            <pc:docMk/>
            <pc:sldMk cId="2687952847" sldId="416"/>
            <ac:spMk id="22" creationId="{B218A2DA-69C7-3975-9229-CD07840247AB}"/>
          </ac:spMkLst>
        </pc:spChg>
        <pc:spChg chg="add mod">
          <ac:chgData name="신 주용" userId="ce306e5e72bceba6" providerId="LiveId" clId="{7D7AED88-EAFE-4944-B013-F5AFA8F106AB}" dt="2022-05-03T07:06:42.287" v="3375" actId="20577"/>
          <ac:spMkLst>
            <pc:docMk/>
            <pc:sldMk cId="2687952847" sldId="416"/>
            <ac:spMk id="23" creationId="{4833711B-6CCF-B367-2B95-556AB8D54090}"/>
          </ac:spMkLst>
        </pc:sp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12" creationId="{BDA4473F-D9A1-E40E-B11B-967FA6A3ED0F}"/>
          </ac:picMkLst>
        </pc:pic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21" creationId="{5C080160-F2F9-32E0-F50E-40B2234DEB6C}"/>
          </ac:picMkLst>
        </pc:pic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3" creationId="{57C28BE9-9FC3-0B2E-F13E-2AF90CA70838}"/>
          </ac:cxnSpMkLst>
        </pc:cxn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19" creationId="{A8E08624-F29B-4288-351F-7FE1277576A0}"/>
          </ac:cxnSpMkLst>
        </pc:cxnChg>
      </pc:sldChg>
      <pc:sldChg chg="delSp modSp add mod ord">
        <pc:chgData name="신 주용" userId="ce306e5e72bceba6" providerId="LiveId" clId="{7D7AED88-EAFE-4944-B013-F5AFA8F106AB}" dt="2022-05-08T13:04:27.778" v="5534" actId="1035"/>
        <pc:sldMkLst>
          <pc:docMk/>
          <pc:sldMk cId="2563302311" sldId="417"/>
        </pc:sldMkLst>
        <pc:spChg chg="mod">
          <ac:chgData name="신 주용" userId="ce306e5e72bceba6" providerId="LiveId" clId="{7D7AED88-EAFE-4944-B013-F5AFA8F106AB}" dt="2022-05-08T13:01:07.388" v="5200" actId="20577"/>
          <ac:spMkLst>
            <pc:docMk/>
            <pc:sldMk cId="2563302311" sldId="417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8T13:04:27.778" v="5534" actId="1035"/>
          <ac:spMkLst>
            <pc:docMk/>
            <pc:sldMk cId="2563302311" sldId="417"/>
            <ac:spMk id="18" creationId="{83EFC616-3BF4-B640-2CBF-1281B04EF7CE}"/>
          </ac:spMkLst>
        </pc:spChg>
        <pc:picChg chg="del">
          <ac:chgData name="신 주용" userId="ce306e5e72bceba6" providerId="LiveId" clId="{7D7AED88-EAFE-4944-B013-F5AFA8F106AB}" dt="2022-05-03T07:13:29.440" v="4325" actId="478"/>
          <ac:picMkLst>
            <pc:docMk/>
            <pc:sldMk cId="2563302311" sldId="417"/>
            <ac:picMk id="4" creationId="{A8108344-CF31-C298-0411-CBDBBD86783B}"/>
          </ac:picMkLst>
        </pc:picChg>
      </pc:sldChg>
      <pc:sldChg chg="addSp delSp modSp add del mod">
        <pc:chgData name="신 주용" userId="ce306e5e72bceba6" providerId="LiveId" clId="{7D7AED88-EAFE-4944-B013-F5AFA8F106AB}" dt="2022-05-08T13:29:58.527" v="5550" actId="47"/>
        <pc:sldMkLst>
          <pc:docMk/>
          <pc:sldMk cId="3593612069" sldId="418"/>
        </pc:sldMkLst>
        <pc:spChg chg="del">
          <ac:chgData name="신 주용" userId="ce306e5e72bceba6" providerId="LiveId" clId="{7D7AED88-EAFE-4944-B013-F5AFA8F106AB}" dt="2022-05-08T13:04:32.991" v="5536" actId="478"/>
          <ac:spMkLst>
            <pc:docMk/>
            <pc:sldMk cId="3593612069" sldId="418"/>
            <ac:spMk id="18" creationId="{83EFC616-3BF4-B640-2CBF-1281B04EF7CE}"/>
          </ac:spMkLst>
        </pc:spChg>
        <pc:picChg chg="add mod">
          <ac:chgData name="신 주용" userId="ce306e5e72bceba6" providerId="LiveId" clId="{7D7AED88-EAFE-4944-B013-F5AFA8F106AB}" dt="2022-05-08T13:29:15.459" v="5538" actId="1076"/>
          <ac:picMkLst>
            <pc:docMk/>
            <pc:sldMk cId="3593612069" sldId="418"/>
            <ac:picMk id="3" creationId="{7F9667EE-3945-FAD4-2C9C-0F2D34E673E8}"/>
          </ac:picMkLst>
        </pc:picChg>
        <pc:picChg chg="add del mod">
          <ac:chgData name="신 주용" userId="ce306e5e72bceba6" providerId="LiveId" clId="{7D7AED88-EAFE-4944-B013-F5AFA8F106AB}" dt="2022-05-08T13:29:57.150" v="5549" actId="21"/>
          <ac:picMkLst>
            <pc:docMk/>
            <pc:sldMk cId="3593612069" sldId="418"/>
            <ac:picMk id="5" creationId="{2F6E7ED9-0FAB-A4DE-F629-86B380FB9608}"/>
          </ac:picMkLst>
        </pc:picChg>
      </pc:sldChg>
      <pc:sldChg chg="addSp delSp modSp add mod">
        <pc:chgData name="신 주용" userId="ce306e5e72bceba6" providerId="LiveId" clId="{7D7AED88-EAFE-4944-B013-F5AFA8F106AB}" dt="2022-05-08T13:39:37.414" v="7128" actId="1035"/>
        <pc:sldMkLst>
          <pc:docMk/>
          <pc:sldMk cId="1131731090" sldId="419"/>
        </pc:sldMkLst>
        <pc:spChg chg="add mod">
          <ac:chgData name="신 주용" userId="ce306e5e72bceba6" providerId="LiveId" clId="{7D7AED88-EAFE-4944-B013-F5AFA8F106AB}" dt="2022-05-08T13:39:37.414" v="7128" actId="1035"/>
          <ac:spMkLst>
            <pc:docMk/>
            <pc:sldMk cId="1131731090" sldId="419"/>
            <ac:spMk id="18" creationId="{8FDC4623-EB83-67D9-E32F-CE65915DAEB6}"/>
          </ac:spMkLst>
        </pc:sp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3" creationId="{7F9667EE-3945-FAD4-2C9C-0F2D34E673E8}"/>
          </ac:picMkLst>
        </pc:picChg>
        <pc:picChg chg="add mod or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5" creationId="{2F6E7ED9-0FAB-A4DE-F629-86B380FB9608}"/>
          </ac:picMkLst>
        </pc:picChg>
        <pc:picChg chg="add mo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17" creationId="{B5794883-21AA-C39A-66AA-5C96436E04C4}"/>
          </ac:picMkLst>
        </pc:picChg>
      </pc:sldChg>
      <pc:sldChg chg="addSp delSp modSp add mod">
        <pc:chgData name="신 주용" userId="ce306e5e72bceba6" providerId="LiveId" clId="{7D7AED88-EAFE-4944-B013-F5AFA8F106AB}" dt="2022-05-08T13:36:34.682" v="6437" actId="1035"/>
        <pc:sldMkLst>
          <pc:docMk/>
          <pc:sldMk cId="2067351795" sldId="420"/>
        </pc:sldMkLst>
        <pc:spChg chg="add mod">
          <ac:chgData name="신 주용" userId="ce306e5e72bceba6" providerId="LiveId" clId="{7D7AED88-EAFE-4944-B013-F5AFA8F106AB}" dt="2022-05-08T13:36:34.682" v="6437" actId="1035"/>
          <ac:spMkLst>
            <pc:docMk/>
            <pc:sldMk cId="2067351795" sldId="420"/>
            <ac:spMk id="17" creationId="{BEF741D7-3D76-AEED-1573-6A27127FDAAE}"/>
          </ac:spMkLst>
        </pc:spChg>
        <pc:grpChg chg="mod">
          <ac:chgData name="신 주용" userId="ce306e5e72bceba6" providerId="LiveId" clId="{7D7AED88-EAFE-4944-B013-F5AFA8F106AB}" dt="2022-05-08T13:33:13.060" v="5772" actId="1076"/>
          <ac:grpSpMkLst>
            <pc:docMk/>
            <pc:sldMk cId="2067351795" sldId="420"/>
            <ac:grpSpMk id="15" creationId="{00000000-0000-0000-0000-000000000000}"/>
          </ac:grpSpMkLst>
        </pc:grpChg>
        <pc:picChg chg="mod">
          <ac:chgData name="신 주용" userId="ce306e5e72bceba6" providerId="LiveId" clId="{7D7AED88-EAFE-4944-B013-F5AFA8F106AB}" dt="2022-05-08T13:31:35.462" v="5659" actId="1076"/>
          <ac:picMkLst>
            <pc:docMk/>
            <pc:sldMk cId="2067351795" sldId="420"/>
            <ac:picMk id="3" creationId="{7F9667EE-3945-FAD4-2C9C-0F2D34E673E8}"/>
          </ac:picMkLst>
        </pc:picChg>
        <pc:picChg chg="del">
          <ac:chgData name="신 주용" userId="ce306e5e72bceba6" providerId="LiveId" clId="{7D7AED88-EAFE-4944-B013-F5AFA8F106AB}" dt="2022-05-08T13:29:49.406" v="5545" actId="478"/>
          <ac:picMkLst>
            <pc:docMk/>
            <pc:sldMk cId="2067351795" sldId="420"/>
            <ac:picMk id="5" creationId="{2F6E7ED9-0FAB-A4DE-F629-86B380FB9608}"/>
          </ac:picMkLst>
        </pc:picChg>
        <pc:picChg chg="add del mod">
          <ac:chgData name="신 주용" userId="ce306e5e72bceba6" providerId="LiveId" clId="{7D7AED88-EAFE-4944-B013-F5AFA8F106AB}" dt="2022-05-08T13:30:51.858" v="5609" actId="21"/>
          <ac:picMkLst>
            <pc:docMk/>
            <pc:sldMk cId="2067351795" sldId="420"/>
            <ac:picMk id="16" creationId="{BA14C48D-9A65-2C7A-21D4-F3C8577DAF02}"/>
          </ac:picMkLst>
        </pc:picChg>
      </pc:sldChg>
      <pc:sldChg chg="addSp delSp modSp add mod">
        <pc:chgData name="신 주용" userId="ce306e5e72bceba6" providerId="LiveId" clId="{7D7AED88-EAFE-4944-B013-F5AFA8F106AB}" dt="2022-05-08T13:45:53.404" v="7673" actId="14100"/>
        <pc:sldMkLst>
          <pc:docMk/>
          <pc:sldMk cId="3870488523" sldId="421"/>
        </pc:sldMkLst>
        <pc:spChg chg="mod">
          <ac:chgData name="신 주용" userId="ce306e5e72bceba6" providerId="LiveId" clId="{7D7AED88-EAFE-4944-B013-F5AFA8F106AB}" dt="2022-05-08T13:45:53.404" v="7673" actId="14100"/>
          <ac:spMkLst>
            <pc:docMk/>
            <pc:sldMk cId="3870488523" sldId="421"/>
            <ac:spMk id="18" creationId="{8FDC4623-EB83-67D9-E32F-CE65915DAEB6}"/>
          </ac:spMkLst>
        </pc:spChg>
        <pc:picChg chg="add mod">
          <ac:chgData name="신 주용" userId="ce306e5e72bceba6" providerId="LiveId" clId="{7D7AED88-EAFE-4944-B013-F5AFA8F106AB}" dt="2022-05-08T13:44:23.936" v="7666" actId="1038"/>
          <ac:picMkLst>
            <pc:docMk/>
            <pc:sldMk cId="3870488523" sldId="421"/>
            <ac:picMk id="3" creationId="{28996C22-DC9C-2124-9794-B82C02F86E66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17" creationId="{B5794883-21AA-C39A-66AA-5C96436E04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6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실습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08344-CF31-C298-0411-CBDBBD86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8" y="2553196"/>
            <a:ext cx="6830378" cy="819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EFC616-3BF4-B640-2CBF-1281B04EF7CE}"/>
              </a:ext>
            </a:extLst>
          </p:cNvPr>
          <p:cNvSpPr txBox="1"/>
          <p:nvPr/>
        </p:nvSpPr>
        <p:spPr>
          <a:xfrm>
            <a:off x="407202" y="3645285"/>
            <a:ext cx="11253131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과정을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속에서 각각의 스레드로 반복하여도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서로를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notify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wait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동작을 완전히 동일한 횟수만큼 반복하며 수행합니다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그로 인해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balance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항상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나오게 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88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8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FC616-3BF4-B640-2CBF-1281B04EF7CE}"/>
              </a:ext>
            </a:extLst>
          </p:cNvPr>
          <p:cNvSpPr txBox="1"/>
          <p:nvPr/>
        </p:nvSpPr>
        <p:spPr>
          <a:xfrm>
            <a:off x="407202" y="2454047"/>
            <a:ext cx="11253131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자바 모니터 코드에서 몇몇 부분을 수정하여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쿠팡의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페이머니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자동 충전 기능을 구현해 보았습니다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 이상의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랜덤한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가격의 물건을 구매합니다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출금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총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수행되고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입금 스레드는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쿠페이머니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충전과 같이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100,000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 단위로 무한 반복됩니다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출금이 모두 끝나면 입금 스레드의 동작과는 관계없이 프로그램이 자동 종료되도록 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30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9667EE-3945-FAD4-2C9C-0F2D34E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6" y="1173338"/>
            <a:ext cx="7712574" cy="51417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F741D7-3D76-AEED-1573-6A27127FDAAE}"/>
              </a:ext>
            </a:extLst>
          </p:cNvPr>
          <p:cNvSpPr txBox="1"/>
          <p:nvPr/>
        </p:nvSpPr>
        <p:spPr>
          <a:xfrm>
            <a:off x="8331688" y="2533141"/>
            <a:ext cx="3332153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코드입니다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 대한 자세한 설명은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주석에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충전 스레드는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문으로 무한히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반복되기에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join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기다리지 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35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794883-21AA-C39A-66AA-5C96436E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4" y="995904"/>
            <a:ext cx="6931365" cy="42860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A3AB40-5F88-6737-DE1C-B69E48AC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58" y="2399714"/>
            <a:ext cx="4971427" cy="3965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4623-EB83-67D9-E32F-CE65915DAEB6}"/>
              </a:ext>
            </a:extLst>
          </p:cNvPr>
          <p:cNvSpPr txBox="1"/>
          <p:nvPr/>
        </p:nvSpPr>
        <p:spPr>
          <a:xfrm>
            <a:off x="403694" y="5393122"/>
            <a:ext cx="619775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구매하려는 물건 가격이 잔액보다 클 경우에는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충전 스레드를 깨워 충전한 후에 다시 구매 스레드를 깨워 구매합니다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충전 스레드는 수행될 때마다 지정된 금액만큼 계좌 잔고가 차감됩니다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3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C4623-EB83-67D9-E32F-CE65915DAEB6}"/>
              </a:ext>
            </a:extLst>
          </p:cNvPr>
          <p:cNvSpPr txBox="1"/>
          <p:nvPr/>
        </p:nvSpPr>
        <p:spPr>
          <a:xfrm>
            <a:off x="4983985" y="2642167"/>
            <a:ext cx="6678102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사진과 같이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물건의 가격을 확인한 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잔액보다 작을 경우에는 바로 구매를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잔액보다 클 경우에는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충전을 진행한 후 다시 물건을 구매합니다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물건의 구매가 끝나고 나면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쿠페이머니와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은행 계좌의 잔액을 출력합니다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96C22-DC9C-2124-9794-B82C02F8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7" y="681435"/>
            <a:ext cx="4300758" cy="55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실습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573768" y="3089811"/>
            <a:ext cx="918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앞의 자바 동기화의 은행 입출금 예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monitorTest0, 1,2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프로그램들을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작성하고 실행 분석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자바 모니터를 사용한 임의의 프로그램 작성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은행 입출금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8599705" y="3540451"/>
            <a:ext cx="27173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코드입니다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50484B-702A-7206-CD2A-53AA3248C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53"/>
          <a:stretch/>
        </p:blipFill>
        <p:spPr>
          <a:xfrm>
            <a:off x="535266" y="997847"/>
            <a:ext cx="4402707" cy="19893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53FB4C-6DDD-C376-7DBF-2F994292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57" y="1200950"/>
            <a:ext cx="3077004" cy="490606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F99E09-0BB4-9530-B0CB-E4922A681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92" b="-73"/>
          <a:stretch/>
        </p:blipFill>
        <p:spPr>
          <a:xfrm>
            <a:off x="535267" y="2992296"/>
            <a:ext cx="4402707" cy="33571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CEDA16-00F2-6692-A445-4F1823292E0B}"/>
              </a:ext>
            </a:extLst>
          </p:cNvPr>
          <p:cNvSpPr txBox="1"/>
          <p:nvPr/>
        </p:nvSpPr>
        <p:spPr>
          <a:xfrm>
            <a:off x="1952688" y="2114372"/>
            <a:ext cx="271733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시작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48372-8497-88EA-3D50-9BAF6113E683}"/>
              </a:ext>
            </a:extLst>
          </p:cNvPr>
          <p:cNvSpPr txBox="1"/>
          <p:nvPr/>
        </p:nvSpPr>
        <p:spPr>
          <a:xfrm>
            <a:off x="5722542" y="3155730"/>
            <a:ext cx="2717339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사용한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입출금 메서드 호출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403694" y="3932444"/>
            <a:ext cx="11253131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경로를 해당 폴더로 설정해주기 위해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classpath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적용해주었습니다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동기화가 적용되지 않고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걸려있지 않아 공통된 변수를 동시에 접근하여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동시에 작업하기 때문에 결과값이 기대한대로 나오지 않습니다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5EF7E-8111-09FC-0207-0508FC7E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91" y="2078031"/>
            <a:ext cx="6868484" cy="1000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27F2D9-BB68-9AF6-C350-AA3DB707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16" y="3078141"/>
            <a:ext cx="684943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5797780" y="3000904"/>
            <a:ext cx="576095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클래스와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입출금 스레드는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완전히 동일한 코드 구성을 가졌지만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입출금 메서드 앞에 </a:t>
            </a:r>
            <a:r>
              <a:rPr lang="en-US" altLang="ko-KR" sz="2400" dirty="0">
                <a:solidFill>
                  <a:srgbClr val="00206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synchronized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붙여 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F659C-A869-0BAF-AB1A-33B9486D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08" y="1781540"/>
            <a:ext cx="447737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1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1462A-ACD5-2FD4-A36D-E09724E4FC18}"/>
              </a:ext>
            </a:extLst>
          </p:cNvPr>
          <p:cNvSpPr txBox="1"/>
          <p:nvPr/>
        </p:nvSpPr>
        <p:spPr>
          <a:xfrm>
            <a:off x="403694" y="4106616"/>
            <a:ext cx="11253131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번 프로그램을 실행해 보아도 앞의 파일과는 다르게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balance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항상 같은 값이 나오는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synchronize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의한 것으로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synchronize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선언된 메서드를 호출한 스레드는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봉쇄되어 객체의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락이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수행되고 있지 않는 스레드는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 Set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진입하여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봉쇄가 풀리기를 기다리고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 스레드의 수행이 모두 끝나면 이어서 작업을 수행하게 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스레드가 작업을 모두 마친 후 다음 스레드가 작업을 수행하기에 항상 같은 결과가 나옵니다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2862D5-B60A-13BD-3B8A-E15B2394D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51"/>
          <a:stretch/>
        </p:blipFill>
        <p:spPr>
          <a:xfrm>
            <a:off x="2679057" y="1154053"/>
            <a:ext cx="6830378" cy="26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9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A4473F-D9A1-E40E-B11B-967FA6A3E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79"/>
          <a:stretch/>
        </p:blipFill>
        <p:spPr>
          <a:xfrm>
            <a:off x="2900776" y="1127385"/>
            <a:ext cx="4582164" cy="31624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080160-F2F9-32E0-F50E-40B2234DE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21" b="559"/>
          <a:stretch/>
        </p:blipFill>
        <p:spPr>
          <a:xfrm>
            <a:off x="6740073" y="2468391"/>
            <a:ext cx="4582164" cy="31624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18A2DA-69C7-3975-9229-CD07840247AB}"/>
              </a:ext>
            </a:extLst>
          </p:cNvPr>
          <p:cNvSpPr txBox="1"/>
          <p:nvPr/>
        </p:nvSpPr>
        <p:spPr>
          <a:xfrm>
            <a:off x="820126" y="4578735"/>
            <a:ext cx="576095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조건대기 스레드를 사용한 코드입니다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클래스와 입출금 스레드 클래스는 동일하지만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이번에도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BankAccount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함수들만 수정해주었습니다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72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monitorTest2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A4473F-D9A1-E40E-B11B-967FA6A3E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79"/>
          <a:stretch/>
        </p:blipFill>
        <p:spPr>
          <a:xfrm>
            <a:off x="669015" y="1242724"/>
            <a:ext cx="4582164" cy="31624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080160-F2F9-32E0-F50E-40B2234DE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21" b="559"/>
          <a:stretch/>
        </p:blipFill>
        <p:spPr>
          <a:xfrm>
            <a:off x="6738720" y="1242724"/>
            <a:ext cx="4582164" cy="316242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C28BE9-9FC3-0B2E-F13E-2AF90CA70838}"/>
              </a:ext>
            </a:extLst>
          </p:cNvPr>
          <p:cNvCxnSpPr>
            <a:cxnSpLocks/>
          </p:cNvCxnSpPr>
          <p:nvPr/>
        </p:nvCxnSpPr>
        <p:spPr>
          <a:xfrm flipV="1">
            <a:off x="2336029" y="1971675"/>
            <a:ext cx="5864996" cy="1295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E08624-F29B-4288-351F-7FE1277576A0}"/>
              </a:ext>
            </a:extLst>
          </p:cNvPr>
          <p:cNvCxnSpPr>
            <a:cxnSpLocks/>
          </p:cNvCxnSpPr>
          <p:nvPr/>
        </p:nvCxnSpPr>
        <p:spPr>
          <a:xfrm flipH="1">
            <a:off x="2533650" y="3043402"/>
            <a:ext cx="5181600" cy="8332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33711B-6CCF-B367-2B95-556AB8D54090}"/>
              </a:ext>
            </a:extLst>
          </p:cNvPr>
          <p:cNvSpPr txBox="1"/>
          <p:nvPr/>
        </p:nvSpPr>
        <p:spPr>
          <a:xfrm>
            <a:off x="407202" y="4578735"/>
            <a:ext cx="11253131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 코드는 둘 다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try - catch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속에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wait()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메서드가 있는데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wait()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메서드가 호출을 받으면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스레드가 객체의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풀고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봉쇄 상태로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Wait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깨어나기를 대기하게 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이때 상대방의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notify()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메서드가 호출되면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Wait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속에서 스레드를 선택하게 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Wait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속에서 대기중이던 스레드가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진입합니다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스레드는 봉쇄상태에서 풀려나 실행 가능한 상태가 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5284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446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배달의민족 주아</vt:lpstr>
      <vt:lpstr>야놀자 야체 B</vt:lpstr>
      <vt:lpstr>Arial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2022-05-08T13:45:56Z</dcterms:modified>
</cp:coreProperties>
</file>