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368" r:id="rId2"/>
    <p:sldId id="376" r:id="rId3"/>
    <p:sldId id="407" r:id="rId4"/>
    <p:sldId id="409" r:id="rId5"/>
    <p:sldId id="410" r:id="rId6"/>
    <p:sldId id="411" r:id="rId7"/>
    <p:sldId id="413" r:id="rId8"/>
    <p:sldId id="284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  <p:embeddedFont>
      <p:font typeface="배달의민족 주아" panose="02020603020101020101" pitchFamily="18" charset="-127"/>
      <p:regular r:id="rId13"/>
    </p:embeddedFont>
    <p:embeddedFont>
      <p:font typeface="배달의민족 한나체 Pro" panose="020B0600000101010101" pitchFamily="50" charset="-127"/>
      <p:regular r:id="rId14"/>
    </p:embeddedFont>
    <p:embeddedFont>
      <p:font typeface="야놀자 야체 B" panose="02020603020101020101" pitchFamily="18" charset="-127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60FC2-CDF1-4B87-9E16-617BC924F924}" v="289" dt="2022-05-15T06:40:02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44" autoAdjust="0"/>
  </p:normalViewPr>
  <p:slideViewPr>
    <p:cSldViewPr snapToGrid="0">
      <p:cViewPr>
        <p:scale>
          <a:sx n="100" d="100"/>
          <a:sy n="100" d="100"/>
        </p:scale>
        <p:origin x="9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주용" userId="ce306e5e72bceba6" providerId="LiveId" clId="{22B2E4AB-32B4-4A35-A23B-E37E0D09545C}"/>
    <pc:docChg chg="undo redo custSel addSld delSld modSld sldOrd">
      <pc:chgData name="신 주용" userId="ce306e5e72bceba6" providerId="LiveId" clId="{22B2E4AB-32B4-4A35-A23B-E37E0D09545C}" dt="2022-04-10T08:06:44.691" v="3862" actId="1076"/>
      <pc:docMkLst>
        <pc:docMk/>
      </pc:docMkLst>
      <pc:sldChg chg="modSp mod">
        <pc:chgData name="신 주용" userId="ce306e5e72bceba6" providerId="LiveId" clId="{22B2E4AB-32B4-4A35-A23B-E37E0D09545C}" dt="2022-04-10T07:03:04.773" v="13"/>
        <pc:sldMkLst>
          <pc:docMk/>
          <pc:sldMk cId="109162043" sldId="368"/>
        </pc:sldMkLst>
        <pc:spChg chg="mod">
          <ac:chgData name="신 주용" userId="ce306e5e72bceba6" providerId="LiveId" clId="{22B2E4AB-32B4-4A35-A23B-E37E0D09545C}" dt="2022-04-10T07:03:04.773" v="13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22B2E4AB-32B4-4A35-A23B-E37E0D09545C}" dt="2022-04-10T07:04:57.839" v="74" actId="20577"/>
        <pc:sldMkLst>
          <pc:docMk/>
          <pc:sldMk cId="2782456046" sldId="376"/>
        </pc:sldMkLst>
        <pc:spChg chg="mod">
          <ac:chgData name="신 주용" userId="ce306e5e72bceba6" providerId="LiveId" clId="{22B2E4AB-32B4-4A35-A23B-E37E0D09545C}" dt="2022-04-10T07:03:12.177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7:04:57.839" v="74" actId="2057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2B2E4AB-32B4-4A35-A23B-E37E0D09545C}" dt="2022-04-10T07:05:17.469" v="90" actId="20577"/>
        <pc:sldMkLst>
          <pc:docMk/>
          <pc:sldMk cId="1342536853" sldId="407"/>
        </pc:sldMkLst>
        <pc:spChg chg="mod">
          <ac:chgData name="신 주용" userId="ce306e5e72bceba6" providerId="LiveId" clId="{22B2E4AB-32B4-4A35-A23B-E37E0D09545C}" dt="2022-04-10T07:05:17.469" v="90" actId="20577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22B2E4AB-32B4-4A35-A23B-E37E0D09545C}" dt="2022-04-10T07:07:39.399" v="216" actId="1038"/>
        <pc:sldMkLst>
          <pc:docMk/>
          <pc:sldMk cId="1054383841" sldId="409"/>
        </pc:sldMkLst>
        <pc:spChg chg="mod">
          <ac:chgData name="신 주용" userId="ce306e5e72bceba6" providerId="LiveId" clId="{22B2E4AB-32B4-4A35-A23B-E37E0D09545C}" dt="2022-04-10T07:05:26.821" v="99"/>
          <ac:spMkLst>
            <pc:docMk/>
            <pc:sldMk cId="1054383841" sldId="409"/>
            <ac:spMk id="14" creationId="{7AA523DA-F32B-4AF2-A924-947D338998C0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6" creationId="{F4E8C419-1FFE-4DFF-BBBA-67282B58AD44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19" creationId="{B26F765E-B804-487D-B2FA-0845858FFCA5}"/>
          </ac:spMkLst>
        </pc:spChg>
        <pc:spChg chg="del">
          <ac:chgData name="신 주용" userId="ce306e5e72bceba6" providerId="LiveId" clId="{22B2E4AB-32B4-4A35-A23B-E37E0D09545C}" dt="2022-04-10T07:06:36.871" v="131" actId="478"/>
          <ac:spMkLst>
            <pc:docMk/>
            <pc:sldMk cId="1054383841" sldId="409"/>
            <ac:spMk id="22" creationId="{6E4069E3-4D6D-420F-B40B-87E46578D763}"/>
          </ac:spMkLst>
        </pc:spChg>
        <pc:spChg chg="add mod">
          <ac:chgData name="신 주용" userId="ce306e5e72bceba6" providerId="LiveId" clId="{22B2E4AB-32B4-4A35-A23B-E37E0D09545C}" dt="2022-04-10T07:07:39.399" v="216" actId="1038"/>
          <ac:spMkLst>
            <pc:docMk/>
            <pc:sldMk cId="1054383841" sldId="409"/>
            <ac:spMk id="23" creationId="{9CF32FD6-D062-41C1-9975-AD06E8B9FC85}"/>
          </ac:spMkLst>
        </pc:spChg>
        <pc:grpChg chg="mod">
          <ac:chgData name="신 주용" userId="ce306e5e72bceba6" providerId="LiveId" clId="{22B2E4AB-32B4-4A35-A23B-E37E0D09545C}" dt="2022-04-10T07:07:23.729" v="204" actId="1076"/>
          <ac:grpSpMkLst>
            <pc:docMk/>
            <pc:sldMk cId="1054383841" sldId="409"/>
            <ac:grpSpMk id="15" creationId="{00000000-0000-0000-0000-000000000000}"/>
          </ac:grpSpMkLst>
        </pc:grpChg>
        <pc:picChg chg="add mod or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3" creationId="{DEDE320A-3321-484E-8D8E-D64EEEBB6458}"/>
          </ac:picMkLst>
        </pc:picChg>
        <pc:picChg chg="del">
          <ac:chgData name="신 주용" userId="ce306e5e72bceba6" providerId="LiveId" clId="{22B2E4AB-32B4-4A35-A23B-E37E0D09545C}" dt="2022-04-10T07:05:50.108" v="110" actId="478"/>
          <ac:picMkLst>
            <pc:docMk/>
            <pc:sldMk cId="1054383841" sldId="409"/>
            <ac:picMk id="4" creationId="{7EF6FAC1-40DF-45F0-B431-B76757DA225B}"/>
          </ac:picMkLst>
        </pc:picChg>
        <pc:picChg chg="del">
          <ac:chgData name="신 주용" userId="ce306e5e72bceba6" providerId="LiveId" clId="{22B2E4AB-32B4-4A35-A23B-E37E0D09545C}" dt="2022-04-10T07:06:29.916" v="127" actId="478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22B2E4AB-32B4-4A35-A23B-E37E0D09545C}" dt="2022-04-10T07:06:53.693" v="159" actId="1035"/>
          <ac:picMkLst>
            <pc:docMk/>
            <pc:sldMk cId="1054383841" sldId="409"/>
            <ac:picMk id="10" creationId="{7BF7EF9E-1B67-49A8-8BF7-5C8BC456C24F}"/>
          </ac:picMkLst>
        </pc:picChg>
        <pc:picChg chg="del">
          <ac:chgData name="신 주용" userId="ce306e5e72bceba6" providerId="LiveId" clId="{22B2E4AB-32B4-4A35-A23B-E37E0D09545C}" dt="2022-04-10T07:06:30.730" v="128" actId="478"/>
          <ac:picMkLst>
            <pc:docMk/>
            <pc:sldMk cId="1054383841" sldId="409"/>
            <ac:picMk id="12" creationId="{B5BB786E-B377-4FC8-9111-F1519BD4FC5D}"/>
          </ac:picMkLst>
        </pc:picChg>
      </pc:sldChg>
      <pc:sldChg chg="del">
        <pc:chgData name="신 주용" userId="ce306e5e72bceba6" providerId="LiveId" clId="{22B2E4AB-32B4-4A35-A23B-E37E0D09545C}" dt="2022-04-10T07:05:28.583" v="100" actId="47"/>
        <pc:sldMkLst>
          <pc:docMk/>
          <pc:sldMk cId="4183163281" sldId="410"/>
        </pc:sldMkLst>
      </pc:sldChg>
      <pc:sldChg chg="modSp mod">
        <pc:chgData name="신 주용" userId="ce306e5e72bceba6" providerId="LiveId" clId="{22B2E4AB-32B4-4A35-A23B-E37E0D09545C}" dt="2022-04-10T07:05:21.984" v="94" actId="20577"/>
        <pc:sldMkLst>
          <pc:docMk/>
          <pc:sldMk cId="437683265" sldId="411"/>
        </pc:sldMkLst>
        <pc:spChg chg="mod">
          <ac:chgData name="신 주용" userId="ce306e5e72bceba6" providerId="LiveId" clId="{22B2E4AB-32B4-4A35-A23B-E37E0D09545C}" dt="2022-04-10T07:05:21.984" v="94" actId="20577"/>
          <ac:spMkLst>
            <pc:docMk/>
            <pc:sldMk cId="437683265" sldId="411"/>
            <ac:spMk id="36" creationId="{C87EE3C9-854B-49A6-99D9-2933E19EAD82}"/>
          </ac:spMkLst>
        </pc:spChg>
      </pc:sldChg>
      <pc:sldChg chg="del">
        <pc:chgData name="신 주용" userId="ce306e5e72bceba6" providerId="LiveId" clId="{22B2E4AB-32B4-4A35-A23B-E37E0D09545C}" dt="2022-04-10T07:05:29.912" v="101" actId="47"/>
        <pc:sldMkLst>
          <pc:docMk/>
          <pc:sldMk cId="12365111" sldId="412"/>
        </pc:sldMkLst>
      </pc:sldChg>
      <pc:sldChg chg="addSp delSp modSp mod">
        <pc:chgData name="신 주용" userId="ce306e5e72bceba6" providerId="LiveId" clId="{22B2E4AB-32B4-4A35-A23B-E37E0D09545C}" dt="2022-04-10T08:06:44.691" v="3862" actId="1076"/>
        <pc:sldMkLst>
          <pc:docMk/>
          <pc:sldMk cId="2666508313" sldId="413"/>
        </pc:sldMkLst>
        <pc:spChg chg="mod">
          <ac:chgData name="신 주용" userId="ce306e5e72bceba6" providerId="LiveId" clId="{22B2E4AB-32B4-4A35-A23B-E37E0D09545C}" dt="2022-04-10T07:05:33.553" v="109" actId="20577"/>
          <ac:spMkLst>
            <pc:docMk/>
            <pc:sldMk cId="2666508313" sldId="413"/>
            <ac:spMk id="14" creationId="{7AA523DA-F32B-4AF2-A924-947D338998C0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3" creationId="{4EC2971D-E89A-4139-8FF5-6CC0939FEE31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5" creationId="{6BAC03E9-C5A4-44ED-8784-792EDDC794EA}"/>
          </ac:spMkLst>
        </pc:spChg>
        <pc:spChg chg="add 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6" creationId="{2947ED59-DB5C-4088-B9CE-19A6B580AF3F}"/>
          </ac:spMkLst>
        </pc:spChg>
        <pc:spChg chg="mod">
          <ac:chgData name="신 주용" userId="ce306e5e72bceba6" providerId="LiveId" clId="{22B2E4AB-32B4-4A35-A23B-E37E0D09545C}" dt="2022-04-10T08:06:44.691" v="3862" actId="1076"/>
          <ac:spMkLst>
            <pc:docMk/>
            <pc:sldMk cId="2666508313" sldId="413"/>
            <ac:spMk id="27" creationId="{EE6474F9-58BA-42E4-A458-FCFCC3444BAF}"/>
          </ac:spMkLst>
        </pc:spChg>
        <pc:picChg chg="add del mod">
          <ac:chgData name="신 주용" userId="ce306e5e72bceba6" providerId="LiveId" clId="{22B2E4AB-32B4-4A35-A23B-E37E0D09545C}" dt="2022-04-10T07:44:22.618" v="1982" actId="478"/>
          <ac:picMkLst>
            <pc:docMk/>
            <pc:sldMk cId="2666508313" sldId="413"/>
            <ac:picMk id="3" creationId="{C234DB29-39E8-450D-AEB2-67F751092F9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5" creationId="{B8176B76-AB06-41EB-9EBD-DA00668137AA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0" creationId="{D24BF843-7D74-4B50-90D6-AFB55CDF6130}"/>
          </ac:picMkLst>
        </pc:picChg>
        <pc:picChg chg="add mod">
          <ac:chgData name="신 주용" userId="ce306e5e72bceba6" providerId="LiveId" clId="{22B2E4AB-32B4-4A35-A23B-E37E0D09545C}" dt="2022-04-10T08:06:44.691" v="3862" actId="1076"/>
          <ac:picMkLst>
            <pc:docMk/>
            <pc:sldMk cId="2666508313" sldId="413"/>
            <ac:picMk id="17" creationId="{699CD695-766F-48D0-90D8-547B1874921E}"/>
          </ac:picMkLst>
        </pc:picChg>
        <pc:picChg chg="del">
          <ac:chgData name="신 주용" userId="ce306e5e72bceba6" providerId="LiveId" clId="{22B2E4AB-32B4-4A35-A23B-E37E0D09545C}" dt="2022-04-10T07:43:52.511" v="1977" actId="478"/>
          <ac:picMkLst>
            <pc:docMk/>
            <pc:sldMk cId="2666508313" sldId="413"/>
            <ac:picMk id="19" creationId="{5AD12341-61ED-4B29-8FA8-34FC2428E81B}"/>
          </ac:picMkLst>
        </pc:picChg>
      </pc:sldChg>
      <pc:sldChg chg="addSp delSp modSp add mod">
        <pc:chgData name="신 주용" userId="ce306e5e72bceba6" providerId="LiveId" clId="{22B2E4AB-32B4-4A35-A23B-E37E0D09545C}" dt="2022-04-10T07:28:23.436" v="1976" actId="20577"/>
        <pc:sldMkLst>
          <pc:docMk/>
          <pc:sldMk cId="3714571788" sldId="414"/>
        </pc:sldMkLst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2" creationId="{5FE22036-C74A-477C-98B0-C9C8EAA5F159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17" creationId="{4DFD62CF-E685-401A-8877-B6F671A98869}"/>
          </ac:spMkLst>
        </pc:spChg>
        <pc:spChg chg="add mod">
          <ac:chgData name="신 주용" userId="ce306e5e72bceba6" providerId="LiveId" clId="{22B2E4AB-32B4-4A35-A23B-E37E0D09545C}" dt="2022-04-10T07:28:23.436" v="1976" actId="20577"/>
          <ac:spMkLst>
            <pc:docMk/>
            <pc:sldMk cId="3714571788" sldId="414"/>
            <ac:spMk id="20" creationId="{F7AE8743-97B0-4CD7-A77E-7ECF8A81D69C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3" creationId="{9CF32FD6-D062-41C1-9975-AD06E8B9FC8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5" creationId="{3CE6BCFE-FC25-493C-8827-E226D777A63D}"/>
          </ac:spMkLst>
        </pc:spChg>
        <pc:spChg chg="add mod">
          <ac:chgData name="신 주용" userId="ce306e5e72bceba6" providerId="LiveId" clId="{22B2E4AB-32B4-4A35-A23B-E37E0D09545C}" dt="2022-04-10T07:28:02.649" v="1954" actId="20577"/>
          <ac:spMkLst>
            <pc:docMk/>
            <pc:sldMk cId="3714571788" sldId="414"/>
            <ac:spMk id="26" creationId="{5FD5E843-AC94-4E1C-994B-51FDDB8CC9DB}"/>
          </ac:spMkLst>
        </pc:spChg>
        <pc:spChg chg="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7" creationId="{EE6474F9-58BA-42E4-A458-FCFCC3444BA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8" creationId="{37489D27-1A13-45A9-9ABE-0DBDF9B94935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29" creationId="{B61EA578-4CD7-43CC-B576-2740B44BB7DF}"/>
          </ac:spMkLst>
        </pc:spChg>
        <pc:spChg chg="add mod">
          <ac:chgData name="신 주용" userId="ce306e5e72bceba6" providerId="LiveId" clId="{22B2E4AB-32B4-4A35-A23B-E37E0D09545C}" dt="2022-04-10T07:26:19.564" v="1875" actId="1037"/>
          <ac:spMkLst>
            <pc:docMk/>
            <pc:sldMk cId="3714571788" sldId="414"/>
            <ac:spMk id="30" creationId="{D4860112-61ED-4EE9-BB43-E221E765642E}"/>
          </ac:spMkLst>
        </pc:spChg>
        <pc:spChg chg="add mod">
          <ac:chgData name="신 주용" userId="ce306e5e72bceba6" providerId="LiveId" clId="{22B2E4AB-32B4-4A35-A23B-E37E0D09545C}" dt="2022-04-10T07:27:54.671" v="1898" actId="1036"/>
          <ac:spMkLst>
            <pc:docMk/>
            <pc:sldMk cId="3714571788" sldId="414"/>
            <ac:spMk id="31" creationId="{1F8F57C5-F60B-47E4-A24F-23C727215574}"/>
          </ac:spMkLst>
        </pc:spChg>
        <pc:spChg chg="add del mod">
          <ac:chgData name="신 주용" userId="ce306e5e72bceba6" providerId="LiveId" clId="{22B2E4AB-32B4-4A35-A23B-E37E0D09545C}" dt="2022-04-10T07:26:35.651" v="1880"/>
          <ac:spMkLst>
            <pc:docMk/>
            <pc:sldMk cId="3714571788" sldId="414"/>
            <ac:spMk id="34" creationId="{F5FAC935-D6AB-4540-8B67-3AFE370829C4}"/>
          </ac:spMkLst>
        </pc:sp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3" creationId="{DEDE320A-3321-484E-8D8E-D64EEEBB6458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4" creationId="{B560808F-4382-4B4E-B536-64EE506AFF8C}"/>
          </ac:picMkLst>
        </pc:picChg>
        <pc:picChg chg="add mod">
          <ac:chgData name="신 주용" userId="ce306e5e72bceba6" providerId="LiveId" clId="{22B2E4AB-32B4-4A35-A23B-E37E0D09545C}" dt="2022-04-10T07:26:19.564" v="1875" actId="1037"/>
          <ac:picMkLst>
            <pc:docMk/>
            <pc:sldMk cId="3714571788" sldId="414"/>
            <ac:picMk id="9" creationId="{FE40F93D-D78D-4CA4-BA35-1A8B41274A8E}"/>
          </ac:picMkLst>
        </pc:picChg>
        <pc:picChg chg="del">
          <ac:chgData name="신 주용" userId="ce306e5e72bceba6" providerId="LiveId" clId="{22B2E4AB-32B4-4A35-A23B-E37E0D09545C}" dt="2022-04-10T07:07:43.372" v="218" actId="478"/>
          <ac:picMkLst>
            <pc:docMk/>
            <pc:sldMk cId="3714571788" sldId="414"/>
            <ac:picMk id="10" creationId="{7BF7EF9E-1B67-49A8-8BF7-5C8BC456C24F}"/>
          </ac:picMkLst>
        </pc:picChg>
        <pc:picChg chg="add mod">
          <ac:chgData name="신 주용" userId="ce306e5e72bceba6" providerId="LiveId" clId="{22B2E4AB-32B4-4A35-A23B-E37E0D09545C}" dt="2022-04-10T07:28:08.014" v="1963" actId="1036"/>
          <ac:picMkLst>
            <pc:docMk/>
            <pc:sldMk cId="3714571788" sldId="414"/>
            <ac:picMk id="19" creationId="{C02EFB31-4FF2-493C-B72A-2EB8E8A5D9D0}"/>
          </ac:picMkLst>
        </pc:picChg>
        <pc:cxnChg chg="add mod">
          <ac:chgData name="신 주용" userId="ce306e5e72bceba6" providerId="LiveId" clId="{22B2E4AB-32B4-4A35-A23B-E37E0D09545C}" dt="2022-04-10T07:26:33.934" v="1878" actId="1582"/>
          <ac:cxnSpMkLst>
            <pc:docMk/>
            <pc:sldMk cId="3714571788" sldId="414"/>
            <ac:cxnSpMk id="22" creationId="{F359F9E6-BF0F-4DBC-858E-D64CC1151F2A}"/>
          </ac:cxnSpMkLst>
        </pc:cxnChg>
        <pc:cxnChg chg="add mod">
          <ac:chgData name="신 주용" userId="ce306e5e72bceba6" providerId="LiveId" clId="{22B2E4AB-32B4-4A35-A23B-E37E0D09545C}" dt="2022-04-10T07:26:46.466" v="1884" actId="1076"/>
          <ac:cxnSpMkLst>
            <pc:docMk/>
            <pc:sldMk cId="3714571788" sldId="414"/>
            <ac:cxnSpMk id="35" creationId="{57874C34-B5FD-42C2-921E-34FCF2611981}"/>
          </ac:cxnSpMkLst>
        </pc:cxnChg>
      </pc:sldChg>
      <pc:sldChg chg="addSp delSp modSp add mod ord">
        <pc:chgData name="신 주용" userId="ce306e5e72bceba6" providerId="LiveId" clId="{22B2E4AB-32B4-4A35-A23B-E37E0D09545C}" dt="2022-04-10T07:58:35.790" v="2710" actId="1035"/>
        <pc:sldMkLst>
          <pc:docMk/>
          <pc:sldMk cId="1722239483" sldId="415"/>
        </pc:sldMkLst>
        <pc:spChg chg="mod">
          <ac:chgData name="신 주용" userId="ce306e5e72bceba6" providerId="LiveId" clId="{22B2E4AB-32B4-4A35-A23B-E37E0D09545C}" dt="2022-04-10T07:56:18.736" v="2138" actId="14100"/>
          <ac:spMkLst>
            <pc:docMk/>
            <pc:sldMk cId="1722239483" sldId="415"/>
            <ac:spMk id="16" creationId="{F4E8C419-1FFE-4DFF-BBBA-67282B58AD44}"/>
          </ac:spMkLst>
        </pc:spChg>
        <pc:spChg chg="add mod">
          <ac:chgData name="신 주용" userId="ce306e5e72bceba6" providerId="LiveId" clId="{22B2E4AB-32B4-4A35-A23B-E37E0D09545C}" dt="2022-04-10T07:58:35.790" v="2710" actId="1035"/>
          <ac:spMkLst>
            <pc:docMk/>
            <pc:sldMk cId="1722239483" sldId="415"/>
            <ac:spMk id="23" creationId="{5AEF6596-D3D6-430B-9ABB-A0FB83833075}"/>
          </ac:spMkLst>
        </pc:spChg>
        <pc:picChg chg="add del">
          <ac:chgData name="신 주용" userId="ce306e5e72bceba6" providerId="LiveId" clId="{22B2E4AB-32B4-4A35-A23B-E37E0D09545C}" dt="2022-04-10T07:55:31.867" v="2002" actId="22"/>
          <ac:picMkLst>
            <pc:docMk/>
            <pc:sldMk cId="1722239483" sldId="415"/>
            <ac:picMk id="3" creationId="{6DD05A6F-34C5-418E-A63F-84569C8E9768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5" creationId="{B8176B76-AB06-41EB-9EBD-DA00668137AA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9" creationId="{A73D7D8B-2461-4094-9781-0C16C3F3B3EA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0" creationId="{D24BF843-7D74-4B50-90D6-AFB55CDF6130}"/>
          </ac:picMkLst>
        </pc:picChg>
        <pc:picChg chg="del">
          <ac:chgData name="신 주용" userId="ce306e5e72bceba6" providerId="LiveId" clId="{22B2E4AB-32B4-4A35-A23B-E37E0D09545C}" dt="2022-04-10T07:55:32.833" v="2003" actId="478"/>
          <ac:picMkLst>
            <pc:docMk/>
            <pc:sldMk cId="1722239483" sldId="415"/>
            <ac:picMk id="17" creationId="{699CD695-766F-48D0-90D8-547B1874921E}"/>
          </ac:picMkLst>
        </pc:picChg>
        <pc:picChg chg="add mod modCrop">
          <ac:chgData name="신 주용" userId="ce306e5e72bceba6" providerId="LiveId" clId="{22B2E4AB-32B4-4A35-A23B-E37E0D09545C}" dt="2022-04-10T07:56:00.770" v="2053" actId="1036"/>
          <ac:picMkLst>
            <pc:docMk/>
            <pc:sldMk cId="1722239483" sldId="415"/>
            <ac:picMk id="18" creationId="{F120D7DF-18EA-4836-AC9C-28B5517AEF9E}"/>
          </ac:picMkLst>
        </pc:picChg>
      </pc:sldChg>
    </pc:docChg>
  </pc:docChgLst>
  <pc:docChgLst>
    <pc:chgData name="신 주용" userId="ce306e5e72bceba6" providerId="LiveId" clId="{7D7AED88-EAFE-4944-B013-F5AFA8F106AB}"/>
    <pc:docChg chg="undo redo custSel addSld delSld modSld sldOrd">
      <pc:chgData name="신 주용" userId="ce306e5e72bceba6" providerId="LiveId" clId="{7D7AED88-EAFE-4944-B013-F5AFA8F106AB}" dt="2022-05-08T13:45:53.404" v="7673" actId="14100"/>
      <pc:docMkLst>
        <pc:docMk/>
      </pc:docMkLst>
      <pc:sldChg chg="modSp mod">
        <pc:chgData name="신 주용" userId="ce306e5e72bceba6" providerId="LiveId" clId="{7D7AED88-EAFE-4944-B013-F5AFA8F106AB}" dt="2022-05-03T05:51:34.702" v="1" actId="20577"/>
        <pc:sldMkLst>
          <pc:docMk/>
          <pc:sldMk cId="109162043" sldId="368"/>
        </pc:sldMkLst>
        <pc:spChg chg="mod">
          <ac:chgData name="신 주용" userId="ce306e5e72bceba6" providerId="LiveId" clId="{7D7AED88-EAFE-4944-B013-F5AFA8F106AB}" dt="2022-05-03T05:51:34.702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D7AED88-EAFE-4944-B013-F5AFA8F106AB}" dt="2022-05-03T05:54:25.207" v="162" actId="207"/>
        <pc:sldMkLst>
          <pc:docMk/>
          <pc:sldMk cId="2782456046" sldId="376"/>
        </pc:sldMkLst>
        <pc:spChg chg="mod">
          <ac:chgData name="신 주용" userId="ce306e5e72bceba6" providerId="LiveId" clId="{7D7AED88-EAFE-4944-B013-F5AFA8F106AB}" dt="2022-05-03T05:51:38.805" v="3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5:54:25.207" v="162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D7AED88-EAFE-4944-B013-F5AFA8F106AB}" dt="2022-05-03T05:52:37.362" v="126"/>
        <pc:sldMkLst>
          <pc:docMk/>
          <pc:sldMk cId="1342536853" sldId="407"/>
        </pc:sldMkLst>
        <pc:spChg chg="mod">
          <ac:chgData name="신 주용" userId="ce306e5e72bceba6" providerId="LiveId" clId="{7D7AED88-EAFE-4944-B013-F5AFA8F106AB}" dt="2022-05-03T05:52:37.362" v="126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add del mod">
        <pc:chgData name="신 주용" userId="ce306e5e72bceba6" providerId="LiveId" clId="{7D7AED88-EAFE-4944-B013-F5AFA8F106AB}" dt="2022-05-03T06:50:22.129" v="1033" actId="1076"/>
        <pc:sldMkLst>
          <pc:docMk/>
          <pc:sldMk cId="1054383841" sldId="409"/>
        </pc:sldMkLst>
        <pc:spChg chg="mod">
          <ac:chgData name="신 주용" userId="ce306e5e72bceba6" providerId="LiveId" clId="{7D7AED88-EAFE-4944-B013-F5AFA8F106AB}" dt="2022-05-03T05:52:43.676" v="147" actId="20577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3T06:50:22.129" v="1033" actId="1076"/>
          <ac:spMkLst>
            <pc:docMk/>
            <pc:sldMk cId="1054383841" sldId="409"/>
            <ac:spMk id="23" creationId="{9CF32FD6-D062-41C1-9975-AD06E8B9FC85}"/>
          </ac:spMkLst>
        </pc:spChg>
        <pc:spChg chg="add mod">
          <ac:chgData name="신 주용" userId="ce306e5e72bceba6" providerId="LiveId" clId="{7D7AED88-EAFE-4944-B013-F5AFA8F106AB}" dt="2022-05-03T06:46:49.710" v="439" actId="1076"/>
          <ac:spMkLst>
            <pc:docMk/>
            <pc:sldMk cId="1054383841" sldId="409"/>
            <ac:spMk id="26" creationId="{75CEDA16-00F2-6692-A445-4F1823292E0B}"/>
          </ac:spMkLst>
        </pc:spChg>
        <pc:spChg chg="add mod">
          <ac:chgData name="신 주용" userId="ce306e5e72bceba6" providerId="LiveId" clId="{7D7AED88-EAFE-4944-B013-F5AFA8F106AB}" dt="2022-05-03T06:50:07.550" v="1028" actId="1076"/>
          <ac:spMkLst>
            <pc:docMk/>
            <pc:sldMk cId="1054383841" sldId="409"/>
            <ac:spMk id="28" creationId="{0FC48372-8497-88EA-3D50-9BAF6113E683}"/>
          </ac:spMkLst>
        </pc:sp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3" creationId="{DEDE320A-3321-484E-8D8E-D64EEEBB6458}"/>
          </ac:picMkLst>
        </pc:picChg>
        <pc:picChg chg="add del mod">
          <ac:chgData name="신 주용" userId="ce306e5e72bceba6" providerId="LiveId" clId="{7D7AED88-EAFE-4944-B013-F5AFA8F106AB}" dt="2022-05-03T06:01:27.919" v="173" actId="478"/>
          <ac:picMkLst>
            <pc:docMk/>
            <pc:sldMk cId="1054383841" sldId="409"/>
            <ac:picMk id="4" creationId="{4D05EF7E-8111-09FC-0207-0508FC7E4FCE}"/>
          </ac:picMkLst>
        </pc:picChg>
        <pc:picChg chg="add del mod">
          <ac:chgData name="신 주용" userId="ce306e5e72bceba6" providerId="LiveId" clId="{7D7AED88-EAFE-4944-B013-F5AFA8F106AB}" dt="2022-05-03T06:01:28.209" v="174" actId="478"/>
          <ac:picMkLst>
            <pc:docMk/>
            <pc:sldMk cId="1054383841" sldId="409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5:52:12.221" v="46" actId="478"/>
          <ac:picMkLst>
            <pc:docMk/>
            <pc:sldMk cId="1054383841" sldId="409"/>
            <ac:picMk id="10" creationId="{7BF7EF9E-1B67-49A8-8BF7-5C8BC456C24F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6" creationId="{F550484B-702A-7206-CD2A-53AA3248C51D}"/>
          </ac:picMkLst>
        </pc:picChg>
        <pc:picChg chg="add mod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18" creationId="{D853FB4C-6DDD-C376-7DBF-2F9942925526}"/>
          </ac:picMkLst>
        </pc:picChg>
        <pc:picChg chg="add mod modCrop">
          <ac:chgData name="신 주용" userId="ce306e5e72bceba6" providerId="LiveId" clId="{7D7AED88-EAFE-4944-B013-F5AFA8F106AB}" dt="2022-05-03T06:04:59.470" v="381" actId="1037"/>
          <ac:picMkLst>
            <pc:docMk/>
            <pc:sldMk cId="1054383841" sldId="409"/>
            <ac:picMk id="25" creationId="{6FF99E09-0BB4-9530-B0CB-E4922A681241}"/>
          </ac:picMkLst>
        </pc:picChg>
      </pc:sldChg>
      <pc:sldChg chg="addSp delSp modSp add mod">
        <pc:chgData name="신 주용" userId="ce306e5e72bceba6" providerId="LiveId" clId="{7D7AED88-EAFE-4944-B013-F5AFA8F106AB}" dt="2022-05-03T07:11:30.087" v="4183" actId="20577"/>
        <pc:sldMkLst>
          <pc:docMk/>
          <pc:sldMk cId="1079596230" sldId="410"/>
        </pc:sldMkLst>
        <pc:spChg chg="mod">
          <ac:chgData name="신 주용" userId="ce306e5e72bceba6" providerId="LiveId" clId="{7D7AED88-EAFE-4944-B013-F5AFA8F106AB}" dt="2022-05-03T05:52:48.886" v="152" actId="20577"/>
          <ac:spMkLst>
            <pc:docMk/>
            <pc:sldMk cId="1079596230" sldId="410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7:11:30.087" v="4183" actId="20577"/>
          <ac:spMkLst>
            <pc:docMk/>
            <pc:sldMk cId="1079596230" sldId="410"/>
            <ac:spMk id="17" creationId="{B811462A-ACD5-2FD4-A36D-E09724E4FC18}"/>
          </ac:spMkLst>
        </pc:spChg>
        <pc:spChg chg="del mod">
          <ac:chgData name="신 주용" userId="ce306e5e72bceba6" providerId="LiveId" clId="{7D7AED88-EAFE-4944-B013-F5AFA8F106AB}" dt="2022-05-03T06:53:46.503" v="1394" actId="478"/>
          <ac:spMkLst>
            <pc:docMk/>
            <pc:sldMk cId="1079596230" sldId="410"/>
            <ac:spMk id="23" creationId="{9CF32FD6-D062-41C1-9975-AD06E8B9FC85}"/>
          </ac:spMkLst>
        </pc:spChg>
        <pc:picChg chg="add del mod">
          <ac:chgData name="신 주용" userId="ce306e5e72bceba6" providerId="LiveId" clId="{7D7AED88-EAFE-4944-B013-F5AFA8F106AB}" dt="2022-05-03T06:54:20.758" v="1396" actId="478"/>
          <ac:picMkLst>
            <pc:docMk/>
            <pc:sldMk cId="1079596230" sldId="410"/>
            <ac:picMk id="3" creationId="{123C7B67-9785-AB02-88D8-A3FA206C4DCC}"/>
          </ac:picMkLst>
        </pc:picChg>
        <pc:picChg chg="del">
          <ac:chgData name="신 주용" userId="ce306e5e72bceba6" providerId="LiveId" clId="{7D7AED88-EAFE-4944-B013-F5AFA8F106AB}" dt="2022-05-03T05:53:19.706" v="153" actId="478"/>
          <ac:picMkLst>
            <pc:docMk/>
            <pc:sldMk cId="1079596230" sldId="410"/>
            <ac:picMk id="4" creationId="{4D05EF7E-8111-09FC-0207-0508FC7E4FCE}"/>
          </ac:picMkLst>
        </pc:picChg>
        <pc:picChg chg="add mod modCrop">
          <ac:chgData name="신 주용" userId="ce306e5e72bceba6" providerId="LiveId" clId="{7D7AED88-EAFE-4944-B013-F5AFA8F106AB}" dt="2022-05-03T06:54:29.248" v="1399" actId="1076"/>
          <ac:picMkLst>
            <pc:docMk/>
            <pc:sldMk cId="1079596230" sldId="410"/>
            <ac:picMk id="9" creationId="{D22862D5-B60A-13BD-3B8A-E15B2394DEE7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437683265" sldId="411"/>
        </pc:sldMkLst>
      </pc:sldChg>
      <pc:sldChg chg="addSp delSp modSp add mod">
        <pc:chgData name="신 주용" userId="ce306e5e72bceba6" providerId="LiveId" clId="{7D7AED88-EAFE-4944-B013-F5AFA8F106AB}" dt="2022-05-03T06:59:17.605" v="2511" actId="1036"/>
        <pc:sldMkLst>
          <pc:docMk/>
          <pc:sldMk cId="2906728635" sldId="411"/>
        </pc:sldMkLst>
        <pc:spChg chg="mod">
          <ac:chgData name="신 주용" userId="ce306e5e72bceba6" providerId="LiveId" clId="{7D7AED88-EAFE-4944-B013-F5AFA8F106AB}" dt="2022-05-03T05:53:26.564" v="158" actId="20577"/>
          <ac:spMkLst>
            <pc:docMk/>
            <pc:sldMk cId="2906728635" sldId="411"/>
            <ac:spMk id="14" creationId="{7AA523DA-F32B-4AF2-A924-947D338998C0}"/>
          </ac:spMkLst>
        </pc:spChg>
        <pc:spChg chg="add mod">
          <ac:chgData name="신 주용" userId="ce306e5e72bceba6" providerId="LiveId" clId="{7D7AED88-EAFE-4944-B013-F5AFA8F106AB}" dt="2022-05-03T06:59:17.605" v="2511" actId="1036"/>
          <ac:spMkLst>
            <pc:docMk/>
            <pc:sldMk cId="2906728635" sldId="411"/>
            <ac:spMk id="22" creationId="{B218A2DA-69C7-3975-9229-CD07840247AB}"/>
          </ac:spMkLst>
        </pc:spChg>
        <pc:spChg chg="del mod">
          <ac:chgData name="신 주용" userId="ce306e5e72bceba6" providerId="LiveId" clId="{7D7AED88-EAFE-4944-B013-F5AFA8F106AB}" dt="2022-05-03T06:57:46.998" v="2195" actId="478"/>
          <ac:spMkLst>
            <pc:docMk/>
            <pc:sldMk cId="2906728635" sldId="411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5:53:28.288" v="159" actId="478"/>
          <ac:picMkLst>
            <pc:docMk/>
            <pc:sldMk cId="2906728635" sldId="411"/>
            <ac:picMk id="3" creationId="{123C7B67-9785-AB02-88D8-A3FA206C4DCC}"/>
          </ac:picMkLst>
        </pc:picChg>
        <pc:picChg chg="add del mod">
          <ac:chgData name="신 주용" userId="ce306e5e72bceba6" providerId="LiveId" clId="{7D7AED88-EAFE-4944-B013-F5AFA8F106AB}" dt="2022-05-03T06:03:22.396" v="272" actId="478"/>
          <ac:picMkLst>
            <pc:docMk/>
            <pc:sldMk cId="2906728635" sldId="411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04:14.331" v="315" actId="478"/>
          <ac:picMkLst>
            <pc:docMk/>
            <pc:sldMk cId="2906728635" sldId="411"/>
            <ac:picMk id="9" creationId="{C09B6D42-B34D-93A7-9A3D-5946835BBA67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12" creationId="{BDA4473F-D9A1-E40E-B11B-967FA6A3ED0F}"/>
          </ac:picMkLst>
        </pc:picChg>
        <pc:picChg chg="add mod modCrop">
          <ac:chgData name="신 주용" userId="ce306e5e72bceba6" providerId="LiveId" clId="{7D7AED88-EAFE-4944-B013-F5AFA8F106AB}" dt="2022-05-03T06:57:39.850" v="2193" actId="1076"/>
          <ac:picMkLst>
            <pc:docMk/>
            <pc:sldMk cId="2906728635" sldId="411"/>
            <ac:picMk id="21" creationId="{5C080160-F2F9-32E0-F50E-40B2234DEB6C}"/>
          </ac:picMkLst>
        </pc:picChg>
      </pc:sldChg>
      <pc:sldChg chg="delSp modSp add mod">
        <pc:chgData name="신 주용" userId="ce306e5e72bceba6" providerId="LiveId" clId="{7D7AED88-EAFE-4944-B013-F5AFA8F106AB}" dt="2022-05-03T07:12:51.329" v="4238" actId="20577"/>
        <pc:sldMkLst>
          <pc:docMk/>
          <pc:sldMk cId="369204462" sldId="412"/>
        </pc:sldMkLst>
        <pc:spChg chg="mod">
          <ac:chgData name="신 주용" userId="ce306e5e72bceba6" providerId="LiveId" clId="{7D7AED88-EAFE-4944-B013-F5AFA8F106AB}" dt="2022-05-03T07:12:51.329" v="4238" actId="20577"/>
          <ac:spMkLst>
            <pc:docMk/>
            <pc:sldMk cId="369204462" sldId="412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4" creationId="{4D05EF7E-8111-09FC-0207-0508FC7E4FCE}"/>
          </ac:picMkLst>
        </pc:picChg>
        <pc:picChg chg="mod">
          <ac:chgData name="신 주용" userId="ce306e5e72bceba6" providerId="LiveId" clId="{7D7AED88-EAFE-4944-B013-F5AFA8F106AB}" dt="2022-05-03T06:50:33.019" v="1051" actId="1036"/>
          <ac:picMkLst>
            <pc:docMk/>
            <pc:sldMk cId="369204462" sldId="412"/>
            <ac:picMk id="9" creationId="{2927F2D9-BB68-9AF6-C350-AA3DB70767D8}"/>
          </ac:picMkLst>
        </pc:picChg>
        <pc:picChg chg="del">
          <ac:chgData name="신 주용" userId="ce306e5e72bceba6" providerId="LiveId" clId="{7D7AED88-EAFE-4944-B013-F5AFA8F106AB}" dt="2022-05-03T06:01:26.699" v="172" actId="478"/>
          <ac:picMkLst>
            <pc:docMk/>
            <pc:sldMk cId="369204462" sldId="412"/>
            <ac:picMk id="16" creationId="{F550484B-702A-7206-CD2A-53AA3248C51D}"/>
          </ac:picMkLst>
        </pc:picChg>
      </pc:sldChg>
      <pc:sldChg chg="addSp delSp modSp add mod ord">
        <pc:chgData name="신 주용" userId="ce306e5e72bceba6" providerId="LiveId" clId="{7D7AED88-EAFE-4944-B013-F5AFA8F106AB}" dt="2022-05-03T06:58:52.633" v="2401" actId="20577"/>
        <pc:sldMkLst>
          <pc:docMk/>
          <pc:sldMk cId="698816183" sldId="413"/>
        </pc:sldMkLst>
        <pc:spChg chg="mod">
          <ac:chgData name="신 주용" userId="ce306e5e72bceba6" providerId="LiveId" clId="{7D7AED88-EAFE-4944-B013-F5AFA8F106AB}" dt="2022-05-03T06:58:52.633" v="2401" actId="20577"/>
          <ac:spMkLst>
            <pc:docMk/>
            <pc:sldMk cId="698816183" sldId="413"/>
            <ac:spMk id="23" creationId="{9CF32FD6-D062-41C1-9975-AD06E8B9FC85}"/>
          </ac:spMkLst>
        </pc:spChg>
        <pc:picChg chg="del">
          <ac:chgData name="신 주용" userId="ce306e5e72bceba6" providerId="LiveId" clId="{7D7AED88-EAFE-4944-B013-F5AFA8F106AB}" dt="2022-05-03T06:02:27.218" v="194" actId="478"/>
          <ac:picMkLst>
            <pc:docMk/>
            <pc:sldMk cId="698816183" sldId="413"/>
            <ac:picMk id="3" creationId="{123C7B67-9785-AB02-88D8-A3FA206C4DCC}"/>
          </ac:picMkLst>
        </pc:picChg>
        <pc:picChg chg="add mod">
          <ac:chgData name="신 주용" userId="ce306e5e72bceba6" providerId="LiveId" clId="{7D7AED88-EAFE-4944-B013-F5AFA8F106AB}" dt="2022-05-03T06:56:36.688" v="2154" actId="1038"/>
          <ac:picMkLst>
            <pc:docMk/>
            <pc:sldMk cId="698816183" sldId="413"/>
            <ac:picMk id="4" creationId="{830F659C-A869-0BAF-AB1A-33B9486DA446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2666508313" sldId="413"/>
        </pc:sldMkLst>
      </pc:sldChg>
      <pc:sldChg chg="addSp delSp modSp add mod">
        <pc:chgData name="신 주용" userId="ce306e5e72bceba6" providerId="LiveId" clId="{7D7AED88-EAFE-4944-B013-F5AFA8F106AB}" dt="2022-05-03T07:13:22.129" v="4298" actId="1035"/>
        <pc:sldMkLst>
          <pc:docMk/>
          <pc:sldMk cId="3366886170" sldId="414"/>
        </pc:sldMkLst>
        <pc:spChg chg="add mod">
          <ac:chgData name="신 주용" userId="ce306e5e72bceba6" providerId="LiveId" clId="{7D7AED88-EAFE-4944-B013-F5AFA8F106AB}" dt="2022-05-03T07:13:21.181" v="4292" actId="1036"/>
          <ac:spMkLst>
            <pc:docMk/>
            <pc:sldMk cId="3366886170" sldId="414"/>
            <ac:spMk id="18" creationId="{83EFC616-3BF4-B640-2CBF-1281B04EF7CE}"/>
          </ac:spMkLst>
        </pc:spChg>
        <pc:spChg chg="del">
          <ac:chgData name="신 주용" userId="ce306e5e72bceba6" providerId="LiveId" clId="{7D7AED88-EAFE-4944-B013-F5AFA8F106AB}" dt="2022-05-03T07:07:03.499" v="3378" actId="478"/>
          <ac:spMkLst>
            <pc:docMk/>
            <pc:sldMk cId="3366886170" sldId="414"/>
            <ac:spMk id="23" creationId="{9CF32FD6-D062-41C1-9975-AD06E8B9FC85}"/>
          </ac:spMkLst>
        </pc:spChg>
        <pc:picChg chg="mod">
          <ac:chgData name="신 주용" userId="ce306e5e72bceba6" providerId="LiveId" clId="{7D7AED88-EAFE-4944-B013-F5AFA8F106AB}" dt="2022-05-03T07:13:22.129" v="4298" actId="1035"/>
          <ac:picMkLst>
            <pc:docMk/>
            <pc:sldMk cId="3366886170" sldId="414"/>
            <ac:picMk id="4" creationId="{A8108344-CF31-C298-0411-CBDBBD86783B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6" creationId="{051A482B-03D6-9F7E-90BE-278AE5103085}"/>
          </ac:picMkLst>
        </pc:picChg>
        <pc:picChg chg="add del mod">
          <ac:chgData name="신 주용" userId="ce306e5e72bceba6" providerId="LiveId" clId="{7D7AED88-EAFE-4944-B013-F5AFA8F106AB}" dt="2022-05-03T06:59:36.495" v="2513"/>
          <ac:picMkLst>
            <pc:docMk/>
            <pc:sldMk cId="3366886170" sldId="414"/>
            <ac:picMk id="17" creationId="{7200A1F1-FA93-489F-8AC1-170395FEB39F}"/>
          </ac:picMkLst>
        </pc:pic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3714571788" sldId="414"/>
        </pc:sldMkLst>
      </pc:sldChg>
      <pc:sldChg chg="modSp add mod ord">
        <pc:chgData name="신 주용" userId="ce306e5e72bceba6" providerId="LiveId" clId="{7D7AED88-EAFE-4944-B013-F5AFA8F106AB}" dt="2022-05-03T06:46:22.629" v="412" actId="1076"/>
        <pc:sldMkLst>
          <pc:docMk/>
          <pc:sldMk cId="1541847495" sldId="415"/>
        </pc:sldMkLst>
        <pc:spChg chg="mod">
          <ac:chgData name="신 주용" userId="ce306e5e72bceba6" providerId="LiveId" clId="{7D7AED88-EAFE-4944-B013-F5AFA8F106AB}" dt="2022-05-03T06:46:22.629" v="412" actId="1076"/>
          <ac:spMkLst>
            <pc:docMk/>
            <pc:sldMk cId="1541847495" sldId="415"/>
            <ac:spMk id="25" creationId="{A8645AA8-5C01-441F-9C4A-099C6F8F7913}"/>
          </ac:spMkLst>
        </pc:spChg>
        <pc:spChg chg="mod">
          <ac:chgData name="신 주용" userId="ce306e5e72bceba6" providerId="LiveId" clId="{7D7AED88-EAFE-4944-B013-F5AFA8F106AB}" dt="2022-05-03T06:46:21.463" v="410"/>
          <ac:spMkLst>
            <pc:docMk/>
            <pc:sldMk cId="1541847495" sldId="415"/>
            <ac:spMk id="36" creationId="{C87EE3C9-854B-49A6-99D9-2933E19EAD82}"/>
          </ac:spMkLst>
        </pc:spChg>
      </pc:sldChg>
      <pc:sldChg chg="add del">
        <pc:chgData name="신 주용" userId="ce306e5e72bceba6" providerId="LiveId" clId="{7D7AED88-EAFE-4944-B013-F5AFA8F106AB}" dt="2022-05-03T05:52:09.982" v="45" actId="47"/>
        <pc:sldMkLst>
          <pc:docMk/>
          <pc:sldMk cId="1722239483" sldId="415"/>
        </pc:sldMkLst>
      </pc:sldChg>
      <pc:sldChg chg="addSp delSp modSp add mod">
        <pc:chgData name="신 주용" userId="ce306e5e72bceba6" providerId="LiveId" clId="{7D7AED88-EAFE-4944-B013-F5AFA8F106AB}" dt="2022-05-03T07:06:42.287" v="3375" actId="20577"/>
        <pc:sldMkLst>
          <pc:docMk/>
          <pc:sldMk cId="2687952847" sldId="416"/>
        </pc:sldMkLst>
        <pc:spChg chg="del">
          <ac:chgData name="신 주용" userId="ce306e5e72bceba6" providerId="LiveId" clId="{7D7AED88-EAFE-4944-B013-F5AFA8F106AB}" dt="2022-05-03T06:59:43.651" v="2517" actId="478"/>
          <ac:spMkLst>
            <pc:docMk/>
            <pc:sldMk cId="2687952847" sldId="416"/>
            <ac:spMk id="22" creationId="{B218A2DA-69C7-3975-9229-CD07840247AB}"/>
          </ac:spMkLst>
        </pc:spChg>
        <pc:spChg chg="add mod">
          <ac:chgData name="신 주용" userId="ce306e5e72bceba6" providerId="LiveId" clId="{7D7AED88-EAFE-4944-B013-F5AFA8F106AB}" dt="2022-05-03T07:06:42.287" v="3375" actId="20577"/>
          <ac:spMkLst>
            <pc:docMk/>
            <pc:sldMk cId="2687952847" sldId="416"/>
            <ac:spMk id="23" creationId="{4833711B-6CCF-B367-2B95-556AB8D54090}"/>
          </ac:spMkLst>
        </pc:sp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12" creationId="{BDA4473F-D9A1-E40E-B11B-967FA6A3ED0F}"/>
          </ac:picMkLst>
        </pc:picChg>
        <pc:picChg chg="mod">
          <ac:chgData name="신 주용" userId="ce306e5e72bceba6" providerId="LiveId" clId="{7D7AED88-EAFE-4944-B013-F5AFA8F106AB}" dt="2022-05-03T07:02:01.270" v="2559" actId="1036"/>
          <ac:picMkLst>
            <pc:docMk/>
            <pc:sldMk cId="2687952847" sldId="416"/>
            <ac:picMk id="21" creationId="{5C080160-F2F9-32E0-F50E-40B2234DEB6C}"/>
          </ac:picMkLst>
        </pc:pic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3" creationId="{57C28BE9-9FC3-0B2E-F13E-2AF90CA70838}"/>
          </ac:cxnSpMkLst>
        </pc:cxnChg>
        <pc:cxnChg chg="add mod">
          <ac:chgData name="신 주용" userId="ce306e5e72bceba6" providerId="LiveId" clId="{7D7AED88-EAFE-4944-B013-F5AFA8F106AB}" dt="2022-05-03T07:02:01.270" v="2559" actId="1036"/>
          <ac:cxnSpMkLst>
            <pc:docMk/>
            <pc:sldMk cId="2687952847" sldId="416"/>
            <ac:cxnSpMk id="19" creationId="{A8E08624-F29B-4288-351F-7FE1277576A0}"/>
          </ac:cxnSpMkLst>
        </pc:cxnChg>
      </pc:sldChg>
      <pc:sldChg chg="delSp modSp add mod ord">
        <pc:chgData name="신 주용" userId="ce306e5e72bceba6" providerId="LiveId" clId="{7D7AED88-EAFE-4944-B013-F5AFA8F106AB}" dt="2022-05-08T13:04:27.778" v="5534" actId="1035"/>
        <pc:sldMkLst>
          <pc:docMk/>
          <pc:sldMk cId="2563302311" sldId="417"/>
        </pc:sldMkLst>
        <pc:spChg chg="mod">
          <ac:chgData name="신 주용" userId="ce306e5e72bceba6" providerId="LiveId" clId="{7D7AED88-EAFE-4944-B013-F5AFA8F106AB}" dt="2022-05-08T13:01:07.388" v="5200" actId="20577"/>
          <ac:spMkLst>
            <pc:docMk/>
            <pc:sldMk cId="2563302311" sldId="417"/>
            <ac:spMk id="14" creationId="{7AA523DA-F32B-4AF2-A924-947D338998C0}"/>
          </ac:spMkLst>
        </pc:spChg>
        <pc:spChg chg="mod">
          <ac:chgData name="신 주용" userId="ce306e5e72bceba6" providerId="LiveId" clId="{7D7AED88-EAFE-4944-B013-F5AFA8F106AB}" dt="2022-05-08T13:04:27.778" v="5534" actId="1035"/>
          <ac:spMkLst>
            <pc:docMk/>
            <pc:sldMk cId="2563302311" sldId="417"/>
            <ac:spMk id="18" creationId="{83EFC616-3BF4-B640-2CBF-1281B04EF7CE}"/>
          </ac:spMkLst>
        </pc:spChg>
        <pc:picChg chg="del">
          <ac:chgData name="신 주용" userId="ce306e5e72bceba6" providerId="LiveId" clId="{7D7AED88-EAFE-4944-B013-F5AFA8F106AB}" dt="2022-05-03T07:13:29.440" v="4325" actId="478"/>
          <ac:picMkLst>
            <pc:docMk/>
            <pc:sldMk cId="2563302311" sldId="417"/>
            <ac:picMk id="4" creationId="{A8108344-CF31-C298-0411-CBDBBD86783B}"/>
          </ac:picMkLst>
        </pc:picChg>
      </pc:sldChg>
      <pc:sldChg chg="addSp delSp modSp add del mod">
        <pc:chgData name="신 주용" userId="ce306e5e72bceba6" providerId="LiveId" clId="{7D7AED88-EAFE-4944-B013-F5AFA8F106AB}" dt="2022-05-08T13:29:58.527" v="5550" actId="47"/>
        <pc:sldMkLst>
          <pc:docMk/>
          <pc:sldMk cId="3593612069" sldId="418"/>
        </pc:sldMkLst>
        <pc:spChg chg="del">
          <ac:chgData name="신 주용" userId="ce306e5e72bceba6" providerId="LiveId" clId="{7D7AED88-EAFE-4944-B013-F5AFA8F106AB}" dt="2022-05-08T13:04:32.991" v="5536" actId="478"/>
          <ac:spMkLst>
            <pc:docMk/>
            <pc:sldMk cId="3593612069" sldId="418"/>
            <ac:spMk id="18" creationId="{83EFC616-3BF4-B640-2CBF-1281B04EF7CE}"/>
          </ac:spMkLst>
        </pc:spChg>
        <pc:picChg chg="add mod">
          <ac:chgData name="신 주용" userId="ce306e5e72bceba6" providerId="LiveId" clId="{7D7AED88-EAFE-4944-B013-F5AFA8F106AB}" dt="2022-05-08T13:29:15.459" v="5538" actId="1076"/>
          <ac:picMkLst>
            <pc:docMk/>
            <pc:sldMk cId="3593612069" sldId="418"/>
            <ac:picMk id="3" creationId="{7F9667EE-3945-FAD4-2C9C-0F2D34E673E8}"/>
          </ac:picMkLst>
        </pc:picChg>
        <pc:picChg chg="add del mod">
          <ac:chgData name="신 주용" userId="ce306e5e72bceba6" providerId="LiveId" clId="{7D7AED88-EAFE-4944-B013-F5AFA8F106AB}" dt="2022-05-08T13:29:57.150" v="5549" actId="21"/>
          <ac:picMkLst>
            <pc:docMk/>
            <pc:sldMk cId="3593612069" sldId="418"/>
            <ac:picMk id="5" creationId="{2F6E7ED9-0FAB-A4DE-F629-86B380FB9608}"/>
          </ac:picMkLst>
        </pc:picChg>
      </pc:sldChg>
      <pc:sldChg chg="addSp delSp modSp add mod">
        <pc:chgData name="신 주용" userId="ce306e5e72bceba6" providerId="LiveId" clId="{7D7AED88-EAFE-4944-B013-F5AFA8F106AB}" dt="2022-05-08T13:39:37.414" v="7128" actId="1035"/>
        <pc:sldMkLst>
          <pc:docMk/>
          <pc:sldMk cId="1131731090" sldId="419"/>
        </pc:sldMkLst>
        <pc:spChg chg="add mod">
          <ac:chgData name="신 주용" userId="ce306e5e72bceba6" providerId="LiveId" clId="{7D7AED88-EAFE-4944-B013-F5AFA8F106AB}" dt="2022-05-08T13:39:37.414" v="7128" actId="1035"/>
          <ac:spMkLst>
            <pc:docMk/>
            <pc:sldMk cId="1131731090" sldId="419"/>
            <ac:spMk id="18" creationId="{8FDC4623-EB83-67D9-E32F-CE65915DAEB6}"/>
          </ac:spMkLst>
        </pc:sp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3" creationId="{7F9667EE-3945-FAD4-2C9C-0F2D34E673E8}"/>
          </ac:picMkLst>
        </pc:picChg>
        <pc:picChg chg="add mod or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30:48.893" v="5607" actId="478"/>
          <ac:picMkLst>
            <pc:docMk/>
            <pc:sldMk cId="1131731090" sldId="419"/>
            <ac:picMk id="5" creationId="{2F6E7ED9-0FAB-A4DE-F629-86B380FB9608}"/>
          </ac:picMkLst>
        </pc:picChg>
        <pc:picChg chg="add mod">
          <ac:chgData name="신 주용" userId="ce306e5e72bceba6" providerId="LiveId" clId="{7D7AED88-EAFE-4944-B013-F5AFA8F106AB}" dt="2022-05-08T13:31:25.177" v="5656" actId="1036"/>
          <ac:picMkLst>
            <pc:docMk/>
            <pc:sldMk cId="1131731090" sldId="419"/>
            <ac:picMk id="17" creationId="{B5794883-21AA-C39A-66AA-5C96436E04C4}"/>
          </ac:picMkLst>
        </pc:picChg>
      </pc:sldChg>
      <pc:sldChg chg="addSp delSp modSp add mod">
        <pc:chgData name="신 주용" userId="ce306e5e72bceba6" providerId="LiveId" clId="{7D7AED88-EAFE-4944-B013-F5AFA8F106AB}" dt="2022-05-08T13:36:34.682" v="6437" actId="1035"/>
        <pc:sldMkLst>
          <pc:docMk/>
          <pc:sldMk cId="2067351795" sldId="420"/>
        </pc:sldMkLst>
        <pc:spChg chg="add mod">
          <ac:chgData name="신 주용" userId="ce306e5e72bceba6" providerId="LiveId" clId="{7D7AED88-EAFE-4944-B013-F5AFA8F106AB}" dt="2022-05-08T13:36:34.682" v="6437" actId="1035"/>
          <ac:spMkLst>
            <pc:docMk/>
            <pc:sldMk cId="2067351795" sldId="420"/>
            <ac:spMk id="17" creationId="{BEF741D7-3D76-AEED-1573-6A27127FDAAE}"/>
          </ac:spMkLst>
        </pc:spChg>
        <pc:grpChg chg="mod">
          <ac:chgData name="신 주용" userId="ce306e5e72bceba6" providerId="LiveId" clId="{7D7AED88-EAFE-4944-B013-F5AFA8F106AB}" dt="2022-05-08T13:33:13.060" v="5772" actId="1076"/>
          <ac:grpSpMkLst>
            <pc:docMk/>
            <pc:sldMk cId="2067351795" sldId="420"/>
            <ac:grpSpMk id="15" creationId="{00000000-0000-0000-0000-000000000000}"/>
          </ac:grpSpMkLst>
        </pc:grpChg>
        <pc:picChg chg="mod">
          <ac:chgData name="신 주용" userId="ce306e5e72bceba6" providerId="LiveId" clId="{7D7AED88-EAFE-4944-B013-F5AFA8F106AB}" dt="2022-05-08T13:31:35.462" v="5659" actId="1076"/>
          <ac:picMkLst>
            <pc:docMk/>
            <pc:sldMk cId="2067351795" sldId="420"/>
            <ac:picMk id="3" creationId="{7F9667EE-3945-FAD4-2C9C-0F2D34E673E8}"/>
          </ac:picMkLst>
        </pc:picChg>
        <pc:picChg chg="del">
          <ac:chgData name="신 주용" userId="ce306e5e72bceba6" providerId="LiveId" clId="{7D7AED88-EAFE-4944-B013-F5AFA8F106AB}" dt="2022-05-08T13:29:49.406" v="5545" actId="478"/>
          <ac:picMkLst>
            <pc:docMk/>
            <pc:sldMk cId="2067351795" sldId="420"/>
            <ac:picMk id="5" creationId="{2F6E7ED9-0FAB-A4DE-F629-86B380FB9608}"/>
          </ac:picMkLst>
        </pc:picChg>
        <pc:picChg chg="add del mod">
          <ac:chgData name="신 주용" userId="ce306e5e72bceba6" providerId="LiveId" clId="{7D7AED88-EAFE-4944-B013-F5AFA8F106AB}" dt="2022-05-08T13:30:51.858" v="5609" actId="21"/>
          <ac:picMkLst>
            <pc:docMk/>
            <pc:sldMk cId="2067351795" sldId="420"/>
            <ac:picMk id="16" creationId="{BA14C48D-9A65-2C7A-21D4-F3C8577DAF02}"/>
          </ac:picMkLst>
        </pc:picChg>
      </pc:sldChg>
      <pc:sldChg chg="addSp delSp modSp add mod">
        <pc:chgData name="신 주용" userId="ce306e5e72bceba6" providerId="LiveId" clId="{7D7AED88-EAFE-4944-B013-F5AFA8F106AB}" dt="2022-05-08T13:45:53.404" v="7673" actId="14100"/>
        <pc:sldMkLst>
          <pc:docMk/>
          <pc:sldMk cId="3870488523" sldId="421"/>
        </pc:sldMkLst>
        <pc:spChg chg="mod">
          <ac:chgData name="신 주용" userId="ce306e5e72bceba6" providerId="LiveId" clId="{7D7AED88-EAFE-4944-B013-F5AFA8F106AB}" dt="2022-05-08T13:45:53.404" v="7673" actId="14100"/>
          <ac:spMkLst>
            <pc:docMk/>
            <pc:sldMk cId="3870488523" sldId="421"/>
            <ac:spMk id="18" creationId="{8FDC4623-EB83-67D9-E32F-CE65915DAEB6}"/>
          </ac:spMkLst>
        </pc:spChg>
        <pc:picChg chg="add mod">
          <ac:chgData name="신 주용" userId="ce306e5e72bceba6" providerId="LiveId" clId="{7D7AED88-EAFE-4944-B013-F5AFA8F106AB}" dt="2022-05-08T13:44:23.936" v="7666" actId="1038"/>
          <ac:picMkLst>
            <pc:docMk/>
            <pc:sldMk cId="3870488523" sldId="421"/>
            <ac:picMk id="3" creationId="{28996C22-DC9C-2124-9794-B82C02F86E66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4" creationId="{5BA3AB40-5F88-6737-DE1C-B69E48AC351E}"/>
          </ac:picMkLst>
        </pc:picChg>
        <pc:picChg chg="del">
          <ac:chgData name="신 주용" userId="ce306e5e72bceba6" providerId="LiveId" clId="{7D7AED88-EAFE-4944-B013-F5AFA8F106AB}" dt="2022-05-08T13:40:12.288" v="7131" actId="478"/>
          <ac:picMkLst>
            <pc:docMk/>
            <pc:sldMk cId="3870488523" sldId="421"/>
            <ac:picMk id="17" creationId="{B5794883-21AA-C39A-66AA-5C96436E04C4}"/>
          </ac:picMkLst>
        </pc:picChg>
      </pc:sldChg>
    </pc:docChg>
  </pc:docChgLst>
  <pc:docChgLst>
    <pc:chgData name="신 주용" userId="ce306e5e72bceba6" providerId="LiveId" clId="{F176E591-0079-4091-9677-E34E168CA0A3}"/>
    <pc:docChg chg="undo custSel addSld delSld modSld sldOrd">
      <pc:chgData name="신 주용" userId="ce306e5e72bceba6" providerId="LiveId" clId="{F176E591-0079-4091-9677-E34E168CA0A3}" dt="2022-03-31T09:02:02.736" v="4166" actId="1036"/>
      <pc:docMkLst>
        <pc:docMk/>
      </pc:docMkLst>
      <pc:sldChg chg="modSp mod">
        <pc:chgData name="신 주용" userId="ce306e5e72bceba6" providerId="LiveId" clId="{F176E591-0079-4091-9677-E34E168CA0A3}" dt="2022-03-31T08:13:18.569" v="28"/>
        <pc:sldMkLst>
          <pc:docMk/>
          <pc:sldMk cId="109162043" sldId="368"/>
        </pc:sldMkLst>
        <pc:spChg chg="mod">
          <ac:chgData name="신 주용" userId="ce306e5e72bceba6" providerId="LiveId" clId="{F176E591-0079-4091-9677-E34E168CA0A3}" dt="2022-03-31T08:13:18.569" v="28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F176E591-0079-4091-9677-E34E168CA0A3}" dt="2022-03-31T08:13:51.853" v="54" actId="1076"/>
        <pc:sldMkLst>
          <pc:docMk/>
          <pc:sldMk cId="2782456046" sldId="376"/>
        </pc:sldMkLst>
        <pc:spChg chg="mod">
          <ac:chgData name="신 주용" userId="ce306e5e72bceba6" providerId="LiveId" clId="{F176E591-0079-4091-9677-E34E168CA0A3}" dt="2022-03-31T08:13:22.084" v="29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13:51.853" v="54" actId="1076"/>
          <ac:spMkLst>
            <pc:docMk/>
            <pc:sldMk cId="2782456046" sldId="376"/>
            <ac:spMk id="16" creationId="{04B2F51A-BB2E-4825-8563-7498C89C4055}"/>
          </ac:spMkLst>
        </pc:spChg>
      </pc:sldChg>
      <pc:sldChg chg="addSp delSp modSp mod">
        <pc:chgData name="신 주용" userId="ce306e5e72bceba6" providerId="LiveId" clId="{F176E591-0079-4091-9677-E34E168CA0A3}" dt="2022-03-31T08:14:11.001" v="144"/>
        <pc:sldMkLst>
          <pc:docMk/>
          <pc:sldMk cId="1342536853" sldId="407"/>
        </pc:sldMkLst>
        <pc:spChg chg="add del mod">
          <ac:chgData name="신 주용" userId="ce306e5e72bceba6" providerId="LiveId" clId="{F176E591-0079-4091-9677-E34E168CA0A3}" dt="2022-03-31T08:14:11.001" v="144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F176E591-0079-4091-9677-E34E168CA0A3}" dt="2022-03-31T08:33:30.704" v="1063" actId="1076"/>
        <pc:sldMkLst>
          <pc:docMk/>
          <pc:sldMk cId="1054383841" sldId="409"/>
        </pc:sldMkLst>
        <pc:spChg chg="mod">
          <ac:chgData name="신 주용" userId="ce306e5e72bceba6" providerId="LiveId" clId="{F176E591-0079-4091-9677-E34E168CA0A3}" dt="2022-03-31T08:31:01.657" v="953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6" creationId="{F4E8C419-1FFE-4DFF-BBBA-67282B58AD44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32:10.997" v="1007" actId="1036"/>
          <ac:spMkLst>
            <pc:docMk/>
            <pc:sldMk cId="1054383841" sldId="409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31:53.944" v="961" actId="21"/>
          <ac:spMkLst>
            <pc:docMk/>
            <pc:sldMk cId="1054383841" sldId="409"/>
            <ac:spMk id="25" creationId="{90C05878-801B-4EF8-B36F-800F0D752F75}"/>
          </ac:spMkLst>
        </pc:spChg>
        <pc:spChg chg="mod">
          <ac:chgData name="신 주용" userId="ce306e5e72bceba6" providerId="LiveId" clId="{F176E591-0079-4091-9677-E34E168CA0A3}" dt="2022-03-31T08:30:43.589" v="952" actId="1036"/>
          <ac:spMkLst>
            <pc:docMk/>
            <pc:sldMk cId="1054383841" sldId="409"/>
            <ac:spMk id="27" creationId="{EE6474F9-58BA-42E4-A458-FCFCC3444BAF}"/>
          </ac:spMkLst>
        </pc:spChg>
        <pc:picChg chg="del">
          <ac:chgData name="신 주용" userId="ce306e5e72bceba6" providerId="LiveId" clId="{F176E591-0079-4091-9677-E34E168CA0A3}" dt="2022-03-31T08:15:28.194" v="146" actId="478"/>
          <ac:picMkLst>
            <pc:docMk/>
            <pc:sldMk cId="1054383841" sldId="409"/>
            <ac:picMk id="3" creationId="{8856C690-2A9D-4299-BBFF-1B4BC2CA6973}"/>
          </ac:picMkLst>
        </pc:picChg>
        <pc:picChg chg="add mod">
          <ac:chgData name="신 주용" userId="ce306e5e72bceba6" providerId="LiveId" clId="{F176E591-0079-4091-9677-E34E168CA0A3}" dt="2022-03-31T08:30:43.589" v="952" actId="1036"/>
          <ac:picMkLst>
            <pc:docMk/>
            <pc:sldMk cId="1054383841" sldId="409"/>
            <ac:picMk id="4" creationId="{7EF6FAC1-40DF-45F0-B431-B76757DA225B}"/>
          </ac:picMkLst>
        </pc:picChg>
        <pc:picChg chg="add mod modCrop">
          <ac:chgData name="신 주용" userId="ce306e5e72bceba6" providerId="LiveId" clId="{F176E591-0079-4091-9677-E34E168CA0A3}" dt="2022-03-31T08:33:25.448" v="1061" actId="14100"/>
          <ac:picMkLst>
            <pc:docMk/>
            <pc:sldMk cId="1054383841" sldId="409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3:30.704" v="1063" actId="1076"/>
          <ac:picMkLst>
            <pc:docMk/>
            <pc:sldMk cId="1054383841" sldId="409"/>
            <ac:picMk id="12" creationId="{B5BB786E-B377-4FC8-9111-F1519BD4FC5D}"/>
          </ac:picMkLst>
        </pc:picChg>
        <pc:picChg chg="add del mod modCrop">
          <ac:chgData name="신 주용" userId="ce306e5e72bceba6" providerId="LiveId" clId="{F176E591-0079-4091-9677-E34E168CA0A3}" dt="2022-03-31T08:31:53.944" v="961" actId="21"/>
          <ac:picMkLst>
            <pc:docMk/>
            <pc:sldMk cId="1054383841" sldId="409"/>
            <ac:picMk id="18" creationId="{4882D8AE-A8BB-4DE7-B994-35DD20D49557}"/>
          </ac:picMkLst>
        </pc:picChg>
      </pc:sldChg>
      <pc:sldChg chg="addSp delSp modSp add mod">
        <pc:chgData name="신 주용" userId="ce306e5e72bceba6" providerId="LiveId" clId="{F176E591-0079-4091-9677-E34E168CA0A3}" dt="2022-03-31T08:37:32.142" v="1632" actId="1035"/>
        <pc:sldMkLst>
          <pc:docMk/>
          <pc:sldMk cId="4183163281" sldId="410"/>
        </pc:sldMkLst>
        <pc:spChg chg="del">
          <ac:chgData name="신 주용" userId="ce306e5e72bceba6" providerId="LiveId" clId="{F176E591-0079-4091-9677-E34E168CA0A3}" dt="2022-03-31T08:32:17.665" v="1009" actId="478"/>
          <ac:spMkLst>
            <pc:docMk/>
            <pc:sldMk cId="4183163281" sldId="410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2:18.588" v="1010" actId="478"/>
          <ac:spMkLst>
            <pc:docMk/>
            <pc:sldMk cId="4183163281" sldId="410"/>
            <ac:spMk id="19" creationId="{B26F765E-B804-487D-B2FA-0845858FFCA5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2" creationId="{6E4069E3-4D6D-420F-B40B-87E46578D763}"/>
          </ac:spMkLst>
        </pc:spChg>
        <pc:spChg chg="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5" creationId="{90C05878-801B-4EF8-B36F-800F0D752F75}"/>
          </ac:spMkLst>
        </pc:spChg>
        <pc:spChg chg="add mod">
          <ac:chgData name="신 주용" userId="ce306e5e72bceba6" providerId="LiveId" clId="{F176E591-0079-4091-9677-E34E168CA0A3}" dt="2022-03-31T08:37:32.142" v="1632" actId="1035"/>
          <ac:spMkLst>
            <pc:docMk/>
            <pc:sldMk cId="4183163281" sldId="410"/>
            <ac:spMk id="26" creationId="{B9F437B1-0377-492C-8C57-7D2AA5AA388E}"/>
          </ac:spMkLst>
        </pc:spChg>
        <pc:picChg chg="add mod">
          <ac:chgData name="신 주용" userId="ce306e5e72bceba6" providerId="LiveId" clId="{F176E591-0079-4091-9677-E34E168CA0A3}" dt="2022-03-31T08:31:14.433" v="960" actId="14100"/>
          <ac:picMkLst>
            <pc:docMk/>
            <pc:sldMk cId="4183163281" sldId="410"/>
            <ac:picMk id="3" creationId="{31663402-9D19-4D52-9AC5-E5A5D8DE62C1}"/>
          </ac:picMkLst>
        </pc:picChg>
        <pc:picChg chg="del">
          <ac:chgData name="신 주용" userId="ce306e5e72bceba6" providerId="LiveId" clId="{F176E591-0079-4091-9677-E34E168CA0A3}" dt="2022-03-31T08:31:05.836" v="955" actId="478"/>
          <ac:picMkLst>
            <pc:docMk/>
            <pc:sldMk cId="4183163281" sldId="410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9" creationId="{EC92E1ED-455E-4E73-B1D0-785D64A5019A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10" creationId="{39487245-EB0C-445F-B053-20432ED71CF4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2" creationId="{B5BB786E-B377-4FC8-9111-F1519BD4FC5D}"/>
          </ac:picMkLst>
        </pc:picChg>
        <pc:picChg chg="del">
          <ac:chgData name="신 주용" userId="ce306e5e72bceba6" providerId="LiveId" clId="{F176E591-0079-4091-9677-E34E168CA0A3}" dt="2022-03-31T08:32:15.652" v="1008" actId="478"/>
          <ac:picMkLst>
            <pc:docMk/>
            <pc:sldMk cId="4183163281" sldId="410"/>
            <ac:picMk id="18" creationId="{4882D8AE-A8BB-4DE7-B994-35DD20D49557}"/>
          </ac:picMkLst>
        </pc:picChg>
        <pc:picChg chg="add mod modCrop">
          <ac:chgData name="신 주용" userId="ce306e5e72bceba6" providerId="LiveId" clId="{F176E591-0079-4091-9677-E34E168CA0A3}" dt="2022-03-31T08:37:32.142" v="1632" actId="1035"/>
          <ac:picMkLst>
            <pc:docMk/>
            <pc:sldMk cId="4183163281" sldId="410"/>
            <ac:picMk id="20" creationId="{F3FB6FF5-F124-44D7-BE19-CACCD7A8C04E}"/>
          </ac:picMkLst>
        </pc:picChg>
      </pc:sldChg>
      <pc:sldChg chg="modSp add mod ord">
        <pc:chgData name="신 주용" userId="ce306e5e72bceba6" providerId="LiveId" clId="{F176E591-0079-4091-9677-E34E168CA0A3}" dt="2022-03-31T08:37:41.740" v="1642"/>
        <pc:sldMkLst>
          <pc:docMk/>
          <pc:sldMk cId="437683265" sldId="411"/>
        </pc:sldMkLst>
        <pc:spChg chg="mod">
          <ac:chgData name="신 주용" userId="ce306e5e72bceba6" providerId="LiveId" clId="{F176E591-0079-4091-9677-E34E168CA0A3}" dt="2022-03-31T08:37:41.740" v="1642"/>
          <ac:spMkLst>
            <pc:docMk/>
            <pc:sldMk cId="437683265" sldId="411"/>
            <ac:spMk id="36" creationId="{C87EE3C9-854B-49A6-99D9-2933E19EAD82}"/>
          </ac:spMkLst>
        </pc:spChg>
      </pc:sldChg>
      <pc:sldChg chg="addSp delSp modSp add mod ord">
        <pc:chgData name="신 주용" userId="ce306e5e72bceba6" providerId="LiveId" clId="{F176E591-0079-4091-9677-E34E168CA0A3}" dt="2022-03-31T09:01:43.271" v="4157" actId="20577"/>
        <pc:sldMkLst>
          <pc:docMk/>
          <pc:sldMk cId="12365111" sldId="412"/>
        </pc:sldMkLst>
        <pc:spChg chg="add mod">
          <ac:chgData name="신 주용" userId="ce306e5e72bceba6" providerId="LiveId" clId="{F176E591-0079-4091-9677-E34E168CA0A3}" dt="2022-03-31T08:49:06.266" v="2447" actId="14100"/>
          <ac:spMkLst>
            <pc:docMk/>
            <pc:sldMk cId="12365111" sldId="412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8:37:46.888" v="1652"/>
          <ac:spMkLst>
            <pc:docMk/>
            <pc:sldMk cId="12365111" sldId="412"/>
            <ac:spMk id="14" creationId="{7AA523DA-F32B-4AF2-A924-947D338998C0}"/>
          </ac:spMkLst>
        </pc:spChg>
        <pc:spChg chg="mod ord">
          <ac:chgData name="신 주용" userId="ce306e5e72bceba6" providerId="LiveId" clId="{F176E591-0079-4091-9677-E34E168CA0A3}" dt="2022-03-31T09:01:43.271" v="4157" actId="20577"/>
          <ac:spMkLst>
            <pc:docMk/>
            <pc:sldMk cId="12365111" sldId="412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19" creationId="{B26F765E-B804-487D-B2FA-0845858FFCA5}"/>
          </ac:spMkLst>
        </pc:spChg>
        <pc:spChg chg="add mod">
          <ac:chgData name="신 주용" userId="ce306e5e72bceba6" providerId="LiveId" clId="{F176E591-0079-4091-9677-E34E168CA0A3}" dt="2022-03-31T08:44:14.593" v="2029" actId="208"/>
          <ac:spMkLst>
            <pc:docMk/>
            <pc:sldMk cId="12365111" sldId="412"/>
            <ac:spMk id="20" creationId="{D63F5DA9-81DC-4D19-94B2-0A01E3F43C16}"/>
          </ac:spMkLst>
        </pc:spChg>
        <pc:spChg chg="add mod">
          <ac:chgData name="신 주용" userId="ce306e5e72bceba6" providerId="LiveId" clId="{F176E591-0079-4091-9677-E34E168CA0A3}" dt="2022-03-31T08:53:58.813" v="2806" actId="14100"/>
          <ac:spMkLst>
            <pc:docMk/>
            <pc:sldMk cId="12365111" sldId="412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38:12.176" v="1653" actId="478"/>
          <ac:spMkLst>
            <pc:docMk/>
            <pc:sldMk cId="12365111" sldId="412"/>
            <ac:spMk id="22" creationId="{6E4069E3-4D6D-420F-B40B-87E46578D763}"/>
          </ac:spMkLst>
        </pc:spChg>
        <pc:spChg chg="add del mod">
          <ac:chgData name="신 주용" userId="ce306e5e72bceba6" providerId="LiveId" clId="{F176E591-0079-4091-9677-E34E168CA0A3}" dt="2022-03-31T08:53:53.276" v="2805" actId="478"/>
          <ac:spMkLst>
            <pc:docMk/>
            <pc:sldMk cId="12365111" sldId="412"/>
            <ac:spMk id="23" creationId="{E1F71077-07D3-4EB6-B232-07A0EE05CDAD}"/>
          </ac:spMkLst>
        </pc:spChg>
        <pc:spChg chg="add mod">
          <ac:chgData name="신 주용" userId="ce306e5e72bceba6" providerId="LiveId" clId="{F176E591-0079-4091-9677-E34E168CA0A3}" dt="2022-03-31T08:53:49.169" v="2804" actId="14100"/>
          <ac:spMkLst>
            <pc:docMk/>
            <pc:sldMk cId="12365111" sldId="412"/>
            <ac:spMk id="25" creationId="{6DF3F7B9-B088-4460-AC0E-9FC41A810152}"/>
          </ac:spMkLst>
        </pc:spChg>
        <pc:picChg chg="mod">
          <ac:chgData name="신 주용" userId="ce306e5e72bceba6" providerId="LiveId" clId="{F176E591-0079-4091-9677-E34E168CA0A3}" dt="2022-03-31T08:53:41.342" v="2802" actId="1076"/>
          <ac:picMkLst>
            <pc:docMk/>
            <pc:sldMk cId="12365111" sldId="412"/>
            <ac:picMk id="4" creationId="{7EF6FAC1-40DF-45F0-B431-B76757DA225B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9" creationId="{EC92E1ED-455E-4E73-B1D0-785D64A5019A}"/>
          </ac:picMkLst>
        </pc:picChg>
        <pc:picChg chg="del">
          <ac:chgData name="신 주용" userId="ce306e5e72bceba6" providerId="LiveId" clId="{F176E591-0079-4091-9677-E34E168CA0A3}" dt="2022-03-31T08:38:12.176" v="1653" actId="478"/>
          <ac:picMkLst>
            <pc:docMk/>
            <pc:sldMk cId="12365111" sldId="412"/>
            <ac:picMk id="12" creationId="{B5BB786E-B377-4FC8-9111-F1519BD4FC5D}"/>
          </ac:picMkLst>
        </pc:picChg>
      </pc:sldChg>
      <pc:sldChg chg="addSp delSp modSp add mod">
        <pc:chgData name="신 주용" userId="ce306e5e72bceba6" providerId="LiveId" clId="{F176E591-0079-4091-9677-E34E168CA0A3}" dt="2022-03-31T09:02:02.736" v="4166" actId="1036"/>
        <pc:sldMkLst>
          <pc:docMk/>
          <pc:sldMk cId="2666508313" sldId="413"/>
        </pc:sldMkLst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" creationId="{9B8633AF-A823-4895-BFC8-B013A3F2F7AC}"/>
          </ac:spMkLst>
        </pc:spChg>
        <pc:spChg chg="mod">
          <ac:chgData name="신 주용" userId="ce306e5e72bceba6" providerId="LiveId" clId="{F176E591-0079-4091-9677-E34E168CA0A3}" dt="2022-03-31T09:02:02.736" v="4166" actId="1036"/>
          <ac:spMkLst>
            <pc:docMk/>
            <pc:sldMk cId="2666508313" sldId="413"/>
            <ac:spMk id="16" creationId="{F4E8C419-1FFE-4DFF-BBBA-67282B58AD4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0" creationId="{D63F5DA9-81DC-4D19-94B2-0A01E3F43C16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1" creationId="{E8D993F6-9959-4456-B910-15B01C45A2B4}"/>
          </ac:spMkLst>
        </pc:spChg>
        <pc:spChg chg="del">
          <ac:chgData name="신 주용" userId="ce306e5e72bceba6" providerId="LiveId" clId="{F176E591-0079-4091-9677-E34E168CA0A3}" dt="2022-03-31T08:56:40.676" v="3103" actId="478"/>
          <ac:spMkLst>
            <pc:docMk/>
            <pc:sldMk cId="2666508313" sldId="413"/>
            <ac:spMk id="25" creationId="{6DF3F7B9-B088-4460-AC0E-9FC41A810152}"/>
          </ac:spMkLst>
        </pc:spChg>
        <pc:picChg chg="del">
          <ac:chgData name="신 주용" userId="ce306e5e72bceba6" providerId="LiveId" clId="{F176E591-0079-4091-9677-E34E168CA0A3}" dt="2022-03-31T08:56:40.676" v="3103" actId="478"/>
          <ac:picMkLst>
            <pc:docMk/>
            <pc:sldMk cId="2666508313" sldId="413"/>
            <ac:picMk id="4" creationId="{7EF6FAC1-40DF-45F0-B431-B76757DA225B}"/>
          </ac:picMkLst>
        </pc:picChg>
        <pc:picChg chg="add mod">
          <ac:chgData name="신 주용" userId="ce306e5e72bceba6" providerId="LiveId" clId="{F176E591-0079-4091-9677-E34E168CA0A3}" dt="2022-03-31T08:56:45.596" v="3104"/>
          <ac:picMkLst>
            <pc:docMk/>
            <pc:sldMk cId="2666508313" sldId="413"/>
            <ac:picMk id="19" creationId="{5AD12341-61ED-4B29-8FA8-34FC2428E81B}"/>
          </ac:picMkLst>
        </pc:picChg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4242640247" sldId="430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1706421912" sldId="432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849107818" sldId="433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255132675" sldId="434"/>
        </pc:sldMkLst>
      </pc:sldChg>
      <pc:sldChg chg="del">
        <pc:chgData name="신 주용" userId="ce306e5e72bceba6" providerId="LiveId" clId="{F176E591-0079-4091-9677-E34E168CA0A3}" dt="2022-03-31T08:14:14.562" v="145" actId="47"/>
        <pc:sldMkLst>
          <pc:docMk/>
          <pc:sldMk cId="2844351276" sldId="435"/>
        </pc:sldMkLst>
      </pc:sldChg>
    </pc:docChg>
  </pc:docChgLst>
  <pc:docChgLst>
    <pc:chgData name="신 주용" userId="ce306e5e72bceba6" providerId="LiveId" clId="{9502EFFE-C576-4B6B-8547-AA88D7631EBC}"/>
    <pc:docChg chg="modSld">
      <pc:chgData name="신 주용" userId="ce306e5e72bceba6" providerId="LiveId" clId="{9502EFFE-C576-4B6B-8547-AA88D7631EBC}" dt="2022-03-31T09:03:02.712" v="26" actId="20577"/>
      <pc:docMkLst>
        <pc:docMk/>
      </pc:docMkLst>
      <pc:sldChg chg="modSp mod">
        <pc:chgData name="신 주용" userId="ce306e5e72bceba6" providerId="LiveId" clId="{9502EFFE-C576-4B6B-8547-AA88D7631EBC}" dt="2022-03-31T09:02:50.574" v="22"/>
        <pc:sldMkLst>
          <pc:docMk/>
          <pc:sldMk cId="1054383841" sldId="409"/>
        </pc:sldMkLst>
        <pc:spChg chg="mod">
          <ac:chgData name="신 주용" userId="ce306e5e72bceba6" providerId="LiveId" clId="{9502EFFE-C576-4B6B-8547-AA88D7631EBC}" dt="2022-03-31T09:02:50.574" v="22"/>
          <ac:spMkLst>
            <pc:docMk/>
            <pc:sldMk cId="1054383841" sldId="409"/>
            <ac:spMk id="22" creationId="{6E4069E3-4D6D-420F-B40B-87E46578D763}"/>
          </ac:spMkLst>
        </pc:spChg>
      </pc:sldChg>
      <pc:sldChg chg="modSp mod">
        <pc:chgData name="신 주용" userId="ce306e5e72bceba6" providerId="LiveId" clId="{9502EFFE-C576-4B6B-8547-AA88D7631EBC}" dt="2022-03-31T09:03:02.712" v="26" actId="20577"/>
        <pc:sldMkLst>
          <pc:docMk/>
          <pc:sldMk cId="4183163281" sldId="410"/>
        </pc:sldMkLst>
        <pc:spChg chg="mod">
          <ac:chgData name="신 주용" userId="ce306e5e72bceba6" providerId="LiveId" clId="{9502EFFE-C576-4B6B-8547-AA88D7631EBC}" dt="2022-03-31T09:03:02.712" v="26" actId="20577"/>
          <ac:spMkLst>
            <pc:docMk/>
            <pc:sldMk cId="4183163281" sldId="410"/>
            <ac:spMk id="26" creationId="{B9F437B1-0377-492C-8C57-7D2AA5AA388E}"/>
          </ac:spMkLst>
        </pc:spChg>
      </pc:sldChg>
    </pc:docChg>
  </pc:docChgLst>
  <pc:docChgLst>
    <pc:chgData name="신 주용" userId="ce306e5e72bceba6" providerId="LiveId" clId="{2C7B948A-56AC-40F5-8D00-CB06DB30A704}"/>
    <pc:docChg chg="undo custSel modSld">
      <pc:chgData name="신 주용" userId="ce306e5e72bceba6" providerId="LiveId" clId="{2C7B948A-56AC-40F5-8D00-CB06DB30A704}" dt="2022-03-29T17:55:49.865" v="59" actId="20577"/>
      <pc:docMkLst>
        <pc:docMk/>
      </pc:docMkLst>
      <pc:sldChg chg="modSp mod">
        <pc:chgData name="신 주용" userId="ce306e5e72bceba6" providerId="LiveId" clId="{2C7B948A-56AC-40F5-8D00-CB06DB30A704}" dt="2022-03-29T17:54:32.738" v="15" actId="207"/>
        <pc:sldMkLst>
          <pc:docMk/>
          <pc:sldMk cId="2782456046" sldId="376"/>
        </pc:sldMkLst>
        <pc:spChg chg="mod">
          <ac:chgData name="신 주용" userId="ce306e5e72bceba6" providerId="LiveId" clId="{2C7B948A-56AC-40F5-8D00-CB06DB30A704}" dt="2022-03-29T17:54:32.738" v="15" actId="207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2C7B948A-56AC-40F5-8D00-CB06DB30A704}" dt="2022-03-29T17:55:49.865" v="59" actId="20577"/>
        <pc:sldMkLst>
          <pc:docMk/>
          <pc:sldMk cId="2255132675" sldId="434"/>
        </pc:sldMkLst>
        <pc:spChg chg="mod">
          <ac:chgData name="신 주용" userId="ce306e5e72bceba6" providerId="LiveId" clId="{2C7B948A-56AC-40F5-8D00-CB06DB30A704}" dt="2022-03-29T17:55:49.865" v="59" actId="20577"/>
          <ac:spMkLst>
            <pc:docMk/>
            <pc:sldMk cId="2255132675" sldId="434"/>
            <ac:spMk id="26" creationId="{839DA922-9EA8-446C-ADE1-3F85B7474712}"/>
          </ac:spMkLst>
        </pc:spChg>
        <pc:spChg chg="mod">
          <ac:chgData name="신 주용" userId="ce306e5e72bceba6" providerId="LiveId" clId="{2C7B948A-56AC-40F5-8D00-CB06DB30A704}" dt="2022-03-29T17:55:25.405" v="30" actId="208"/>
          <ac:spMkLst>
            <pc:docMk/>
            <pc:sldMk cId="2255132675" sldId="434"/>
            <ac:spMk id="28" creationId="{2156396C-9D1A-4054-82E5-F7960D30E70B}"/>
          </ac:spMkLst>
        </pc:spChg>
      </pc:sldChg>
      <pc:sldChg chg="modSp mod">
        <pc:chgData name="신 주용" userId="ce306e5e72bceba6" providerId="LiveId" clId="{2C7B948A-56AC-40F5-8D00-CB06DB30A704}" dt="2022-03-29T17:54:15.729" v="14" actId="1036"/>
        <pc:sldMkLst>
          <pc:docMk/>
          <pc:sldMk cId="2844351276" sldId="435"/>
        </pc:sldMkLst>
        <pc:spChg chg="mod">
          <ac:chgData name="신 주용" userId="ce306e5e72bceba6" providerId="LiveId" clId="{2C7B948A-56AC-40F5-8D00-CB06DB30A704}" dt="2022-03-29T17:54:15.729" v="14" actId="1036"/>
          <ac:spMkLst>
            <pc:docMk/>
            <pc:sldMk cId="2844351276" sldId="435"/>
            <ac:spMk id="16" creationId="{F4E8C419-1FFE-4DFF-BBBA-67282B58AD44}"/>
          </ac:spMkLst>
        </pc:spChg>
      </pc:sldChg>
    </pc:docChg>
  </pc:docChgLst>
  <pc:docChgLst>
    <pc:chgData name="신 주용" userId="ce306e5e72bceba6" providerId="LiveId" clId="{73460FC2-CDF1-4B87-9E16-617BC924F924}"/>
    <pc:docChg chg="undo redo custSel addSld delSld modSld">
      <pc:chgData name="신 주용" userId="ce306e5e72bceba6" providerId="LiveId" clId="{73460FC2-CDF1-4B87-9E16-617BC924F924}" dt="2022-05-15T06:40:09.193" v="4721" actId="1036"/>
      <pc:docMkLst>
        <pc:docMk/>
      </pc:docMkLst>
      <pc:sldChg chg="modSp mod">
        <pc:chgData name="신 주용" userId="ce306e5e72bceba6" providerId="LiveId" clId="{73460FC2-CDF1-4B87-9E16-617BC924F924}" dt="2022-05-15T06:09:36.051" v="1" actId="20577"/>
        <pc:sldMkLst>
          <pc:docMk/>
          <pc:sldMk cId="109162043" sldId="368"/>
        </pc:sldMkLst>
        <pc:spChg chg="mod">
          <ac:chgData name="신 주용" userId="ce306e5e72bceba6" providerId="LiveId" clId="{73460FC2-CDF1-4B87-9E16-617BC924F924}" dt="2022-05-15T06:09:36.051" v="1" actId="20577"/>
          <ac:spMkLst>
            <pc:docMk/>
            <pc:sldMk cId="109162043" sldId="368"/>
            <ac:spMk id="42" creationId="{00000000-0000-0000-0000-000000000000}"/>
          </ac:spMkLst>
        </pc:spChg>
      </pc:sldChg>
      <pc:sldChg chg="modSp mod">
        <pc:chgData name="신 주용" userId="ce306e5e72bceba6" providerId="LiveId" clId="{73460FC2-CDF1-4B87-9E16-617BC924F924}" dt="2022-05-15T06:10:37.523" v="20" actId="1035"/>
        <pc:sldMkLst>
          <pc:docMk/>
          <pc:sldMk cId="2782456046" sldId="376"/>
        </pc:sldMkLst>
        <pc:spChg chg="mod">
          <ac:chgData name="신 주용" userId="ce306e5e72bceba6" providerId="LiveId" clId="{73460FC2-CDF1-4B87-9E16-617BC924F924}" dt="2022-05-15T06:10:05.230" v="10" actId="20577"/>
          <ac:spMkLst>
            <pc:docMk/>
            <pc:sldMk cId="2782456046" sldId="376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10:37.523" v="20" actId="1035"/>
          <ac:spMkLst>
            <pc:docMk/>
            <pc:sldMk cId="2782456046" sldId="376"/>
            <ac:spMk id="16" creationId="{04B2F51A-BB2E-4825-8563-7498C89C4055}"/>
          </ac:spMkLst>
        </pc:spChg>
      </pc:sldChg>
      <pc:sldChg chg="modSp mod">
        <pc:chgData name="신 주용" userId="ce306e5e72bceba6" providerId="LiveId" clId="{73460FC2-CDF1-4B87-9E16-617BC924F924}" dt="2022-05-15T06:10:48.779" v="83"/>
        <pc:sldMkLst>
          <pc:docMk/>
          <pc:sldMk cId="1342536853" sldId="407"/>
        </pc:sldMkLst>
        <pc:spChg chg="mod">
          <ac:chgData name="신 주용" userId="ce306e5e72bceba6" providerId="LiveId" clId="{73460FC2-CDF1-4B87-9E16-617BC924F924}" dt="2022-05-15T06:10:48.779" v="83"/>
          <ac:spMkLst>
            <pc:docMk/>
            <pc:sldMk cId="1342536853" sldId="407"/>
            <ac:spMk id="36" creationId="{C87EE3C9-854B-49A6-99D9-2933E19EAD82}"/>
          </ac:spMkLst>
        </pc:spChg>
      </pc:sldChg>
      <pc:sldChg chg="addSp delSp modSp mod">
        <pc:chgData name="신 주용" userId="ce306e5e72bceba6" providerId="LiveId" clId="{73460FC2-CDF1-4B87-9E16-617BC924F924}" dt="2022-05-15T06:25:17.174" v="2767" actId="14100"/>
        <pc:sldMkLst>
          <pc:docMk/>
          <pc:sldMk cId="1054383841" sldId="409"/>
        </pc:sldMkLst>
        <pc:spChg chg="mod">
          <ac:chgData name="신 주용" userId="ce306e5e72bceba6" providerId="LiveId" clId="{73460FC2-CDF1-4B87-9E16-617BC924F924}" dt="2022-05-15T06:10:51.223" v="84"/>
          <ac:spMkLst>
            <pc:docMk/>
            <pc:sldMk cId="1054383841" sldId="409"/>
            <ac:spMk id="14" creationId="{7AA523DA-F32B-4AF2-A924-947D338998C0}"/>
          </ac:spMkLst>
        </pc:spChg>
        <pc:spChg chg="mod">
          <ac:chgData name="신 주용" userId="ce306e5e72bceba6" providerId="LiveId" clId="{73460FC2-CDF1-4B87-9E16-617BC924F924}" dt="2022-05-15T06:25:17.174" v="2767" actId="14100"/>
          <ac:spMkLst>
            <pc:docMk/>
            <pc:sldMk cId="1054383841" sldId="409"/>
            <ac:spMk id="23" creationId="{9CF32FD6-D062-41C1-9975-AD06E8B9FC85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6" creationId="{75CEDA16-00F2-6692-A445-4F1823292E0B}"/>
          </ac:spMkLst>
        </pc:spChg>
        <pc:spChg chg="del">
          <ac:chgData name="신 주용" userId="ce306e5e72bceba6" providerId="LiveId" clId="{73460FC2-CDF1-4B87-9E16-617BC924F924}" dt="2022-05-15T06:10:55.635" v="85" actId="478"/>
          <ac:spMkLst>
            <pc:docMk/>
            <pc:sldMk cId="1054383841" sldId="409"/>
            <ac:spMk id="28" creationId="{0FC48372-8497-88EA-3D50-9BAF6113E683}"/>
          </ac:spMkLst>
        </pc:spChg>
        <pc:picChg chg="add mod">
          <ac:chgData name="신 주용" userId="ce306e5e72bceba6" providerId="LiveId" clId="{73460FC2-CDF1-4B87-9E16-617BC924F924}" dt="2022-05-15T06:12:41.381" v="611" actId="1037"/>
          <ac:picMkLst>
            <pc:docMk/>
            <pc:sldMk cId="1054383841" sldId="409"/>
            <ac:picMk id="3" creationId="{9923E567-751C-3603-DE8F-338E68773EEE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6" creationId="{F550484B-702A-7206-CD2A-53AA3248C51D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18" creationId="{D853FB4C-6DDD-C376-7DBF-2F9942925526}"/>
          </ac:picMkLst>
        </pc:picChg>
        <pc:picChg chg="del">
          <ac:chgData name="신 주용" userId="ce306e5e72bceba6" providerId="LiveId" clId="{73460FC2-CDF1-4B87-9E16-617BC924F924}" dt="2022-05-15T06:10:55.635" v="85" actId="478"/>
          <ac:picMkLst>
            <pc:docMk/>
            <pc:sldMk cId="1054383841" sldId="409"/>
            <ac:picMk id="25" creationId="{6FF99E09-0BB4-9530-B0CB-E4922A681241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079596230" sldId="410"/>
        </pc:sldMkLst>
      </pc:sldChg>
      <pc:sldChg chg="addSp delSp modSp add mod">
        <pc:chgData name="신 주용" userId="ce306e5e72bceba6" providerId="LiveId" clId="{73460FC2-CDF1-4B87-9E16-617BC924F924}" dt="2022-05-15T06:32:59.897" v="4066"/>
        <pc:sldMkLst>
          <pc:docMk/>
          <pc:sldMk cId="3480601267" sldId="410"/>
        </pc:sldMkLst>
        <pc:spChg chg="mod">
          <ac:chgData name="신 주용" userId="ce306e5e72bceba6" providerId="LiveId" clId="{73460FC2-CDF1-4B87-9E16-617BC924F924}" dt="2022-05-15T06:32:59.897" v="4066"/>
          <ac:spMkLst>
            <pc:docMk/>
            <pc:sldMk cId="3480601267" sldId="410"/>
            <ac:spMk id="23" creationId="{9CF32FD6-D062-41C1-9975-AD06E8B9FC85}"/>
          </ac:spMkLst>
        </pc:spChg>
        <pc:picChg chg="del">
          <ac:chgData name="신 주용" userId="ce306e5e72bceba6" providerId="LiveId" clId="{73460FC2-CDF1-4B87-9E16-617BC924F924}" dt="2022-05-15T06:13:01.075" v="614" actId="478"/>
          <ac:picMkLst>
            <pc:docMk/>
            <pc:sldMk cId="3480601267" sldId="410"/>
            <ac:picMk id="3" creationId="{9923E567-751C-3603-DE8F-338E68773EEE}"/>
          </ac:picMkLst>
        </pc:picChg>
        <pc:picChg chg="add del mod">
          <ac:chgData name="신 주용" userId="ce306e5e72bceba6" providerId="LiveId" clId="{73460FC2-CDF1-4B87-9E16-617BC924F924}" dt="2022-05-15T06:20:00.425" v="2186" actId="478"/>
          <ac:picMkLst>
            <pc:docMk/>
            <pc:sldMk cId="3480601267" sldId="410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19:59.993" v="2185" actId="22"/>
          <ac:picMkLst>
            <pc:docMk/>
            <pc:sldMk cId="3480601267" sldId="410"/>
            <ac:picMk id="9" creationId="{F8DE9601-F508-0E7F-429C-E3372AB8FA93}"/>
          </ac:picMkLst>
        </pc:picChg>
      </pc:sldChg>
      <pc:sldChg chg="addSp delSp modSp add mod">
        <pc:chgData name="신 주용" userId="ce306e5e72bceba6" providerId="LiveId" clId="{73460FC2-CDF1-4B87-9E16-617BC924F924}" dt="2022-05-15T06:23:51.232" v="2732" actId="14100"/>
        <pc:sldMkLst>
          <pc:docMk/>
          <pc:sldMk cId="474852876" sldId="411"/>
        </pc:sldMkLst>
        <pc:spChg chg="mod">
          <ac:chgData name="신 주용" userId="ce306e5e72bceba6" providerId="LiveId" clId="{73460FC2-CDF1-4B87-9E16-617BC924F924}" dt="2022-05-15T06:23:51.232" v="2732" actId="14100"/>
          <ac:spMkLst>
            <pc:docMk/>
            <pc:sldMk cId="474852876" sldId="411"/>
            <ac:spMk id="23" creationId="{9CF32FD6-D062-41C1-9975-AD06E8B9FC85}"/>
          </ac:spMkLst>
        </pc:spChg>
        <pc:picChg chg="add del mod">
          <ac:chgData name="신 주용" userId="ce306e5e72bceba6" providerId="LiveId" clId="{73460FC2-CDF1-4B87-9E16-617BC924F924}" dt="2022-05-15T06:20:03.890" v="2188" actId="478"/>
          <ac:picMkLst>
            <pc:docMk/>
            <pc:sldMk cId="474852876" sldId="411"/>
            <ac:picMk id="3" creationId="{B2B26A2D-9E0F-40AA-7E49-97C96992043F}"/>
          </ac:picMkLst>
        </pc:picChg>
        <pc:picChg chg="del">
          <ac:chgData name="신 주용" userId="ce306e5e72bceba6" providerId="LiveId" clId="{73460FC2-CDF1-4B87-9E16-617BC924F924}" dt="2022-05-15T06:18:23.156" v="1950" actId="478"/>
          <ac:picMkLst>
            <pc:docMk/>
            <pc:sldMk cId="474852876" sldId="411"/>
            <ac:picMk id="4" creationId="{6FD4AA70-83B4-0754-E5E5-D7E478773884}"/>
          </ac:picMkLst>
        </pc:picChg>
        <pc:picChg chg="add del mod">
          <ac:chgData name="신 주용" userId="ce306e5e72bceba6" providerId="LiveId" clId="{73460FC2-CDF1-4B87-9E16-617BC924F924}" dt="2022-05-15T06:23:40.252" v="2724" actId="478"/>
          <ac:picMkLst>
            <pc:docMk/>
            <pc:sldMk cId="474852876" sldId="411"/>
            <ac:picMk id="9" creationId="{6D22C74B-1851-2157-E1AC-6BA5D3C17B5F}"/>
          </ac:picMkLst>
        </pc:picChg>
        <pc:picChg chg="add mod">
          <ac:chgData name="신 주용" userId="ce306e5e72bceba6" providerId="LiveId" clId="{73460FC2-CDF1-4B87-9E16-617BC924F924}" dt="2022-05-15T06:23:47.635" v="2731" actId="14100"/>
          <ac:picMkLst>
            <pc:docMk/>
            <pc:sldMk cId="474852876" sldId="411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906728635" sldId="411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69204462" sldId="412"/>
        </pc:sldMkLst>
      </pc:sldChg>
      <pc:sldChg chg="addSp delSp modSp add del mod">
        <pc:chgData name="신 주용" userId="ce306e5e72bceba6" providerId="LiveId" clId="{73460FC2-CDF1-4B87-9E16-617BC924F924}" dt="2022-05-15T06:35:38.567" v="4094" actId="47"/>
        <pc:sldMkLst>
          <pc:docMk/>
          <pc:sldMk cId="3883571395" sldId="412"/>
        </pc:sldMkLst>
        <pc:spChg chg="add mod">
          <ac:chgData name="신 주용" userId="ce306e5e72bceba6" providerId="LiveId" clId="{73460FC2-CDF1-4B87-9E16-617BC924F924}" dt="2022-05-15T06:32:33.417" v="4058" actId="1036"/>
          <ac:spMkLst>
            <pc:docMk/>
            <pc:sldMk cId="3883571395" sldId="412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2:31.309" v="4055" actId="1036"/>
          <ac:spMkLst>
            <pc:docMk/>
            <pc:sldMk cId="3883571395" sldId="412"/>
            <ac:spMk id="23" creationId="{9CF32FD6-D062-41C1-9975-AD06E8B9FC85}"/>
          </ac:spMkLst>
        </pc:spChg>
        <pc:grpChg chg="mod">
          <ac:chgData name="신 주용" userId="ce306e5e72bceba6" providerId="LiveId" clId="{73460FC2-CDF1-4B87-9E16-617BC924F924}" dt="2022-05-15T06:30:04.583" v="3636" actId="1076"/>
          <ac:grpSpMkLst>
            <pc:docMk/>
            <pc:sldMk cId="3883571395" sldId="412"/>
            <ac:grpSpMk id="15" creationId="{00000000-0000-0000-0000-000000000000}"/>
          </ac:grpSpMkLst>
        </pc:grp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3" creationId="{6EB5BE90-071B-E5E8-757B-E18B95DF0EB1}"/>
          </ac:picMkLst>
        </pc:picChg>
        <pc:picChg chg="add del mod">
          <ac:chgData name="신 주용" userId="ce306e5e72bceba6" providerId="LiveId" clId="{73460FC2-CDF1-4B87-9E16-617BC924F924}" dt="2022-05-15T06:30:58.857" v="3765" actId="478"/>
          <ac:picMkLst>
            <pc:docMk/>
            <pc:sldMk cId="3883571395" sldId="412"/>
            <ac:picMk id="5" creationId="{D3BC95F7-708C-41B6-EFC4-4833878D0456}"/>
          </ac:picMkLst>
        </pc:picChg>
        <pc:picChg chg="add mod">
          <ac:chgData name="신 주용" userId="ce306e5e72bceba6" providerId="LiveId" clId="{73460FC2-CDF1-4B87-9E16-617BC924F924}" dt="2022-05-15T06:31:07.483" v="3772" actId="1035"/>
          <ac:picMkLst>
            <pc:docMk/>
            <pc:sldMk cId="3883571395" sldId="412"/>
            <ac:picMk id="10" creationId="{41D946D0-B598-D77F-8D33-DD035174E410}"/>
          </ac:picMkLst>
        </pc:picChg>
        <pc:picChg chg="del">
          <ac:chgData name="신 주용" userId="ce306e5e72bceba6" providerId="LiveId" clId="{73460FC2-CDF1-4B87-9E16-617BC924F924}" dt="2022-05-15T06:26:09.005" v="2840" actId="478"/>
          <ac:picMkLst>
            <pc:docMk/>
            <pc:sldMk cId="3883571395" sldId="412"/>
            <ac:picMk id="12" creationId="{6F10F0A5-8675-D743-9286-CF77545810DE}"/>
          </ac:picMkLst>
        </pc:pic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698816183" sldId="413"/>
        </pc:sldMkLst>
      </pc:sldChg>
      <pc:sldChg chg="modSp add mod">
        <pc:chgData name="신 주용" userId="ce306e5e72bceba6" providerId="LiveId" clId="{73460FC2-CDF1-4B87-9E16-617BC924F924}" dt="2022-05-15T06:40:09.193" v="4721" actId="1036"/>
        <pc:sldMkLst>
          <pc:docMk/>
          <pc:sldMk cId="1967155597" sldId="413"/>
        </pc:sldMkLst>
        <pc:spChg chg="mod">
          <ac:chgData name="신 주용" userId="ce306e5e72bceba6" providerId="LiveId" clId="{73460FC2-CDF1-4B87-9E16-617BC924F924}" dt="2022-05-15T06:40:09.193" v="4721" actId="1036"/>
          <ac:spMkLst>
            <pc:docMk/>
            <pc:sldMk cId="1967155597" sldId="413"/>
            <ac:spMk id="19" creationId="{A8A280E5-1695-DE6E-8829-94B76C2122DD}"/>
          </ac:spMkLst>
        </pc:spChg>
        <pc:spChg chg="mod">
          <ac:chgData name="신 주용" userId="ce306e5e72bceba6" providerId="LiveId" clId="{73460FC2-CDF1-4B87-9E16-617BC924F924}" dt="2022-05-15T06:39:14.391" v="4622" actId="1036"/>
          <ac:spMkLst>
            <pc:docMk/>
            <pc:sldMk cId="1967155597" sldId="413"/>
            <ac:spMk id="23" creationId="{9CF32FD6-D062-41C1-9975-AD06E8B9FC85}"/>
          </ac:spMkLst>
        </pc:spChg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366886170" sldId="414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541847495" sldId="415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687952847" sldId="416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563302311" sldId="417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1131731090" sldId="419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2067351795" sldId="420"/>
        </pc:sldMkLst>
      </pc:sldChg>
      <pc:sldChg chg="del">
        <pc:chgData name="신 주용" userId="ce306e5e72bceba6" providerId="LiveId" clId="{73460FC2-CDF1-4B87-9E16-617BC924F924}" dt="2022-05-15T06:12:46.489" v="612" actId="47"/>
        <pc:sldMkLst>
          <pc:docMk/>
          <pc:sldMk cId="3870488523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41C39-B02F-4092-8F03-8D83AE9ADC88}" type="datetimeFigureOut">
              <a:rPr lang="ko-KR" altLang="en-US" smtClean="0"/>
              <a:t>2022-05-15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A18F-5FD4-4E63-97B1-C45497BE93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6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9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5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0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1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6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0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52652" y="2765788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 실습</a:t>
            </a:r>
            <a:endParaRPr kumimoji="0" lang="en-US" altLang="ko-KR" sz="40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순천향대학교 컴퓨터공학과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20184102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신주용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80427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1" y="688494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운영체제 </a:t>
            </a:r>
            <a:r>
              <a:rPr kumimoji="0" lang="en-US" altLang="ko-KR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</a:t>
            </a:r>
            <a:r>
              <a:rPr kumimoji="0" lang="ko-KR" altLang="en-US" sz="54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장 실습</a:t>
            </a:r>
            <a:endParaRPr kumimoji="0" lang="en-US" altLang="ko-KR" sz="5400" b="1" i="0" u="none" strike="noStrike" kern="0" cap="none" spc="0" normalizeH="0" baseline="0" noProof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2F51A-BB2E-4825-8563-7498C89C4055}"/>
              </a:ext>
            </a:extLst>
          </p:cNvPr>
          <p:cNvSpPr txBox="1"/>
          <p:nvPr/>
        </p:nvSpPr>
        <p:spPr>
          <a:xfrm>
            <a:off x="1758527" y="2917884"/>
            <a:ext cx="88118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유한 버퍼의 생산자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,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소비자 프로그램을 자바 모니터의 동기화 기법을 적용한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멀티스레드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 프로그램으로 변환하여 작성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(p.335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7.9, p.337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그림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7.11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참조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)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생산 및 소비되는 데이터는 임의의 응용 데이터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소스 프로그램 및 설명</a:t>
            </a: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실행 예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2070100"/>
            <a:ext cx="7214869" cy="4787900"/>
            <a:chOff x="2487477" y="2070100"/>
            <a:chExt cx="7214869" cy="47879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87EE3C9-854B-49A6-99D9-2933E19EAD82}"/>
              </a:ext>
            </a:extLst>
          </p:cNvPr>
          <p:cNvSpPr/>
          <p:nvPr/>
        </p:nvSpPr>
        <p:spPr>
          <a:xfrm>
            <a:off x="3039951" y="307505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유한버퍼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생산자</a:t>
            </a:r>
            <a:r>
              <a:rPr lang="en-US" altLang="ko-KR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40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소비자 문제</a:t>
            </a:r>
            <a:endParaRPr lang="en-US" altLang="ko-KR" sz="40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3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유한버퍼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생산자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소비자 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6527719" y="2072907"/>
            <a:ext cx="5132614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자바 모니터 클래스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BoundedBuffer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선언합니다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in, out,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 변수를 선언하고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함수 내부에 아래에서 쓸 클래스들의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객체를 생성해줍니다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쓰레드를 모두 시작하고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쓰레드가 끝날 때까지 기다려줍니다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생성자에서 모든 변수를 초기화해줍니다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23E567-751C-3603-DE8F-338E6877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4" y="1433285"/>
            <a:ext cx="569674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8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유한버퍼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생산자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소비자 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4602829" y="1049449"/>
            <a:ext cx="6755500" cy="532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메인 클래스 내의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카운터가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버퍼사이즈일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버퍼가 가득 찼을 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wait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걸어주고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아래의 스레드에서 파라미터로 전달받은 변수를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buffer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번째에 저장해줍니다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원형 버퍼의 다음 번째로 초기화해주고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추가해줍니다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이후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notify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다른 스레드를 깨웁니다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 앞과 동일한 과정을 거칩니다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 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버퍼가 비어 있을 때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wait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보내고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buffe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번째의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꺼냅니다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out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현재의 다음 번째로 지정해주고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count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만큼 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스레드를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보내줍니다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마지막으로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반환합니다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반환된 변수는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소비된 변수를 보여줄 때 쓰입니다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4AA70-83B4-0754-E5E5-D7E47877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04" y="1043030"/>
            <a:ext cx="3611724" cy="532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0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유한버퍼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생산자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소비자 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4705351" y="1887649"/>
            <a:ext cx="6954982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클래스들입니다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앞에서 사용했던 스레드들과 같은 구성입니다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Producer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run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메서드의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내부에서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 </a:t>
            </a:r>
            <a:r>
              <a:rPr lang="en-US" altLang="ko-KR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해주고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된 숫자를 출력합니다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Consumer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스레드는 앞서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for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 내에서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remove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함수에서 받아온 값을 새로운 변수에 저장하고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해당 값을 출력합니다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10F0A5-8675-D743-9286-CF7754581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0" y="973313"/>
            <a:ext cx="4243870" cy="54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245335" y="85129"/>
            <a:ext cx="11697821" cy="6772871"/>
            <a:chOff x="280427" y="85129"/>
            <a:chExt cx="11697821" cy="6772871"/>
          </a:xfrm>
        </p:grpSpPr>
        <p:sp>
          <p:nvSpPr>
            <p:cNvPr id="54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350610" y="85129"/>
              <a:ext cx="11627638" cy="6490184"/>
            </a:xfrm>
            <a:prstGeom prst="roundRect">
              <a:avLst>
                <a:gd name="adj" fmla="val 2945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54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80427" y="142279"/>
              <a:ext cx="11631146" cy="6715721"/>
              <a:chOff x="280427" y="142279"/>
              <a:chExt cx="11631146" cy="6715721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D2D2F48-EEA1-43E0-B01D-941C09E7A1BF}"/>
                  </a:ext>
                </a:extLst>
              </p:cNvPr>
              <p:cNvSpPr/>
              <p:nvPr/>
            </p:nvSpPr>
            <p:spPr>
              <a:xfrm>
                <a:off x="5757634" y="4419599"/>
                <a:ext cx="676729" cy="243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AFEA1B0-7E90-4454-8520-63B3694D54C1}"/>
                  </a:ext>
                </a:extLst>
              </p:cNvPr>
              <p:cNvSpPr/>
              <p:nvPr/>
            </p:nvSpPr>
            <p:spPr>
              <a:xfrm>
                <a:off x="3346450" y="6785373"/>
                <a:ext cx="54991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280427" y="142279"/>
                <a:ext cx="11631146" cy="6500418"/>
                <a:chOff x="2487477" y="2070100"/>
                <a:chExt cx="7214869" cy="4032248"/>
              </a:xfrm>
            </p:grpSpPr>
            <p:sp>
              <p:nvSpPr>
                <p:cNvPr id="6" name="사각형: 둥근 모서리 5">
                  <a:extLst>
                    <a:ext uri="{FF2B5EF4-FFF2-40B4-BE49-F238E27FC236}">
                      <a16:creationId xmlns:a16="http://schemas.microsoft.com/office/drawing/2014/main" id="{A632545B-A824-4B14-B7CE-62E9B53E9D5D}"/>
                    </a:ext>
                  </a:extLst>
                </p:cNvPr>
                <p:cNvSpPr/>
                <p:nvPr/>
              </p:nvSpPr>
              <p:spPr>
                <a:xfrm>
                  <a:off x="2489653" y="2070100"/>
                  <a:ext cx="7212693" cy="4025900"/>
                </a:xfrm>
                <a:prstGeom prst="roundRect">
                  <a:avLst>
                    <a:gd name="adj" fmla="val 2945"/>
                  </a:avLst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>
                  <a:outerShdw dist="63500" dir="8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DE4D06AB-7B53-4D8E-BD07-9C5ED184E150}"/>
                    </a:ext>
                  </a:extLst>
                </p:cNvPr>
                <p:cNvSpPr/>
                <p:nvPr/>
              </p:nvSpPr>
              <p:spPr>
                <a:xfrm>
                  <a:off x="2487477" y="2076448"/>
                  <a:ext cx="7212693" cy="4025900"/>
                </a:xfrm>
                <a:custGeom>
                  <a:avLst/>
                  <a:gdLst>
                    <a:gd name="connsiteX0" fmla="*/ 118563 w 7212693"/>
                    <a:gd name="connsiteY0" fmla="*/ 0 h 4025900"/>
                    <a:gd name="connsiteX1" fmla="*/ 7094130 w 7212693"/>
                    <a:gd name="connsiteY1" fmla="*/ 0 h 4025900"/>
                    <a:gd name="connsiteX2" fmla="*/ 7212693 w 7212693"/>
                    <a:gd name="connsiteY2" fmla="*/ 118563 h 4025900"/>
                    <a:gd name="connsiteX3" fmla="*/ 7212693 w 7212693"/>
                    <a:gd name="connsiteY3" fmla="*/ 3907337 h 4025900"/>
                    <a:gd name="connsiteX4" fmla="*/ 7094130 w 7212693"/>
                    <a:gd name="connsiteY4" fmla="*/ 4025900 h 4025900"/>
                    <a:gd name="connsiteX5" fmla="*/ 6916009 w 7212693"/>
                    <a:gd name="connsiteY5" fmla="*/ 4025900 h 4025900"/>
                    <a:gd name="connsiteX6" fmla="*/ 6916009 w 7212693"/>
                    <a:gd name="connsiteY6" fmla="*/ 242388 h 4025900"/>
                    <a:gd name="connsiteX7" fmla="*/ 6797446 w 7212693"/>
                    <a:gd name="connsiteY7" fmla="*/ 123825 h 4025900"/>
                    <a:gd name="connsiteX8" fmla="*/ 0 w 7212693"/>
                    <a:gd name="connsiteY8" fmla="*/ 123825 h 4025900"/>
                    <a:gd name="connsiteX9" fmla="*/ 0 w 7212693"/>
                    <a:gd name="connsiteY9" fmla="*/ 118563 h 4025900"/>
                    <a:gd name="connsiteX10" fmla="*/ 118563 w 7212693"/>
                    <a:gd name="connsiteY10" fmla="*/ 0 h 402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12693" h="4025900">
                      <a:moveTo>
                        <a:pt x="118563" y="0"/>
                      </a:moveTo>
                      <a:lnTo>
                        <a:pt x="7094130" y="0"/>
                      </a:lnTo>
                      <a:cubicBezTo>
                        <a:pt x="7159611" y="0"/>
                        <a:pt x="7212693" y="53082"/>
                        <a:pt x="7212693" y="118563"/>
                      </a:cubicBezTo>
                      <a:lnTo>
                        <a:pt x="7212693" y="3907337"/>
                      </a:lnTo>
                      <a:cubicBezTo>
                        <a:pt x="7212693" y="3972818"/>
                        <a:pt x="7159611" y="4025900"/>
                        <a:pt x="7094130" y="4025900"/>
                      </a:cubicBezTo>
                      <a:lnTo>
                        <a:pt x="6916009" y="4025900"/>
                      </a:lnTo>
                      <a:lnTo>
                        <a:pt x="6916009" y="242388"/>
                      </a:lnTo>
                      <a:cubicBezTo>
                        <a:pt x="6916009" y="176907"/>
                        <a:pt x="6862927" y="123825"/>
                        <a:pt x="6797446" y="123825"/>
                      </a:cubicBezTo>
                      <a:lnTo>
                        <a:pt x="0" y="123825"/>
                      </a:lnTo>
                      <a:lnTo>
                        <a:pt x="0" y="118563"/>
                      </a:lnTo>
                      <a:cubicBezTo>
                        <a:pt x="0" y="53082"/>
                        <a:pt x="53082" y="0"/>
                        <a:pt x="118563" y="0"/>
                      </a:cubicBezTo>
                      <a:close/>
                    </a:path>
                  </a:pathLst>
                </a:custGeom>
                <a:solidFill>
                  <a:schemeClr val="tx1">
                    <a:alpha val="1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52" name="사각형: 둥근 모서리 5">
                <a:extLst>
                  <a:ext uri="{FF2B5EF4-FFF2-40B4-BE49-F238E27FC236}">
                    <a16:creationId xmlns:a16="http://schemas.microsoft.com/office/drawing/2014/main" id="{A632545B-A824-4B14-B7CE-62E9B53E9D5D}"/>
                  </a:ext>
                </a:extLst>
              </p:cNvPr>
              <p:cNvSpPr/>
              <p:nvPr/>
            </p:nvSpPr>
            <p:spPr>
              <a:xfrm>
                <a:off x="442294" y="329379"/>
                <a:ext cx="11253131" cy="6115984"/>
              </a:xfrm>
              <a:prstGeom prst="roundRect">
                <a:avLst>
                  <a:gd name="adj" fmla="val 1076"/>
                </a:avLst>
              </a:prstGeom>
              <a:solidFill>
                <a:schemeClr val="bg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523DA-F32B-4AF2-A924-947D338998C0}"/>
              </a:ext>
            </a:extLst>
          </p:cNvPr>
          <p:cNvSpPr/>
          <p:nvPr/>
        </p:nvSpPr>
        <p:spPr>
          <a:xfrm>
            <a:off x="3046246" y="3966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b="1" kern="0" dirty="0" err="1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유한버퍼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생산자</a:t>
            </a:r>
            <a:r>
              <a:rPr lang="en-US" altLang="ko-KR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/</a:t>
            </a:r>
            <a:r>
              <a:rPr lang="ko-KR" altLang="en-US" sz="36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소비자 문제</a:t>
            </a:r>
            <a:endParaRPr lang="en-US" altLang="ko-KR" sz="3600" b="1" kern="0" dirty="0">
              <a:ln w="19050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474F9-58BA-42E4-A458-FCFCC3444BAF}"/>
              </a:ext>
            </a:extLst>
          </p:cNvPr>
          <p:cNvSpPr txBox="1"/>
          <p:nvPr/>
        </p:nvSpPr>
        <p:spPr>
          <a:xfrm>
            <a:off x="3474267" y="1235342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32FD6-D062-41C1-9975-AD06E8B9FC85}"/>
              </a:ext>
            </a:extLst>
          </p:cNvPr>
          <p:cNvSpPr txBox="1"/>
          <p:nvPr/>
        </p:nvSpPr>
        <p:spPr>
          <a:xfrm>
            <a:off x="1862967" y="1525725"/>
            <a:ext cx="9759266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첫 번째 수행 결과입니다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단순히 이 결과만 놓고 보자면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0~9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중복 없이 수행되었고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소비자가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2, 4, 6, 8 / 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소비자가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1, 3, 5, 7, 9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순서로 소비하였습니다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작업이 서로 원자적으로 수행되었습니다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B5BE90-071B-E5E8-757B-E18B95DF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2" y="403113"/>
            <a:ext cx="1266716" cy="29384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A280E5-1695-DE6E-8829-94B76C2122DD}"/>
              </a:ext>
            </a:extLst>
          </p:cNvPr>
          <p:cNvSpPr txBox="1"/>
          <p:nvPr/>
        </p:nvSpPr>
        <p:spPr>
          <a:xfrm>
            <a:off x="1872491" y="3515781"/>
            <a:ext cx="9759266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두 번째 수행 결과입니다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이번 수행에서도 마찬가지로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insert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부터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까지 수행되었으나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소비자가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0, 2, 3, 5, 7 / 2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번 소비자가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1, 4, 6, 8, 9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순서로 소비하였습니다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작업이 서로 원자적으로 수행되었지만</a:t>
            </a: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수행 순서는 같지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않은것을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 수 있습니다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000" dirty="0">
              <a:solidFill>
                <a:prstClr val="black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defRPr/>
            </a:pP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synchronized 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종료하면 객체와 연결된 </a:t>
            </a:r>
            <a:r>
              <a:rPr lang="ko-KR" altLang="en-US" sz="2000" dirty="0" err="1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락만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해제하여 스레드를 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entry set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 제거하고 소유권을 넘겨주지만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notify</a:t>
            </a: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인해 임의의 스레드가 호출되어 이러한 현상이 나타납니다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>
              <a:defRPr/>
            </a:pPr>
            <a:r>
              <a:rPr lang="ko-KR" altLang="en-US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스레드 개수가 많을수록 이러한 무작위성이 증가합니다</a:t>
            </a:r>
            <a:r>
              <a:rPr lang="en-US" altLang="ko-KR" sz="2000" dirty="0">
                <a:solidFill>
                  <a:prstClr val="black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D946D0-B598-D77F-8D33-DD035174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2" y="3381375"/>
            <a:ext cx="1268845" cy="29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5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다리꼴 24">
            <a:extLst>
              <a:ext uri="{FF2B5EF4-FFF2-40B4-BE49-F238E27FC236}">
                <a16:creationId xmlns:a16="http://schemas.microsoft.com/office/drawing/2014/main" id="{A8645AA8-5C01-441F-9C4A-099C6F8F7913}"/>
              </a:ext>
            </a:extLst>
          </p:cNvPr>
          <p:cNvSpPr/>
          <p:nvPr/>
        </p:nvSpPr>
        <p:spPr>
          <a:xfrm rot="16200000" flipV="1">
            <a:off x="-2240758" y="3125556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F663CD56-E3D0-484F-855F-98269319C302}"/>
              </a:ext>
            </a:extLst>
          </p:cNvPr>
          <p:cNvSpPr/>
          <p:nvPr/>
        </p:nvSpPr>
        <p:spPr>
          <a:xfrm rot="5400000" flipH="1" flipV="1">
            <a:off x="7043778" y="3054777"/>
            <a:ext cx="7384626" cy="2056546"/>
          </a:xfrm>
          <a:prstGeom prst="trapezoid">
            <a:avLst>
              <a:gd name="adj" fmla="val 85725"/>
            </a:avLst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00B0F0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7477" y="323849"/>
            <a:ext cx="7214869" cy="6534151"/>
            <a:chOff x="2487477" y="323849"/>
            <a:chExt cx="7214869" cy="653415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54B7900-D30A-45B0-A668-3AA421529A20}"/>
                </a:ext>
              </a:extLst>
            </p:cNvPr>
            <p:cNvSpPr/>
            <p:nvPr/>
          </p:nvSpPr>
          <p:spPr>
            <a:xfrm>
              <a:off x="3492211" y="5469367"/>
              <a:ext cx="5094045" cy="1300894"/>
            </a:xfrm>
            <a:custGeom>
              <a:avLst/>
              <a:gdLst>
                <a:gd name="connsiteX0" fmla="*/ 114236 w 5596872"/>
                <a:gd name="connsiteY0" fmla="*/ 1103285 h 1293785"/>
                <a:gd name="connsiteX1" fmla="*/ 317436 w 5596872"/>
                <a:gd name="connsiteY1" fmla="*/ 582585 h 1293785"/>
                <a:gd name="connsiteX2" fmla="*/ 1104836 w 5596872"/>
                <a:gd name="connsiteY2" fmla="*/ 49185 h 1293785"/>
                <a:gd name="connsiteX3" fmla="*/ 1981136 w 5596872"/>
                <a:gd name="connsiteY3" fmla="*/ 23785 h 1293785"/>
                <a:gd name="connsiteX4" fmla="*/ 4013136 w 5596872"/>
                <a:gd name="connsiteY4" fmla="*/ 49185 h 1293785"/>
                <a:gd name="connsiteX5" fmla="*/ 5054536 w 5596872"/>
                <a:gd name="connsiteY5" fmla="*/ 188885 h 1293785"/>
                <a:gd name="connsiteX6" fmla="*/ 5486336 w 5596872"/>
                <a:gd name="connsiteY6" fmla="*/ 544485 h 1293785"/>
                <a:gd name="connsiteX7" fmla="*/ 5575236 w 5596872"/>
                <a:gd name="connsiteY7" fmla="*/ 1014385 h 1293785"/>
                <a:gd name="connsiteX8" fmla="*/ 5587936 w 5596872"/>
                <a:gd name="connsiteY8" fmla="*/ 1204885 h 1293785"/>
                <a:gd name="connsiteX9" fmla="*/ 5460936 w 5596872"/>
                <a:gd name="connsiteY9" fmla="*/ 1268385 h 1293785"/>
                <a:gd name="connsiteX10" fmla="*/ 4940236 w 5596872"/>
                <a:gd name="connsiteY10" fmla="*/ 1268385 h 1293785"/>
                <a:gd name="connsiteX11" fmla="*/ 2527236 w 5596872"/>
                <a:gd name="connsiteY11" fmla="*/ 1293785 h 1293785"/>
                <a:gd name="connsiteX12" fmla="*/ 901636 w 5596872"/>
                <a:gd name="connsiteY12" fmla="*/ 1230285 h 1293785"/>
                <a:gd name="connsiteX13" fmla="*/ 50736 w 5596872"/>
                <a:gd name="connsiteY13" fmla="*/ 1115985 h 1293785"/>
                <a:gd name="connsiteX14" fmla="*/ 114236 w 5596872"/>
                <a:gd name="connsiteY14" fmla="*/ 1103285 h 1293785"/>
                <a:gd name="connsiteX0" fmla="*/ 588 w 5483224"/>
                <a:gd name="connsiteY0" fmla="*/ 1103285 h 1293785"/>
                <a:gd name="connsiteX1" fmla="*/ 203788 w 5483224"/>
                <a:gd name="connsiteY1" fmla="*/ 582585 h 1293785"/>
                <a:gd name="connsiteX2" fmla="*/ 991188 w 5483224"/>
                <a:gd name="connsiteY2" fmla="*/ 49185 h 1293785"/>
                <a:gd name="connsiteX3" fmla="*/ 1867488 w 5483224"/>
                <a:gd name="connsiteY3" fmla="*/ 23785 h 1293785"/>
                <a:gd name="connsiteX4" fmla="*/ 3899488 w 5483224"/>
                <a:gd name="connsiteY4" fmla="*/ 49185 h 1293785"/>
                <a:gd name="connsiteX5" fmla="*/ 4940888 w 5483224"/>
                <a:gd name="connsiteY5" fmla="*/ 188885 h 1293785"/>
                <a:gd name="connsiteX6" fmla="*/ 5372688 w 5483224"/>
                <a:gd name="connsiteY6" fmla="*/ 544485 h 1293785"/>
                <a:gd name="connsiteX7" fmla="*/ 5461588 w 5483224"/>
                <a:gd name="connsiteY7" fmla="*/ 1014385 h 1293785"/>
                <a:gd name="connsiteX8" fmla="*/ 5474288 w 5483224"/>
                <a:gd name="connsiteY8" fmla="*/ 1204885 h 1293785"/>
                <a:gd name="connsiteX9" fmla="*/ 5347288 w 5483224"/>
                <a:gd name="connsiteY9" fmla="*/ 1268385 h 1293785"/>
                <a:gd name="connsiteX10" fmla="*/ 4826588 w 5483224"/>
                <a:gd name="connsiteY10" fmla="*/ 1268385 h 1293785"/>
                <a:gd name="connsiteX11" fmla="*/ 2413588 w 5483224"/>
                <a:gd name="connsiteY11" fmla="*/ 1293785 h 1293785"/>
                <a:gd name="connsiteX12" fmla="*/ 787988 w 5483224"/>
                <a:gd name="connsiteY12" fmla="*/ 1230285 h 1293785"/>
                <a:gd name="connsiteX13" fmla="*/ 165688 w 5483224"/>
                <a:gd name="connsiteY13" fmla="*/ 1249335 h 1293785"/>
                <a:gd name="connsiteX14" fmla="*/ 588 w 5483224"/>
                <a:gd name="connsiteY14" fmla="*/ 1103285 h 1293785"/>
                <a:gd name="connsiteX0" fmla="*/ 130367 w 5339953"/>
                <a:gd name="connsiteY0" fmla="*/ 1198535 h 1293785"/>
                <a:gd name="connsiteX1" fmla="*/ 60517 w 5339953"/>
                <a:gd name="connsiteY1" fmla="*/ 582585 h 1293785"/>
                <a:gd name="connsiteX2" fmla="*/ 847917 w 5339953"/>
                <a:gd name="connsiteY2" fmla="*/ 49185 h 1293785"/>
                <a:gd name="connsiteX3" fmla="*/ 1724217 w 5339953"/>
                <a:gd name="connsiteY3" fmla="*/ 23785 h 1293785"/>
                <a:gd name="connsiteX4" fmla="*/ 3756217 w 5339953"/>
                <a:gd name="connsiteY4" fmla="*/ 49185 h 1293785"/>
                <a:gd name="connsiteX5" fmla="*/ 4797617 w 5339953"/>
                <a:gd name="connsiteY5" fmla="*/ 188885 h 1293785"/>
                <a:gd name="connsiteX6" fmla="*/ 5229417 w 5339953"/>
                <a:gd name="connsiteY6" fmla="*/ 544485 h 1293785"/>
                <a:gd name="connsiteX7" fmla="*/ 5318317 w 5339953"/>
                <a:gd name="connsiteY7" fmla="*/ 1014385 h 1293785"/>
                <a:gd name="connsiteX8" fmla="*/ 5331017 w 5339953"/>
                <a:gd name="connsiteY8" fmla="*/ 1204885 h 1293785"/>
                <a:gd name="connsiteX9" fmla="*/ 5204017 w 5339953"/>
                <a:gd name="connsiteY9" fmla="*/ 1268385 h 1293785"/>
                <a:gd name="connsiteX10" fmla="*/ 4683317 w 5339953"/>
                <a:gd name="connsiteY10" fmla="*/ 1268385 h 1293785"/>
                <a:gd name="connsiteX11" fmla="*/ 2270317 w 5339953"/>
                <a:gd name="connsiteY11" fmla="*/ 1293785 h 1293785"/>
                <a:gd name="connsiteX12" fmla="*/ 644717 w 5339953"/>
                <a:gd name="connsiteY12" fmla="*/ 1230285 h 1293785"/>
                <a:gd name="connsiteX13" fmla="*/ 22417 w 5339953"/>
                <a:gd name="connsiteY13" fmla="*/ 1249335 h 1293785"/>
                <a:gd name="connsiteX14" fmla="*/ 130367 w 5339953"/>
                <a:gd name="connsiteY14" fmla="*/ 1198535 h 1293785"/>
                <a:gd name="connsiteX0" fmla="*/ 130367 w 5334314"/>
                <a:gd name="connsiteY0" fmla="*/ 1198535 h 1293785"/>
                <a:gd name="connsiteX1" fmla="*/ 60517 w 5334314"/>
                <a:gd name="connsiteY1" fmla="*/ 582585 h 1293785"/>
                <a:gd name="connsiteX2" fmla="*/ 847917 w 5334314"/>
                <a:gd name="connsiteY2" fmla="*/ 49185 h 1293785"/>
                <a:gd name="connsiteX3" fmla="*/ 1724217 w 5334314"/>
                <a:gd name="connsiteY3" fmla="*/ 23785 h 1293785"/>
                <a:gd name="connsiteX4" fmla="*/ 3756217 w 5334314"/>
                <a:gd name="connsiteY4" fmla="*/ 49185 h 1293785"/>
                <a:gd name="connsiteX5" fmla="*/ 4797617 w 5334314"/>
                <a:gd name="connsiteY5" fmla="*/ 188885 h 1293785"/>
                <a:gd name="connsiteX6" fmla="*/ 5229417 w 5334314"/>
                <a:gd name="connsiteY6" fmla="*/ 544485 h 1293785"/>
                <a:gd name="connsiteX7" fmla="*/ 5115117 w 5334314"/>
                <a:gd name="connsiteY7" fmla="*/ 1154085 h 1293785"/>
                <a:gd name="connsiteX8" fmla="*/ 5331017 w 5334314"/>
                <a:gd name="connsiteY8" fmla="*/ 1204885 h 1293785"/>
                <a:gd name="connsiteX9" fmla="*/ 5204017 w 5334314"/>
                <a:gd name="connsiteY9" fmla="*/ 1268385 h 1293785"/>
                <a:gd name="connsiteX10" fmla="*/ 4683317 w 5334314"/>
                <a:gd name="connsiteY10" fmla="*/ 1268385 h 1293785"/>
                <a:gd name="connsiteX11" fmla="*/ 2270317 w 5334314"/>
                <a:gd name="connsiteY11" fmla="*/ 1293785 h 1293785"/>
                <a:gd name="connsiteX12" fmla="*/ 644717 w 5334314"/>
                <a:gd name="connsiteY12" fmla="*/ 1230285 h 1293785"/>
                <a:gd name="connsiteX13" fmla="*/ 22417 w 5334314"/>
                <a:gd name="connsiteY13" fmla="*/ 1249335 h 1293785"/>
                <a:gd name="connsiteX14" fmla="*/ 130367 w 5334314"/>
                <a:gd name="connsiteY14" fmla="*/ 1198535 h 1293785"/>
                <a:gd name="connsiteX0" fmla="*/ 130367 w 5242117"/>
                <a:gd name="connsiteY0" fmla="*/ 1198535 h 1293785"/>
                <a:gd name="connsiteX1" fmla="*/ 60517 w 5242117"/>
                <a:gd name="connsiteY1" fmla="*/ 582585 h 1293785"/>
                <a:gd name="connsiteX2" fmla="*/ 847917 w 5242117"/>
                <a:gd name="connsiteY2" fmla="*/ 49185 h 1293785"/>
                <a:gd name="connsiteX3" fmla="*/ 1724217 w 5242117"/>
                <a:gd name="connsiteY3" fmla="*/ 23785 h 1293785"/>
                <a:gd name="connsiteX4" fmla="*/ 3756217 w 5242117"/>
                <a:gd name="connsiteY4" fmla="*/ 49185 h 1293785"/>
                <a:gd name="connsiteX5" fmla="*/ 4797617 w 5242117"/>
                <a:gd name="connsiteY5" fmla="*/ 188885 h 1293785"/>
                <a:gd name="connsiteX6" fmla="*/ 5229417 w 5242117"/>
                <a:gd name="connsiteY6" fmla="*/ 544485 h 1293785"/>
                <a:gd name="connsiteX7" fmla="*/ 5115117 w 5242117"/>
                <a:gd name="connsiteY7" fmla="*/ 1154085 h 1293785"/>
                <a:gd name="connsiteX8" fmla="*/ 4988117 w 5242117"/>
                <a:gd name="connsiteY8" fmla="*/ 1198535 h 1293785"/>
                <a:gd name="connsiteX9" fmla="*/ 5204017 w 5242117"/>
                <a:gd name="connsiteY9" fmla="*/ 1268385 h 1293785"/>
                <a:gd name="connsiteX10" fmla="*/ 4683317 w 5242117"/>
                <a:gd name="connsiteY10" fmla="*/ 1268385 h 1293785"/>
                <a:gd name="connsiteX11" fmla="*/ 2270317 w 5242117"/>
                <a:gd name="connsiteY11" fmla="*/ 1293785 h 1293785"/>
                <a:gd name="connsiteX12" fmla="*/ 644717 w 5242117"/>
                <a:gd name="connsiteY12" fmla="*/ 1230285 h 1293785"/>
                <a:gd name="connsiteX13" fmla="*/ 22417 w 5242117"/>
                <a:gd name="connsiteY13" fmla="*/ 1249335 h 1293785"/>
                <a:gd name="connsiteX14" fmla="*/ 130367 w 5242117"/>
                <a:gd name="connsiteY14" fmla="*/ 1198535 h 1293785"/>
                <a:gd name="connsiteX0" fmla="*/ 136284 w 5248034"/>
                <a:gd name="connsiteY0" fmla="*/ 1195143 h 1290393"/>
                <a:gd name="connsiteX1" fmla="*/ 409334 w 5248034"/>
                <a:gd name="connsiteY1" fmla="*/ 531568 h 1290393"/>
                <a:gd name="connsiteX2" fmla="*/ 853834 w 5248034"/>
                <a:gd name="connsiteY2" fmla="*/ 45793 h 1290393"/>
                <a:gd name="connsiteX3" fmla="*/ 1730134 w 5248034"/>
                <a:gd name="connsiteY3" fmla="*/ 20393 h 1290393"/>
                <a:gd name="connsiteX4" fmla="*/ 3762134 w 5248034"/>
                <a:gd name="connsiteY4" fmla="*/ 45793 h 1290393"/>
                <a:gd name="connsiteX5" fmla="*/ 4803534 w 5248034"/>
                <a:gd name="connsiteY5" fmla="*/ 185493 h 1290393"/>
                <a:gd name="connsiteX6" fmla="*/ 5235334 w 5248034"/>
                <a:gd name="connsiteY6" fmla="*/ 541093 h 1290393"/>
                <a:gd name="connsiteX7" fmla="*/ 5121034 w 5248034"/>
                <a:gd name="connsiteY7" fmla="*/ 1150693 h 1290393"/>
                <a:gd name="connsiteX8" fmla="*/ 4994034 w 5248034"/>
                <a:gd name="connsiteY8" fmla="*/ 1195143 h 1290393"/>
                <a:gd name="connsiteX9" fmla="*/ 5209934 w 5248034"/>
                <a:gd name="connsiteY9" fmla="*/ 1264993 h 1290393"/>
                <a:gd name="connsiteX10" fmla="*/ 4689234 w 5248034"/>
                <a:gd name="connsiteY10" fmla="*/ 1264993 h 1290393"/>
                <a:gd name="connsiteX11" fmla="*/ 2276234 w 5248034"/>
                <a:gd name="connsiteY11" fmla="*/ 1290393 h 1290393"/>
                <a:gd name="connsiteX12" fmla="*/ 650634 w 5248034"/>
                <a:gd name="connsiteY12" fmla="*/ 1226893 h 1290393"/>
                <a:gd name="connsiteX13" fmla="*/ 28334 w 5248034"/>
                <a:gd name="connsiteY13" fmla="*/ 1245943 h 1290393"/>
                <a:gd name="connsiteX14" fmla="*/ 136284 w 5248034"/>
                <a:gd name="connsiteY14" fmla="*/ 1195143 h 1290393"/>
                <a:gd name="connsiteX0" fmla="*/ 136284 w 5216689"/>
                <a:gd name="connsiteY0" fmla="*/ 1195143 h 1290393"/>
                <a:gd name="connsiteX1" fmla="*/ 409334 w 5216689"/>
                <a:gd name="connsiteY1" fmla="*/ 531568 h 1290393"/>
                <a:gd name="connsiteX2" fmla="*/ 853834 w 5216689"/>
                <a:gd name="connsiteY2" fmla="*/ 45793 h 1290393"/>
                <a:gd name="connsiteX3" fmla="*/ 1730134 w 5216689"/>
                <a:gd name="connsiteY3" fmla="*/ 20393 h 1290393"/>
                <a:gd name="connsiteX4" fmla="*/ 3762134 w 5216689"/>
                <a:gd name="connsiteY4" fmla="*/ 45793 h 1290393"/>
                <a:gd name="connsiteX5" fmla="*/ 4803534 w 5216689"/>
                <a:gd name="connsiteY5" fmla="*/ 185493 h 1290393"/>
                <a:gd name="connsiteX6" fmla="*/ 4892434 w 5216689"/>
                <a:gd name="connsiteY6" fmla="*/ 464893 h 1290393"/>
                <a:gd name="connsiteX7" fmla="*/ 5121034 w 5216689"/>
                <a:gd name="connsiteY7" fmla="*/ 1150693 h 1290393"/>
                <a:gd name="connsiteX8" fmla="*/ 4994034 w 5216689"/>
                <a:gd name="connsiteY8" fmla="*/ 1195143 h 1290393"/>
                <a:gd name="connsiteX9" fmla="*/ 5209934 w 5216689"/>
                <a:gd name="connsiteY9" fmla="*/ 1264993 h 1290393"/>
                <a:gd name="connsiteX10" fmla="*/ 4689234 w 5216689"/>
                <a:gd name="connsiteY10" fmla="*/ 1264993 h 1290393"/>
                <a:gd name="connsiteX11" fmla="*/ 2276234 w 5216689"/>
                <a:gd name="connsiteY11" fmla="*/ 1290393 h 1290393"/>
                <a:gd name="connsiteX12" fmla="*/ 650634 w 5216689"/>
                <a:gd name="connsiteY12" fmla="*/ 1226893 h 1290393"/>
                <a:gd name="connsiteX13" fmla="*/ 28334 w 5216689"/>
                <a:gd name="connsiteY13" fmla="*/ 1245943 h 1290393"/>
                <a:gd name="connsiteX14" fmla="*/ 136284 w 5216689"/>
                <a:gd name="connsiteY14" fmla="*/ 1195143 h 1290393"/>
                <a:gd name="connsiteX0" fmla="*/ 136284 w 5229747"/>
                <a:gd name="connsiteY0" fmla="*/ 1195143 h 1290393"/>
                <a:gd name="connsiteX1" fmla="*/ 409334 w 5229747"/>
                <a:gd name="connsiteY1" fmla="*/ 531568 h 1290393"/>
                <a:gd name="connsiteX2" fmla="*/ 853834 w 5229747"/>
                <a:gd name="connsiteY2" fmla="*/ 45793 h 1290393"/>
                <a:gd name="connsiteX3" fmla="*/ 1730134 w 5229747"/>
                <a:gd name="connsiteY3" fmla="*/ 20393 h 1290393"/>
                <a:gd name="connsiteX4" fmla="*/ 3762134 w 5229747"/>
                <a:gd name="connsiteY4" fmla="*/ 45793 h 1290393"/>
                <a:gd name="connsiteX5" fmla="*/ 4803534 w 5229747"/>
                <a:gd name="connsiteY5" fmla="*/ 185493 h 1290393"/>
                <a:gd name="connsiteX6" fmla="*/ 4892434 w 5229747"/>
                <a:gd name="connsiteY6" fmla="*/ 464893 h 1290393"/>
                <a:gd name="connsiteX7" fmla="*/ 5121034 w 5229747"/>
                <a:gd name="connsiteY7" fmla="*/ 1150693 h 1290393"/>
                <a:gd name="connsiteX8" fmla="*/ 4994034 w 5229747"/>
                <a:gd name="connsiteY8" fmla="*/ 1195143 h 1290393"/>
                <a:gd name="connsiteX9" fmla="*/ 5209934 w 5229747"/>
                <a:gd name="connsiteY9" fmla="*/ 1264993 h 1290393"/>
                <a:gd name="connsiteX10" fmla="*/ 4403484 w 5229747"/>
                <a:gd name="connsiteY10" fmla="*/ 1284043 h 1290393"/>
                <a:gd name="connsiteX11" fmla="*/ 2276234 w 5229747"/>
                <a:gd name="connsiteY11" fmla="*/ 1290393 h 1290393"/>
                <a:gd name="connsiteX12" fmla="*/ 650634 w 5229747"/>
                <a:gd name="connsiteY12" fmla="*/ 1226893 h 1290393"/>
                <a:gd name="connsiteX13" fmla="*/ 28334 w 5229747"/>
                <a:gd name="connsiteY13" fmla="*/ 1245943 h 1290393"/>
                <a:gd name="connsiteX14" fmla="*/ 136284 w 5229747"/>
                <a:gd name="connsiteY14" fmla="*/ 1195143 h 1290393"/>
                <a:gd name="connsiteX0" fmla="*/ 136284 w 5123143"/>
                <a:gd name="connsiteY0" fmla="*/ 1195143 h 1306843"/>
                <a:gd name="connsiteX1" fmla="*/ 409334 w 5123143"/>
                <a:gd name="connsiteY1" fmla="*/ 531568 h 1306843"/>
                <a:gd name="connsiteX2" fmla="*/ 853834 w 5123143"/>
                <a:gd name="connsiteY2" fmla="*/ 45793 h 1306843"/>
                <a:gd name="connsiteX3" fmla="*/ 1730134 w 5123143"/>
                <a:gd name="connsiteY3" fmla="*/ 20393 h 1306843"/>
                <a:gd name="connsiteX4" fmla="*/ 3762134 w 5123143"/>
                <a:gd name="connsiteY4" fmla="*/ 45793 h 1306843"/>
                <a:gd name="connsiteX5" fmla="*/ 4803534 w 5123143"/>
                <a:gd name="connsiteY5" fmla="*/ 185493 h 1306843"/>
                <a:gd name="connsiteX6" fmla="*/ 4892434 w 5123143"/>
                <a:gd name="connsiteY6" fmla="*/ 464893 h 1306843"/>
                <a:gd name="connsiteX7" fmla="*/ 5121034 w 5123143"/>
                <a:gd name="connsiteY7" fmla="*/ 1150693 h 1306843"/>
                <a:gd name="connsiteX8" fmla="*/ 4994034 w 5123143"/>
                <a:gd name="connsiteY8" fmla="*/ 1195143 h 1306843"/>
                <a:gd name="connsiteX9" fmla="*/ 4790834 w 5123143"/>
                <a:gd name="connsiteY9" fmla="*/ 1303093 h 1306843"/>
                <a:gd name="connsiteX10" fmla="*/ 4403484 w 5123143"/>
                <a:gd name="connsiteY10" fmla="*/ 1284043 h 1306843"/>
                <a:gd name="connsiteX11" fmla="*/ 2276234 w 5123143"/>
                <a:gd name="connsiteY11" fmla="*/ 1290393 h 1306843"/>
                <a:gd name="connsiteX12" fmla="*/ 650634 w 5123143"/>
                <a:gd name="connsiteY12" fmla="*/ 1226893 h 1306843"/>
                <a:gd name="connsiteX13" fmla="*/ 28334 w 5123143"/>
                <a:gd name="connsiteY13" fmla="*/ 1245943 h 1306843"/>
                <a:gd name="connsiteX14" fmla="*/ 136284 w 5123143"/>
                <a:gd name="connsiteY14" fmla="*/ 1195143 h 1306843"/>
                <a:gd name="connsiteX0" fmla="*/ 136284 w 5095198"/>
                <a:gd name="connsiteY0" fmla="*/ 1195143 h 1306843"/>
                <a:gd name="connsiteX1" fmla="*/ 409334 w 5095198"/>
                <a:gd name="connsiteY1" fmla="*/ 531568 h 1306843"/>
                <a:gd name="connsiteX2" fmla="*/ 853834 w 5095198"/>
                <a:gd name="connsiteY2" fmla="*/ 45793 h 1306843"/>
                <a:gd name="connsiteX3" fmla="*/ 1730134 w 5095198"/>
                <a:gd name="connsiteY3" fmla="*/ 20393 h 1306843"/>
                <a:gd name="connsiteX4" fmla="*/ 3762134 w 5095198"/>
                <a:gd name="connsiteY4" fmla="*/ 45793 h 1306843"/>
                <a:gd name="connsiteX5" fmla="*/ 4803534 w 5095198"/>
                <a:gd name="connsiteY5" fmla="*/ 185493 h 1306843"/>
                <a:gd name="connsiteX6" fmla="*/ 4892434 w 5095198"/>
                <a:gd name="connsiteY6" fmla="*/ 464893 h 1306843"/>
                <a:gd name="connsiteX7" fmla="*/ 5092459 w 5095198"/>
                <a:gd name="connsiteY7" fmla="*/ 1150693 h 1306843"/>
                <a:gd name="connsiteX8" fmla="*/ 4994034 w 5095198"/>
                <a:gd name="connsiteY8" fmla="*/ 1195143 h 1306843"/>
                <a:gd name="connsiteX9" fmla="*/ 4790834 w 5095198"/>
                <a:gd name="connsiteY9" fmla="*/ 1303093 h 1306843"/>
                <a:gd name="connsiteX10" fmla="*/ 4403484 w 5095198"/>
                <a:gd name="connsiteY10" fmla="*/ 1284043 h 1306843"/>
                <a:gd name="connsiteX11" fmla="*/ 2276234 w 5095198"/>
                <a:gd name="connsiteY11" fmla="*/ 1290393 h 1306843"/>
                <a:gd name="connsiteX12" fmla="*/ 650634 w 5095198"/>
                <a:gd name="connsiteY12" fmla="*/ 1226893 h 1306843"/>
                <a:gd name="connsiteX13" fmla="*/ 28334 w 5095198"/>
                <a:gd name="connsiteY13" fmla="*/ 1245943 h 1306843"/>
                <a:gd name="connsiteX14" fmla="*/ 136284 w 5095198"/>
                <a:gd name="connsiteY14" fmla="*/ 1195143 h 1306843"/>
                <a:gd name="connsiteX0" fmla="*/ 136284 w 5092561"/>
                <a:gd name="connsiteY0" fmla="*/ 1195143 h 1304254"/>
                <a:gd name="connsiteX1" fmla="*/ 409334 w 5092561"/>
                <a:gd name="connsiteY1" fmla="*/ 531568 h 1304254"/>
                <a:gd name="connsiteX2" fmla="*/ 853834 w 5092561"/>
                <a:gd name="connsiteY2" fmla="*/ 45793 h 1304254"/>
                <a:gd name="connsiteX3" fmla="*/ 1730134 w 5092561"/>
                <a:gd name="connsiteY3" fmla="*/ 20393 h 1304254"/>
                <a:gd name="connsiteX4" fmla="*/ 3762134 w 5092561"/>
                <a:gd name="connsiteY4" fmla="*/ 45793 h 1304254"/>
                <a:gd name="connsiteX5" fmla="*/ 4803534 w 5092561"/>
                <a:gd name="connsiteY5" fmla="*/ 185493 h 1304254"/>
                <a:gd name="connsiteX6" fmla="*/ 4892434 w 5092561"/>
                <a:gd name="connsiteY6" fmla="*/ 464893 h 1304254"/>
                <a:gd name="connsiteX7" fmla="*/ 5092459 w 5092561"/>
                <a:gd name="connsiteY7" fmla="*/ 1150693 h 1304254"/>
                <a:gd name="connsiteX8" fmla="*/ 4917834 w 5092561"/>
                <a:gd name="connsiteY8" fmla="*/ 1242768 h 1304254"/>
                <a:gd name="connsiteX9" fmla="*/ 4790834 w 5092561"/>
                <a:gd name="connsiteY9" fmla="*/ 1303093 h 1304254"/>
                <a:gd name="connsiteX10" fmla="*/ 4403484 w 5092561"/>
                <a:gd name="connsiteY10" fmla="*/ 1284043 h 1304254"/>
                <a:gd name="connsiteX11" fmla="*/ 2276234 w 5092561"/>
                <a:gd name="connsiteY11" fmla="*/ 1290393 h 1304254"/>
                <a:gd name="connsiteX12" fmla="*/ 650634 w 5092561"/>
                <a:gd name="connsiteY12" fmla="*/ 1226893 h 1304254"/>
                <a:gd name="connsiteX13" fmla="*/ 28334 w 5092561"/>
                <a:gd name="connsiteY13" fmla="*/ 1245943 h 1304254"/>
                <a:gd name="connsiteX14" fmla="*/ 136284 w 5092561"/>
                <a:gd name="connsiteY14" fmla="*/ 1195143 h 1304254"/>
                <a:gd name="connsiteX0" fmla="*/ 136284 w 5094244"/>
                <a:gd name="connsiteY0" fmla="*/ 1195143 h 1304254"/>
                <a:gd name="connsiteX1" fmla="*/ 409334 w 5094244"/>
                <a:gd name="connsiteY1" fmla="*/ 531568 h 1304254"/>
                <a:gd name="connsiteX2" fmla="*/ 853834 w 5094244"/>
                <a:gd name="connsiteY2" fmla="*/ 45793 h 1304254"/>
                <a:gd name="connsiteX3" fmla="*/ 1730134 w 5094244"/>
                <a:gd name="connsiteY3" fmla="*/ 20393 h 1304254"/>
                <a:gd name="connsiteX4" fmla="*/ 3762134 w 5094244"/>
                <a:gd name="connsiteY4" fmla="*/ 45793 h 1304254"/>
                <a:gd name="connsiteX5" fmla="*/ 4803534 w 5094244"/>
                <a:gd name="connsiteY5" fmla="*/ 185493 h 1304254"/>
                <a:gd name="connsiteX6" fmla="*/ 4892434 w 5094244"/>
                <a:gd name="connsiteY6" fmla="*/ 464893 h 1304254"/>
                <a:gd name="connsiteX7" fmla="*/ 5092459 w 5094244"/>
                <a:gd name="connsiteY7" fmla="*/ 1150693 h 1304254"/>
                <a:gd name="connsiteX8" fmla="*/ 4917834 w 5094244"/>
                <a:gd name="connsiteY8" fmla="*/ 1242768 h 1304254"/>
                <a:gd name="connsiteX9" fmla="*/ 4790834 w 5094244"/>
                <a:gd name="connsiteY9" fmla="*/ 1303093 h 1304254"/>
                <a:gd name="connsiteX10" fmla="*/ 4403484 w 5094244"/>
                <a:gd name="connsiteY10" fmla="*/ 1284043 h 1304254"/>
                <a:gd name="connsiteX11" fmla="*/ 2276234 w 5094244"/>
                <a:gd name="connsiteY11" fmla="*/ 1290393 h 1304254"/>
                <a:gd name="connsiteX12" fmla="*/ 650634 w 5094244"/>
                <a:gd name="connsiteY12" fmla="*/ 1226893 h 1304254"/>
                <a:gd name="connsiteX13" fmla="*/ 28334 w 5094244"/>
                <a:gd name="connsiteY13" fmla="*/ 1245943 h 1304254"/>
                <a:gd name="connsiteX14" fmla="*/ 136284 w 5094244"/>
                <a:gd name="connsiteY14" fmla="*/ 1195143 h 1304254"/>
                <a:gd name="connsiteX0" fmla="*/ 136284 w 5096692"/>
                <a:gd name="connsiteY0" fmla="*/ 1195143 h 1304254"/>
                <a:gd name="connsiteX1" fmla="*/ 409334 w 5096692"/>
                <a:gd name="connsiteY1" fmla="*/ 531568 h 1304254"/>
                <a:gd name="connsiteX2" fmla="*/ 853834 w 5096692"/>
                <a:gd name="connsiteY2" fmla="*/ 45793 h 1304254"/>
                <a:gd name="connsiteX3" fmla="*/ 1730134 w 5096692"/>
                <a:gd name="connsiteY3" fmla="*/ 20393 h 1304254"/>
                <a:gd name="connsiteX4" fmla="*/ 3762134 w 5096692"/>
                <a:gd name="connsiteY4" fmla="*/ 45793 h 1304254"/>
                <a:gd name="connsiteX5" fmla="*/ 4803534 w 5096692"/>
                <a:gd name="connsiteY5" fmla="*/ 185493 h 1304254"/>
                <a:gd name="connsiteX6" fmla="*/ 5022609 w 5096692"/>
                <a:gd name="connsiteY6" fmla="*/ 471243 h 1304254"/>
                <a:gd name="connsiteX7" fmla="*/ 5092459 w 5096692"/>
                <a:gd name="connsiteY7" fmla="*/ 1150693 h 1304254"/>
                <a:gd name="connsiteX8" fmla="*/ 4917834 w 5096692"/>
                <a:gd name="connsiteY8" fmla="*/ 1242768 h 1304254"/>
                <a:gd name="connsiteX9" fmla="*/ 4790834 w 5096692"/>
                <a:gd name="connsiteY9" fmla="*/ 1303093 h 1304254"/>
                <a:gd name="connsiteX10" fmla="*/ 4403484 w 5096692"/>
                <a:gd name="connsiteY10" fmla="*/ 1284043 h 1304254"/>
                <a:gd name="connsiteX11" fmla="*/ 2276234 w 5096692"/>
                <a:gd name="connsiteY11" fmla="*/ 1290393 h 1304254"/>
                <a:gd name="connsiteX12" fmla="*/ 650634 w 5096692"/>
                <a:gd name="connsiteY12" fmla="*/ 1226893 h 1304254"/>
                <a:gd name="connsiteX13" fmla="*/ 28334 w 5096692"/>
                <a:gd name="connsiteY13" fmla="*/ 1245943 h 1304254"/>
                <a:gd name="connsiteX14" fmla="*/ 136284 w 5096692"/>
                <a:gd name="connsiteY14" fmla="*/ 1195143 h 1304254"/>
                <a:gd name="connsiteX0" fmla="*/ 133637 w 5094045"/>
                <a:gd name="connsiteY0" fmla="*/ 1191783 h 1300894"/>
                <a:gd name="connsiteX1" fmla="*/ 270162 w 5094045"/>
                <a:gd name="connsiteY1" fmla="*/ 480583 h 1300894"/>
                <a:gd name="connsiteX2" fmla="*/ 851187 w 5094045"/>
                <a:gd name="connsiteY2" fmla="*/ 42433 h 1300894"/>
                <a:gd name="connsiteX3" fmla="*/ 1727487 w 5094045"/>
                <a:gd name="connsiteY3" fmla="*/ 17033 h 1300894"/>
                <a:gd name="connsiteX4" fmla="*/ 3759487 w 5094045"/>
                <a:gd name="connsiteY4" fmla="*/ 42433 h 1300894"/>
                <a:gd name="connsiteX5" fmla="*/ 4800887 w 5094045"/>
                <a:gd name="connsiteY5" fmla="*/ 182133 h 1300894"/>
                <a:gd name="connsiteX6" fmla="*/ 5019962 w 5094045"/>
                <a:gd name="connsiteY6" fmla="*/ 467883 h 1300894"/>
                <a:gd name="connsiteX7" fmla="*/ 5089812 w 5094045"/>
                <a:gd name="connsiteY7" fmla="*/ 1147333 h 1300894"/>
                <a:gd name="connsiteX8" fmla="*/ 4915187 w 5094045"/>
                <a:gd name="connsiteY8" fmla="*/ 1239408 h 1300894"/>
                <a:gd name="connsiteX9" fmla="*/ 4788187 w 5094045"/>
                <a:gd name="connsiteY9" fmla="*/ 1299733 h 1300894"/>
                <a:gd name="connsiteX10" fmla="*/ 4400837 w 5094045"/>
                <a:gd name="connsiteY10" fmla="*/ 1280683 h 1300894"/>
                <a:gd name="connsiteX11" fmla="*/ 2273587 w 5094045"/>
                <a:gd name="connsiteY11" fmla="*/ 1287033 h 1300894"/>
                <a:gd name="connsiteX12" fmla="*/ 647987 w 5094045"/>
                <a:gd name="connsiteY12" fmla="*/ 1223533 h 1300894"/>
                <a:gd name="connsiteX13" fmla="*/ 25687 w 5094045"/>
                <a:gd name="connsiteY13" fmla="*/ 1242583 h 1300894"/>
                <a:gd name="connsiteX14" fmla="*/ 133637 w 5094045"/>
                <a:gd name="connsiteY14" fmla="*/ 1191783 h 130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94045" h="1300894">
                  <a:moveTo>
                    <a:pt x="133637" y="1191783"/>
                  </a:moveTo>
                  <a:cubicBezTo>
                    <a:pt x="174383" y="1064783"/>
                    <a:pt x="150570" y="672141"/>
                    <a:pt x="270162" y="480583"/>
                  </a:cubicBezTo>
                  <a:cubicBezTo>
                    <a:pt x="389754" y="289025"/>
                    <a:pt x="608300" y="119691"/>
                    <a:pt x="851187" y="42433"/>
                  </a:cubicBezTo>
                  <a:cubicBezTo>
                    <a:pt x="1094074" y="-34825"/>
                    <a:pt x="1242770" y="17033"/>
                    <a:pt x="1727487" y="17033"/>
                  </a:cubicBezTo>
                  <a:cubicBezTo>
                    <a:pt x="2212204" y="17033"/>
                    <a:pt x="3247254" y="14916"/>
                    <a:pt x="3759487" y="42433"/>
                  </a:cubicBezTo>
                  <a:cubicBezTo>
                    <a:pt x="4271720" y="69950"/>
                    <a:pt x="4590808" y="111225"/>
                    <a:pt x="4800887" y="182133"/>
                  </a:cubicBezTo>
                  <a:cubicBezTo>
                    <a:pt x="5010966" y="253041"/>
                    <a:pt x="4971808" y="307016"/>
                    <a:pt x="5019962" y="467883"/>
                  </a:cubicBezTo>
                  <a:cubicBezTo>
                    <a:pt x="5068116" y="628750"/>
                    <a:pt x="5107274" y="1018746"/>
                    <a:pt x="5089812" y="1147333"/>
                  </a:cubicBezTo>
                  <a:cubicBezTo>
                    <a:pt x="5072350" y="1275920"/>
                    <a:pt x="4965458" y="1214008"/>
                    <a:pt x="4915187" y="1239408"/>
                  </a:cubicBezTo>
                  <a:cubicBezTo>
                    <a:pt x="4864916" y="1264808"/>
                    <a:pt x="4873912" y="1292854"/>
                    <a:pt x="4788187" y="1299733"/>
                  </a:cubicBezTo>
                  <a:cubicBezTo>
                    <a:pt x="4702462" y="1306612"/>
                    <a:pt x="4400837" y="1280683"/>
                    <a:pt x="4400837" y="1280683"/>
                  </a:cubicBezTo>
                  <a:lnTo>
                    <a:pt x="2273587" y="1287033"/>
                  </a:lnTo>
                  <a:cubicBezTo>
                    <a:pt x="1600487" y="1280683"/>
                    <a:pt x="1060737" y="1253166"/>
                    <a:pt x="647987" y="1223533"/>
                  </a:cubicBezTo>
                  <a:cubicBezTo>
                    <a:pt x="235237" y="1193900"/>
                    <a:pt x="111412" y="1247875"/>
                    <a:pt x="25687" y="1242583"/>
                  </a:cubicBezTo>
                  <a:cubicBezTo>
                    <a:pt x="-60038" y="1237291"/>
                    <a:pt x="92891" y="1318783"/>
                    <a:pt x="133637" y="1191783"/>
                  </a:cubicBezTo>
                  <a:close/>
                </a:path>
              </a:pathLst>
            </a:custGeom>
            <a:solidFill>
              <a:srgbClr val="3399FF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A66A27E2-33D5-40CB-8C43-0F70A5976C17}"/>
                </a:ext>
              </a:extLst>
            </p:cNvPr>
            <p:cNvSpPr/>
            <p:nvPr/>
          </p:nvSpPr>
          <p:spPr>
            <a:xfrm>
              <a:off x="4926580" y="1153753"/>
              <a:ext cx="2485059" cy="1777683"/>
            </a:xfrm>
            <a:custGeom>
              <a:avLst/>
              <a:gdLst>
                <a:gd name="connsiteX0" fmla="*/ 51820 w 2485059"/>
                <a:gd name="connsiteY0" fmla="*/ 548047 h 1777683"/>
                <a:gd name="connsiteX1" fmla="*/ 77220 w 2485059"/>
                <a:gd name="connsiteY1" fmla="*/ 1513247 h 1777683"/>
                <a:gd name="connsiteX2" fmla="*/ 940820 w 2485059"/>
                <a:gd name="connsiteY2" fmla="*/ 1767247 h 1777683"/>
                <a:gd name="connsiteX3" fmla="*/ 1715520 w 2485059"/>
                <a:gd name="connsiteY3" fmla="*/ 1691047 h 1777683"/>
                <a:gd name="connsiteX4" fmla="*/ 2172720 w 2485059"/>
                <a:gd name="connsiteY4" fmla="*/ 1348147 h 1777683"/>
                <a:gd name="connsiteX5" fmla="*/ 2401320 w 2485059"/>
                <a:gd name="connsiteY5" fmla="*/ 1017947 h 1777683"/>
                <a:gd name="connsiteX6" fmla="*/ 2477520 w 2485059"/>
                <a:gd name="connsiteY6" fmla="*/ 497247 h 1777683"/>
                <a:gd name="connsiteX7" fmla="*/ 2236220 w 2485059"/>
                <a:gd name="connsiteY7" fmla="*/ 141647 h 1777683"/>
                <a:gd name="connsiteX8" fmla="*/ 1207520 w 2485059"/>
                <a:gd name="connsiteY8" fmla="*/ 1947 h 1777683"/>
                <a:gd name="connsiteX9" fmla="*/ 407420 w 2485059"/>
                <a:gd name="connsiteY9" fmla="*/ 230547 h 1777683"/>
                <a:gd name="connsiteX10" fmla="*/ 166120 w 2485059"/>
                <a:gd name="connsiteY10" fmla="*/ 408347 h 1777683"/>
                <a:gd name="connsiteX11" fmla="*/ 51820 w 2485059"/>
                <a:gd name="connsiteY11" fmla="*/ 548047 h 1777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5059" h="1777683">
                  <a:moveTo>
                    <a:pt x="51820" y="548047"/>
                  </a:moveTo>
                  <a:cubicBezTo>
                    <a:pt x="37003" y="732197"/>
                    <a:pt x="-70947" y="1310047"/>
                    <a:pt x="77220" y="1513247"/>
                  </a:cubicBezTo>
                  <a:cubicBezTo>
                    <a:pt x="225387" y="1716447"/>
                    <a:pt x="667770" y="1737614"/>
                    <a:pt x="940820" y="1767247"/>
                  </a:cubicBezTo>
                  <a:cubicBezTo>
                    <a:pt x="1213870" y="1796880"/>
                    <a:pt x="1510203" y="1760897"/>
                    <a:pt x="1715520" y="1691047"/>
                  </a:cubicBezTo>
                  <a:cubicBezTo>
                    <a:pt x="1920837" y="1621197"/>
                    <a:pt x="2058420" y="1460330"/>
                    <a:pt x="2172720" y="1348147"/>
                  </a:cubicBezTo>
                  <a:cubicBezTo>
                    <a:pt x="2287020" y="1235964"/>
                    <a:pt x="2350520" y="1159764"/>
                    <a:pt x="2401320" y="1017947"/>
                  </a:cubicBezTo>
                  <a:cubicBezTo>
                    <a:pt x="2452120" y="876130"/>
                    <a:pt x="2505037" y="643297"/>
                    <a:pt x="2477520" y="497247"/>
                  </a:cubicBezTo>
                  <a:cubicBezTo>
                    <a:pt x="2450003" y="351197"/>
                    <a:pt x="2447887" y="224197"/>
                    <a:pt x="2236220" y="141647"/>
                  </a:cubicBezTo>
                  <a:cubicBezTo>
                    <a:pt x="2024553" y="59097"/>
                    <a:pt x="1512320" y="-12870"/>
                    <a:pt x="1207520" y="1947"/>
                  </a:cubicBezTo>
                  <a:cubicBezTo>
                    <a:pt x="902720" y="16764"/>
                    <a:pt x="580987" y="162814"/>
                    <a:pt x="407420" y="230547"/>
                  </a:cubicBezTo>
                  <a:cubicBezTo>
                    <a:pt x="233853" y="298280"/>
                    <a:pt x="225387" y="355430"/>
                    <a:pt x="166120" y="408347"/>
                  </a:cubicBezTo>
                  <a:cubicBezTo>
                    <a:pt x="106853" y="461264"/>
                    <a:pt x="66637" y="363897"/>
                    <a:pt x="51820" y="548047"/>
                  </a:cubicBezTo>
                  <a:close/>
                </a:path>
              </a:pathLst>
            </a:custGeom>
            <a:solidFill>
              <a:srgbClr val="FCC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473C017-6880-403C-A28B-7D030675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7900" y="323849"/>
              <a:ext cx="2921000" cy="2441939"/>
            </a:xfrm>
            <a:custGeom>
              <a:avLst/>
              <a:gdLst>
                <a:gd name="T0" fmla="*/ 99 w 1378"/>
                <a:gd name="T1" fmla="*/ 1106 h 1152"/>
                <a:gd name="T2" fmla="*/ 43 w 1378"/>
                <a:gd name="T3" fmla="*/ 868 h 1152"/>
                <a:gd name="T4" fmla="*/ 16 w 1378"/>
                <a:gd name="T5" fmla="*/ 697 h 1152"/>
                <a:gd name="T6" fmla="*/ 7 w 1378"/>
                <a:gd name="T7" fmla="*/ 481 h 1152"/>
                <a:gd name="T8" fmla="*/ 102 w 1378"/>
                <a:gd name="T9" fmla="*/ 378 h 1152"/>
                <a:gd name="T10" fmla="*/ 115 w 1378"/>
                <a:gd name="T11" fmla="*/ 339 h 1152"/>
                <a:gd name="T12" fmla="*/ 181 w 1378"/>
                <a:gd name="T13" fmla="*/ 252 h 1152"/>
                <a:gd name="T14" fmla="*/ 214 w 1378"/>
                <a:gd name="T15" fmla="*/ 232 h 1152"/>
                <a:gd name="T16" fmla="*/ 504 w 1378"/>
                <a:gd name="T17" fmla="*/ 103 h 1152"/>
                <a:gd name="T18" fmla="*/ 613 w 1378"/>
                <a:gd name="T19" fmla="*/ 74 h 1152"/>
                <a:gd name="T20" fmla="*/ 511 w 1378"/>
                <a:gd name="T21" fmla="*/ 45 h 1152"/>
                <a:gd name="T22" fmla="*/ 564 w 1378"/>
                <a:gd name="T23" fmla="*/ 36 h 1152"/>
                <a:gd name="T24" fmla="*/ 653 w 1378"/>
                <a:gd name="T25" fmla="*/ 71 h 1152"/>
                <a:gd name="T26" fmla="*/ 547 w 1378"/>
                <a:gd name="T27" fmla="*/ 3 h 1152"/>
                <a:gd name="T28" fmla="*/ 663 w 1378"/>
                <a:gd name="T29" fmla="*/ 39 h 1152"/>
                <a:gd name="T30" fmla="*/ 837 w 1378"/>
                <a:gd name="T31" fmla="*/ 100 h 1152"/>
                <a:gd name="T32" fmla="*/ 1045 w 1378"/>
                <a:gd name="T33" fmla="*/ 158 h 1152"/>
                <a:gd name="T34" fmla="*/ 1075 w 1378"/>
                <a:gd name="T35" fmla="*/ 203 h 1152"/>
                <a:gd name="T36" fmla="*/ 1098 w 1378"/>
                <a:gd name="T37" fmla="*/ 255 h 1152"/>
                <a:gd name="T38" fmla="*/ 1272 w 1378"/>
                <a:gd name="T39" fmla="*/ 336 h 1152"/>
                <a:gd name="T40" fmla="*/ 1378 w 1378"/>
                <a:gd name="T41" fmla="*/ 490 h 1152"/>
                <a:gd name="T42" fmla="*/ 1266 w 1378"/>
                <a:gd name="T43" fmla="*/ 416 h 1152"/>
                <a:gd name="T44" fmla="*/ 1272 w 1378"/>
                <a:gd name="T45" fmla="*/ 432 h 1152"/>
                <a:gd name="T46" fmla="*/ 1365 w 1378"/>
                <a:gd name="T47" fmla="*/ 590 h 1152"/>
                <a:gd name="T48" fmla="*/ 1348 w 1378"/>
                <a:gd name="T49" fmla="*/ 674 h 1152"/>
                <a:gd name="T50" fmla="*/ 1236 w 1378"/>
                <a:gd name="T51" fmla="*/ 861 h 1152"/>
                <a:gd name="T52" fmla="*/ 1197 w 1378"/>
                <a:gd name="T53" fmla="*/ 1016 h 1152"/>
                <a:gd name="T54" fmla="*/ 1157 w 1378"/>
                <a:gd name="T55" fmla="*/ 1145 h 1152"/>
                <a:gd name="T56" fmla="*/ 1137 w 1378"/>
                <a:gd name="T57" fmla="*/ 1139 h 1152"/>
                <a:gd name="T58" fmla="*/ 1124 w 1378"/>
                <a:gd name="T59" fmla="*/ 736 h 1152"/>
                <a:gd name="T60" fmla="*/ 1124 w 1378"/>
                <a:gd name="T61" fmla="*/ 642 h 1152"/>
                <a:gd name="T62" fmla="*/ 963 w 1378"/>
                <a:gd name="T63" fmla="*/ 571 h 1152"/>
                <a:gd name="T64" fmla="*/ 956 w 1378"/>
                <a:gd name="T65" fmla="*/ 578 h 1152"/>
                <a:gd name="T66" fmla="*/ 1055 w 1378"/>
                <a:gd name="T67" fmla="*/ 713 h 1152"/>
                <a:gd name="T68" fmla="*/ 1015 w 1378"/>
                <a:gd name="T69" fmla="*/ 681 h 1152"/>
                <a:gd name="T70" fmla="*/ 956 w 1378"/>
                <a:gd name="T71" fmla="*/ 642 h 1152"/>
                <a:gd name="T72" fmla="*/ 1015 w 1378"/>
                <a:gd name="T73" fmla="*/ 800 h 1152"/>
                <a:gd name="T74" fmla="*/ 1012 w 1378"/>
                <a:gd name="T75" fmla="*/ 887 h 1152"/>
                <a:gd name="T76" fmla="*/ 986 w 1378"/>
                <a:gd name="T77" fmla="*/ 813 h 1152"/>
                <a:gd name="T78" fmla="*/ 877 w 1378"/>
                <a:gd name="T79" fmla="*/ 626 h 1152"/>
                <a:gd name="T80" fmla="*/ 785 w 1378"/>
                <a:gd name="T81" fmla="*/ 571 h 1152"/>
                <a:gd name="T82" fmla="*/ 663 w 1378"/>
                <a:gd name="T83" fmla="*/ 552 h 1152"/>
                <a:gd name="T84" fmla="*/ 429 w 1378"/>
                <a:gd name="T85" fmla="*/ 587 h 1152"/>
                <a:gd name="T86" fmla="*/ 237 w 1378"/>
                <a:gd name="T87" fmla="*/ 600 h 1152"/>
                <a:gd name="T88" fmla="*/ 241 w 1378"/>
                <a:gd name="T89" fmla="*/ 687 h 1152"/>
                <a:gd name="T90" fmla="*/ 181 w 1378"/>
                <a:gd name="T91" fmla="*/ 707 h 1152"/>
                <a:gd name="T92" fmla="*/ 211 w 1378"/>
                <a:gd name="T93" fmla="*/ 794 h 1152"/>
                <a:gd name="T94" fmla="*/ 165 w 1378"/>
                <a:gd name="T95" fmla="*/ 755 h 1152"/>
                <a:gd name="T96" fmla="*/ 178 w 1378"/>
                <a:gd name="T97" fmla="*/ 819 h 1152"/>
                <a:gd name="T98" fmla="*/ 142 w 1378"/>
                <a:gd name="T99" fmla="*/ 800 h 1152"/>
                <a:gd name="T100" fmla="*/ 138 w 1378"/>
                <a:gd name="T101" fmla="*/ 842 h 1152"/>
                <a:gd name="T102" fmla="*/ 129 w 1378"/>
                <a:gd name="T103" fmla="*/ 1116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8" h="1152">
                  <a:moveTo>
                    <a:pt x="115" y="1129"/>
                  </a:moveTo>
                  <a:lnTo>
                    <a:pt x="99" y="1106"/>
                  </a:lnTo>
                  <a:lnTo>
                    <a:pt x="69" y="1019"/>
                  </a:lnTo>
                  <a:lnTo>
                    <a:pt x="43" y="868"/>
                  </a:lnTo>
                  <a:lnTo>
                    <a:pt x="40" y="836"/>
                  </a:lnTo>
                  <a:lnTo>
                    <a:pt x="16" y="697"/>
                  </a:lnTo>
                  <a:lnTo>
                    <a:pt x="0" y="500"/>
                  </a:lnTo>
                  <a:lnTo>
                    <a:pt x="7" y="481"/>
                  </a:lnTo>
                  <a:lnTo>
                    <a:pt x="36" y="432"/>
                  </a:lnTo>
                  <a:lnTo>
                    <a:pt x="102" y="378"/>
                  </a:lnTo>
                  <a:lnTo>
                    <a:pt x="132" y="371"/>
                  </a:lnTo>
                  <a:lnTo>
                    <a:pt x="115" y="339"/>
                  </a:lnTo>
                  <a:lnTo>
                    <a:pt x="125" y="291"/>
                  </a:lnTo>
                  <a:lnTo>
                    <a:pt x="181" y="252"/>
                  </a:lnTo>
                  <a:lnTo>
                    <a:pt x="198" y="245"/>
                  </a:lnTo>
                  <a:lnTo>
                    <a:pt x="214" y="232"/>
                  </a:lnTo>
                  <a:lnTo>
                    <a:pt x="349" y="158"/>
                  </a:lnTo>
                  <a:lnTo>
                    <a:pt x="504" y="103"/>
                  </a:lnTo>
                  <a:lnTo>
                    <a:pt x="607" y="78"/>
                  </a:lnTo>
                  <a:lnTo>
                    <a:pt x="613" y="74"/>
                  </a:lnTo>
                  <a:lnTo>
                    <a:pt x="554" y="52"/>
                  </a:lnTo>
                  <a:lnTo>
                    <a:pt x="511" y="45"/>
                  </a:lnTo>
                  <a:lnTo>
                    <a:pt x="521" y="33"/>
                  </a:lnTo>
                  <a:lnTo>
                    <a:pt x="564" y="36"/>
                  </a:lnTo>
                  <a:lnTo>
                    <a:pt x="639" y="62"/>
                  </a:lnTo>
                  <a:lnTo>
                    <a:pt x="653" y="71"/>
                  </a:lnTo>
                  <a:lnTo>
                    <a:pt x="630" y="45"/>
                  </a:lnTo>
                  <a:lnTo>
                    <a:pt x="547" y="3"/>
                  </a:lnTo>
                  <a:lnTo>
                    <a:pt x="567" y="0"/>
                  </a:lnTo>
                  <a:lnTo>
                    <a:pt x="663" y="39"/>
                  </a:lnTo>
                  <a:lnTo>
                    <a:pt x="725" y="65"/>
                  </a:lnTo>
                  <a:lnTo>
                    <a:pt x="837" y="100"/>
                  </a:lnTo>
                  <a:lnTo>
                    <a:pt x="979" y="132"/>
                  </a:lnTo>
                  <a:lnTo>
                    <a:pt x="1045" y="158"/>
                  </a:lnTo>
                  <a:lnTo>
                    <a:pt x="1065" y="181"/>
                  </a:lnTo>
                  <a:lnTo>
                    <a:pt x="1075" y="203"/>
                  </a:lnTo>
                  <a:lnTo>
                    <a:pt x="1081" y="249"/>
                  </a:lnTo>
                  <a:lnTo>
                    <a:pt x="1098" y="255"/>
                  </a:lnTo>
                  <a:lnTo>
                    <a:pt x="1144" y="265"/>
                  </a:lnTo>
                  <a:lnTo>
                    <a:pt x="1272" y="336"/>
                  </a:lnTo>
                  <a:lnTo>
                    <a:pt x="1351" y="429"/>
                  </a:lnTo>
                  <a:lnTo>
                    <a:pt x="1378" y="490"/>
                  </a:lnTo>
                  <a:lnTo>
                    <a:pt x="1328" y="442"/>
                  </a:lnTo>
                  <a:lnTo>
                    <a:pt x="1266" y="416"/>
                  </a:lnTo>
                  <a:lnTo>
                    <a:pt x="1259" y="416"/>
                  </a:lnTo>
                  <a:lnTo>
                    <a:pt x="1272" y="432"/>
                  </a:lnTo>
                  <a:lnTo>
                    <a:pt x="1335" y="519"/>
                  </a:lnTo>
                  <a:lnTo>
                    <a:pt x="1365" y="590"/>
                  </a:lnTo>
                  <a:lnTo>
                    <a:pt x="1365" y="626"/>
                  </a:lnTo>
                  <a:lnTo>
                    <a:pt x="1348" y="674"/>
                  </a:lnTo>
                  <a:lnTo>
                    <a:pt x="1302" y="736"/>
                  </a:lnTo>
                  <a:lnTo>
                    <a:pt x="1236" y="861"/>
                  </a:lnTo>
                  <a:lnTo>
                    <a:pt x="1206" y="958"/>
                  </a:lnTo>
                  <a:lnTo>
                    <a:pt x="1197" y="1016"/>
                  </a:lnTo>
                  <a:lnTo>
                    <a:pt x="1177" y="1106"/>
                  </a:lnTo>
                  <a:lnTo>
                    <a:pt x="1157" y="1145"/>
                  </a:lnTo>
                  <a:lnTo>
                    <a:pt x="1147" y="1152"/>
                  </a:lnTo>
                  <a:lnTo>
                    <a:pt x="1137" y="1139"/>
                  </a:lnTo>
                  <a:lnTo>
                    <a:pt x="1124" y="1006"/>
                  </a:lnTo>
                  <a:lnTo>
                    <a:pt x="1124" y="736"/>
                  </a:lnTo>
                  <a:lnTo>
                    <a:pt x="1127" y="658"/>
                  </a:lnTo>
                  <a:lnTo>
                    <a:pt x="1124" y="642"/>
                  </a:lnTo>
                  <a:lnTo>
                    <a:pt x="1071" y="610"/>
                  </a:lnTo>
                  <a:lnTo>
                    <a:pt x="963" y="571"/>
                  </a:lnTo>
                  <a:lnTo>
                    <a:pt x="936" y="565"/>
                  </a:lnTo>
                  <a:lnTo>
                    <a:pt x="956" y="578"/>
                  </a:lnTo>
                  <a:lnTo>
                    <a:pt x="1028" y="649"/>
                  </a:lnTo>
                  <a:lnTo>
                    <a:pt x="1055" y="713"/>
                  </a:lnTo>
                  <a:lnTo>
                    <a:pt x="1048" y="745"/>
                  </a:lnTo>
                  <a:lnTo>
                    <a:pt x="1015" y="681"/>
                  </a:lnTo>
                  <a:lnTo>
                    <a:pt x="963" y="642"/>
                  </a:lnTo>
                  <a:lnTo>
                    <a:pt x="956" y="642"/>
                  </a:lnTo>
                  <a:lnTo>
                    <a:pt x="969" y="668"/>
                  </a:lnTo>
                  <a:lnTo>
                    <a:pt x="1015" y="800"/>
                  </a:lnTo>
                  <a:lnTo>
                    <a:pt x="1022" y="858"/>
                  </a:lnTo>
                  <a:lnTo>
                    <a:pt x="1012" y="887"/>
                  </a:lnTo>
                  <a:lnTo>
                    <a:pt x="1002" y="897"/>
                  </a:lnTo>
                  <a:lnTo>
                    <a:pt x="986" y="813"/>
                  </a:lnTo>
                  <a:lnTo>
                    <a:pt x="936" y="697"/>
                  </a:lnTo>
                  <a:lnTo>
                    <a:pt x="877" y="626"/>
                  </a:lnTo>
                  <a:lnTo>
                    <a:pt x="814" y="587"/>
                  </a:lnTo>
                  <a:lnTo>
                    <a:pt x="785" y="571"/>
                  </a:lnTo>
                  <a:lnTo>
                    <a:pt x="752" y="561"/>
                  </a:lnTo>
                  <a:lnTo>
                    <a:pt x="663" y="552"/>
                  </a:lnTo>
                  <a:lnTo>
                    <a:pt x="514" y="565"/>
                  </a:lnTo>
                  <a:lnTo>
                    <a:pt x="429" y="587"/>
                  </a:lnTo>
                  <a:lnTo>
                    <a:pt x="353" y="607"/>
                  </a:lnTo>
                  <a:lnTo>
                    <a:pt x="237" y="600"/>
                  </a:lnTo>
                  <a:lnTo>
                    <a:pt x="224" y="597"/>
                  </a:lnTo>
                  <a:lnTo>
                    <a:pt x="241" y="687"/>
                  </a:lnTo>
                  <a:lnTo>
                    <a:pt x="191" y="649"/>
                  </a:lnTo>
                  <a:lnTo>
                    <a:pt x="181" y="707"/>
                  </a:lnTo>
                  <a:lnTo>
                    <a:pt x="198" y="732"/>
                  </a:lnTo>
                  <a:lnTo>
                    <a:pt x="211" y="794"/>
                  </a:lnTo>
                  <a:lnTo>
                    <a:pt x="171" y="755"/>
                  </a:lnTo>
                  <a:lnTo>
                    <a:pt x="165" y="755"/>
                  </a:lnTo>
                  <a:lnTo>
                    <a:pt x="178" y="778"/>
                  </a:lnTo>
                  <a:lnTo>
                    <a:pt x="178" y="819"/>
                  </a:lnTo>
                  <a:lnTo>
                    <a:pt x="168" y="803"/>
                  </a:lnTo>
                  <a:lnTo>
                    <a:pt x="142" y="800"/>
                  </a:lnTo>
                  <a:lnTo>
                    <a:pt x="138" y="800"/>
                  </a:lnTo>
                  <a:lnTo>
                    <a:pt x="138" y="842"/>
                  </a:lnTo>
                  <a:lnTo>
                    <a:pt x="138" y="1026"/>
                  </a:lnTo>
                  <a:lnTo>
                    <a:pt x="129" y="1116"/>
                  </a:lnTo>
                  <a:lnTo>
                    <a:pt x="115" y="11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632545B-A824-4B14-B7CE-62E9B53E9D5D}"/>
                </a:ext>
              </a:extLst>
            </p:cNvPr>
            <p:cNvSpPr/>
            <p:nvPr/>
          </p:nvSpPr>
          <p:spPr>
            <a:xfrm>
              <a:off x="2489653" y="2070100"/>
              <a:ext cx="7212693" cy="4025900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AFEA1B0-7E90-4454-8520-63B3694D54C1}"/>
                </a:ext>
              </a:extLst>
            </p:cNvPr>
            <p:cNvSpPr/>
            <p:nvPr/>
          </p:nvSpPr>
          <p:spPr>
            <a:xfrm>
              <a:off x="3346450" y="6540500"/>
              <a:ext cx="5499100" cy="3175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2D2F48-EEA1-43E0-B01D-941C09E7A1BF}"/>
                </a:ext>
              </a:extLst>
            </p:cNvPr>
            <p:cNvSpPr/>
            <p:nvPr/>
          </p:nvSpPr>
          <p:spPr>
            <a:xfrm>
              <a:off x="5757634" y="4419599"/>
              <a:ext cx="676729" cy="243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AF113902-1740-47C7-9D9A-9098CC0E7398}"/>
                </a:ext>
              </a:extLst>
            </p:cNvPr>
            <p:cNvSpPr/>
            <p:nvPr/>
          </p:nvSpPr>
          <p:spPr>
            <a:xfrm flipH="1">
              <a:off x="5619750" y="4419598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CD03D1B3-34AE-463D-AF7C-4A1B7230C5D2}"/>
                </a:ext>
              </a:extLst>
            </p:cNvPr>
            <p:cNvSpPr/>
            <p:nvPr/>
          </p:nvSpPr>
          <p:spPr>
            <a:xfrm>
              <a:off x="6434363" y="4425947"/>
              <a:ext cx="137884" cy="1676401"/>
            </a:xfrm>
            <a:prstGeom prst="rtTriangle">
              <a:avLst/>
            </a:prstGeom>
            <a:solidFill>
              <a:schemeClr val="tx1">
                <a:alpha val="15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30B81A4-56E9-4DA3-869A-4FA2CD185961}"/>
                </a:ext>
              </a:extLst>
            </p:cNvPr>
            <p:cNvGrpSpPr/>
            <p:nvPr/>
          </p:nvGrpSpPr>
          <p:grpSpPr>
            <a:xfrm>
              <a:off x="3601740" y="6109507"/>
              <a:ext cx="1008837" cy="424645"/>
              <a:chOff x="3601740" y="6109507"/>
              <a:chExt cx="1008837" cy="424645"/>
            </a:xfrm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2E11D28-BDFF-4418-BD45-A8949694504B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F34B992-DF9D-4688-A89B-0A85857D7F8D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왼쪽 대괄호 3">
                <a:extLst>
                  <a:ext uri="{FF2B5EF4-FFF2-40B4-BE49-F238E27FC236}">
                    <a16:creationId xmlns:a16="http://schemas.microsoft.com/office/drawing/2014/main" id="{CEF01E43-0B21-4395-9C56-C386216A3E6F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49A61B8-6499-4003-B7B2-E213A8784AF8}"/>
                </a:ext>
              </a:extLst>
            </p:cNvPr>
            <p:cNvGrpSpPr/>
            <p:nvPr/>
          </p:nvGrpSpPr>
          <p:grpSpPr>
            <a:xfrm flipH="1">
              <a:off x="7632878" y="6108699"/>
              <a:ext cx="1008837" cy="424645"/>
              <a:chOff x="3601740" y="6109507"/>
              <a:chExt cx="1008837" cy="424645"/>
            </a:xfrm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4C86E0B-5F01-4F86-8161-0B4522DCF4DA}"/>
                  </a:ext>
                </a:extLst>
              </p:cNvPr>
              <p:cNvSpPr/>
              <p:nvPr/>
            </p:nvSpPr>
            <p:spPr>
              <a:xfrm>
                <a:off x="4410552" y="6115050"/>
                <a:ext cx="200025" cy="40957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4E8AA42C-3562-4EDD-8258-E30905D9EB04}"/>
                  </a:ext>
                </a:extLst>
              </p:cNvPr>
              <p:cNvSpPr/>
              <p:nvPr/>
            </p:nvSpPr>
            <p:spPr>
              <a:xfrm>
                <a:off x="3653970" y="6109507"/>
                <a:ext cx="46493" cy="416705"/>
              </a:xfrm>
              <a:custGeom>
                <a:avLst/>
                <a:gdLst>
                  <a:gd name="connsiteX0" fmla="*/ 0 w 200025"/>
                  <a:gd name="connsiteY0" fmla="*/ 409575 h 409575"/>
                  <a:gd name="connsiteX1" fmla="*/ 47625 w 200025"/>
                  <a:gd name="connsiteY1" fmla="*/ 209550 h 409575"/>
                  <a:gd name="connsiteX2" fmla="*/ 200025 w 200025"/>
                  <a:gd name="connsiteY2" fmla="*/ 0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0025" h="409575">
                    <a:moveTo>
                      <a:pt x="0" y="409575"/>
                    </a:moveTo>
                    <a:cubicBezTo>
                      <a:pt x="7144" y="343693"/>
                      <a:pt x="14288" y="277812"/>
                      <a:pt x="47625" y="209550"/>
                    </a:cubicBezTo>
                    <a:cubicBezTo>
                      <a:pt x="80962" y="141288"/>
                      <a:pt x="140493" y="70644"/>
                      <a:pt x="200025" y="0"/>
                    </a:cubicBezTo>
                  </a:path>
                </a:pathLst>
              </a:custGeom>
              <a:noFill/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왼쪽 대괄호 20">
                <a:extLst>
                  <a:ext uri="{FF2B5EF4-FFF2-40B4-BE49-F238E27FC236}">
                    <a16:creationId xmlns:a16="http://schemas.microsoft.com/office/drawing/2014/main" id="{29D59BA9-D480-4133-8E2B-E8892CF301FE}"/>
                  </a:ext>
                </a:extLst>
              </p:cNvPr>
              <p:cNvSpPr/>
              <p:nvPr/>
            </p:nvSpPr>
            <p:spPr>
              <a:xfrm rot="5400000">
                <a:off x="3924944" y="6014096"/>
                <a:ext cx="196852" cy="843260"/>
              </a:xfrm>
              <a:prstGeom prst="leftBracket">
                <a:avLst>
                  <a:gd name="adj" fmla="val 214186"/>
                </a:avLst>
              </a:prstGeom>
              <a:solidFill>
                <a:srgbClr val="FCC09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DE4D06AB-7B53-4D8E-BD07-9C5ED184E150}"/>
                </a:ext>
              </a:extLst>
            </p:cNvPr>
            <p:cNvSpPr/>
            <p:nvPr/>
          </p:nvSpPr>
          <p:spPr>
            <a:xfrm>
              <a:off x="2487477" y="2076448"/>
              <a:ext cx="7212693" cy="4025900"/>
            </a:xfrm>
            <a:custGeom>
              <a:avLst/>
              <a:gdLst>
                <a:gd name="connsiteX0" fmla="*/ 118563 w 7212693"/>
                <a:gd name="connsiteY0" fmla="*/ 0 h 4025900"/>
                <a:gd name="connsiteX1" fmla="*/ 7094130 w 7212693"/>
                <a:gd name="connsiteY1" fmla="*/ 0 h 4025900"/>
                <a:gd name="connsiteX2" fmla="*/ 7212693 w 7212693"/>
                <a:gd name="connsiteY2" fmla="*/ 118563 h 4025900"/>
                <a:gd name="connsiteX3" fmla="*/ 7212693 w 7212693"/>
                <a:gd name="connsiteY3" fmla="*/ 3907337 h 4025900"/>
                <a:gd name="connsiteX4" fmla="*/ 7094130 w 7212693"/>
                <a:gd name="connsiteY4" fmla="*/ 4025900 h 4025900"/>
                <a:gd name="connsiteX5" fmla="*/ 6916009 w 7212693"/>
                <a:gd name="connsiteY5" fmla="*/ 4025900 h 4025900"/>
                <a:gd name="connsiteX6" fmla="*/ 6916009 w 7212693"/>
                <a:gd name="connsiteY6" fmla="*/ 242388 h 4025900"/>
                <a:gd name="connsiteX7" fmla="*/ 6797446 w 7212693"/>
                <a:gd name="connsiteY7" fmla="*/ 123825 h 4025900"/>
                <a:gd name="connsiteX8" fmla="*/ 0 w 7212693"/>
                <a:gd name="connsiteY8" fmla="*/ 123825 h 4025900"/>
                <a:gd name="connsiteX9" fmla="*/ 0 w 7212693"/>
                <a:gd name="connsiteY9" fmla="*/ 118563 h 4025900"/>
                <a:gd name="connsiteX10" fmla="*/ 118563 w 7212693"/>
                <a:gd name="connsiteY10" fmla="*/ 0 h 402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12693" h="4025900">
                  <a:moveTo>
                    <a:pt x="118563" y="0"/>
                  </a:moveTo>
                  <a:lnTo>
                    <a:pt x="7094130" y="0"/>
                  </a:lnTo>
                  <a:cubicBezTo>
                    <a:pt x="7159611" y="0"/>
                    <a:pt x="7212693" y="53082"/>
                    <a:pt x="7212693" y="118563"/>
                  </a:cubicBezTo>
                  <a:lnTo>
                    <a:pt x="7212693" y="3907337"/>
                  </a:lnTo>
                  <a:cubicBezTo>
                    <a:pt x="7212693" y="3972818"/>
                    <a:pt x="7159611" y="4025900"/>
                    <a:pt x="7094130" y="4025900"/>
                  </a:cubicBezTo>
                  <a:lnTo>
                    <a:pt x="6916009" y="4025900"/>
                  </a:lnTo>
                  <a:lnTo>
                    <a:pt x="6916009" y="242388"/>
                  </a:lnTo>
                  <a:cubicBezTo>
                    <a:pt x="6916009" y="176907"/>
                    <a:pt x="6862927" y="123825"/>
                    <a:pt x="6797446" y="123825"/>
                  </a:cubicBezTo>
                  <a:lnTo>
                    <a:pt x="0" y="123825"/>
                  </a:lnTo>
                  <a:lnTo>
                    <a:pt x="0" y="118563"/>
                  </a:lnTo>
                  <a:cubicBezTo>
                    <a:pt x="0" y="53082"/>
                    <a:pt x="53082" y="0"/>
                    <a:pt x="118563" y="0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9A6AF13-0374-4D21-9570-07849AA0C134}"/>
                </a:ext>
              </a:extLst>
            </p:cNvPr>
            <p:cNvGrpSpPr/>
            <p:nvPr/>
          </p:nvGrpSpPr>
          <p:grpSpPr>
            <a:xfrm>
              <a:off x="2866084" y="5581650"/>
              <a:ext cx="317647" cy="109538"/>
              <a:chOff x="2866084" y="5581650"/>
              <a:chExt cx="476013" cy="10953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3188435-C87A-49A6-A578-3DD77396F7EA}"/>
                  </a:ext>
                </a:extLst>
              </p:cNvPr>
              <p:cNvSpPr/>
              <p:nvPr/>
            </p:nvSpPr>
            <p:spPr>
              <a:xfrm>
                <a:off x="2866084" y="5581650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prstClr val="black">
                    <a:alpha val="7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8BC4744-ECB0-41CE-B57C-D1F919987496}"/>
                  </a:ext>
                </a:extLst>
              </p:cNvPr>
              <p:cNvGrpSpPr/>
              <p:nvPr/>
            </p:nvGrpSpPr>
            <p:grpSpPr>
              <a:xfrm>
                <a:off x="2896548" y="5643561"/>
                <a:ext cx="396000" cy="18000"/>
                <a:chOff x="2899724" y="5638799"/>
                <a:chExt cx="444300" cy="36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2F5E9F4-57DD-4FA0-83BB-66DFCB8DD662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262DAD-DEA8-4316-849A-B1C157FFDBC5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BA249A2-3E6F-40F2-9FF2-15EAD5F3E1B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F79CCD4-1ABA-48A5-BB29-0BFEC46C5AB6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5F9D4AF-DBFD-4B61-9CFE-162C5AE90A27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E47D494-6F50-40C7-B73D-9EC354BC37C6}"/>
                </a:ext>
              </a:extLst>
            </p:cNvPr>
            <p:cNvGrpSpPr/>
            <p:nvPr/>
          </p:nvGrpSpPr>
          <p:grpSpPr>
            <a:xfrm>
              <a:off x="2866084" y="5753099"/>
              <a:ext cx="317647" cy="109538"/>
              <a:chOff x="2866084" y="5753099"/>
              <a:chExt cx="476013" cy="109538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716DD68-1737-4DCF-BD9C-BD28877A424D}"/>
                  </a:ext>
                </a:extLst>
              </p:cNvPr>
              <p:cNvSpPr/>
              <p:nvPr/>
            </p:nvSpPr>
            <p:spPr>
              <a:xfrm>
                <a:off x="2866084" y="5753099"/>
                <a:ext cx="476013" cy="109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  <a:effectLst>
                <a:innerShdw dist="38100" dir="16200000">
                  <a:schemeClr val="accent1">
                    <a:alpha val="7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FC70AB4-5005-41F0-BE36-BF08C1389F3C}"/>
                  </a:ext>
                </a:extLst>
              </p:cNvPr>
              <p:cNvGrpSpPr/>
              <p:nvPr/>
            </p:nvGrpSpPr>
            <p:grpSpPr>
              <a:xfrm>
                <a:off x="2896548" y="5815010"/>
                <a:ext cx="396000" cy="18000"/>
                <a:chOff x="2899724" y="5638799"/>
                <a:chExt cx="444300" cy="36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FA59906C-E5A0-4996-9503-A3F122C2C2E8}"/>
                    </a:ext>
                  </a:extLst>
                </p:cNvPr>
                <p:cNvSpPr/>
                <p:nvPr/>
              </p:nvSpPr>
              <p:spPr>
                <a:xfrm>
                  <a:off x="28997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C70409B-615F-4C89-8B83-F66671B2F87E}"/>
                    </a:ext>
                  </a:extLst>
                </p:cNvPr>
                <p:cNvSpPr/>
                <p:nvPr/>
              </p:nvSpPr>
              <p:spPr>
                <a:xfrm>
                  <a:off x="299279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03F76FE-5F43-455D-B4E9-93BB887BEBD8}"/>
                    </a:ext>
                  </a:extLst>
                </p:cNvPr>
                <p:cNvSpPr/>
                <p:nvPr/>
              </p:nvSpPr>
              <p:spPr>
                <a:xfrm>
                  <a:off x="308587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F431DF84-78D3-4311-801B-D74B59E73F40}"/>
                    </a:ext>
                  </a:extLst>
                </p:cNvPr>
                <p:cNvSpPr/>
                <p:nvPr/>
              </p:nvSpPr>
              <p:spPr>
                <a:xfrm>
                  <a:off x="3178949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8903A35D-4626-4CDF-80CE-68183134DEFD}"/>
                    </a:ext>
                  </a:extLst>
                </p:cNvPr>
                <p:cNvSpPr/>
                <p:nvPr/>
              </p:nvSpPr>
              <p:spPr>
                <a:xfrm>
                  <a:off x="3272024" y="5638799"/>
                  <a:ext cx="72000" cy="36000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F5E2913-7FD2-4567-B48A-085933766342}"/>
                </a:ext>
              </a:extLst>
            </p:cNvPr>
            <p:cNvSpPr/>
            <p:nvPr/>
          </p:nvSpPr>
          <p:spPr>
            <a:xfrm>
              <a:off x="8941517" y="5793562"/>
              <a:ext cx="77788" cy="78896"/>
            </a:xfrm>
            <a:prstGeom prst="ellipse">
              <a:avLst/>
            </a:prstGeom>
            <a:solidFill>
              <a:srgbClr val="FFC0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0E57AA6-1B85-4AEC-8153-60190EE2AC5C}"/>
                </a:ext>
              </a:extLst>
            </p:cNvPr>
            <p:cNvSpPr/>
            <p:nvPr/>
          </p:nvSpPr>
          <p:spPr>
            <a:xfrm>
              <a:off x="9065425" y="5793562"/>
              <a:ext cx="77788" cy="78896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FE0F313-C926-4DB4-B24D-7FA40671D5FC}"/>
                </a:ext>
              </a:extLst>
            </p:cNvPr>
            <p:cNvSpPr/>
            <p:nvPr/>
          </p:nvSpPr>
          <p:spPr>
            <a:xfrm>
              <a:off x="9189333" y="5793562"/>
              <a:ext cx="77788" cy="78896"/>
            </a:xfrm>
            <a:prstGeom prst="ellipse">
              <a:avLst/>
            </a:prstGeom>
            <a:solidFill>
              <a:srgbClr val="FF66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08319" y="2344823"/>
            <a:ext cx="6096000" cy="186204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ko-KR" altLang="en-US" sz="115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49811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412</Words>
  <Application>Microsoft Office PowerPoint</Application>
  <PresentationFormat>와이드스크린</PresentationFormat>
  <Paragraphs>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야놀자 야체 B</vt:lpstr>
      <vt:lpstr>Arial</vt:lpstr>
      <vt:lpstr>배달의민족 주아</vt:lpstr>
      <vt:lpstr>맑은 고딕</vt:lpstr>
      <vt:lpstr>배달의민족 한나체 Pro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신주용</cp:lastModifiedBy>
  <cp:revision>76</cp:revision>
  <dcterms:created xsi:type="dcterms:W3CDTF">2021-09-22T03:36:31Z</dcterms:created>
  <dcterms:modified xsi:type="dcterms:W3CDTF">2022-05-15T06:40:13Z</dcterms:modified>
</cp:coreProperties>
</file>