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368" r:id="rId2"/>
    <p:sldId id="407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284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배달의민족 주아" panose="02020603020101020101" pitchFamily="18" charset="-127"/>
      <p:regular r:id="rId15"/>
    </p:embeddedFont>
    <p:embeddedFont>
      <p:font typeface="배달의민족 한나체 Pro" panose="020B0600000101010101" pitchFamily="50" charset="-127"/>
      <p:regular r:id="rId16"/>
    </p:embeddedFont>
    <p:embeddedFont>
      <p:font typeface="야놀자 야체 B" panose="02020603020101020101" pitchFamily="18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23134-2CFF-42A7-8E7D-97E05ED00CC9}" v="176" dt="2022-05-22T14:49:39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6344" autoAdjust="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22B2E4AB-32B4-4A35-A23B-E37E0D09545C}"/>
    <pc:docChg chg="undo redo custSel addSld delSld modSld sldOrd">
      <pc:chgData name="신 주용" userId="ce306e5e72bceba6" providerId="LiveId" clId="{22B2E4AB-32B4-4A35-A23B-E37E0D09545C}" dt="2022-04-10T08:06:44.691" v="3862" actId="1076"/>
      <pc:docMkLst>
        <pc:docMk/>
      </pc:docMkLst>
      <pc:sldChg chg="modSp mod">
        <pc:chgData name="신 주용" userId="ce306e5e72bceba6" providerId="LiveId" clId="{22B2E4AB-32B4-4A35-A23B-E37E0D09545C}" dt="2022-04-10T07:03:04.773" v="13"/>
        <pc:sldMkLst>
          <pc:docMk/>
          <pc:sldMk cId="109162043" sldId="368"/>
        </pc:sldMkLst>
        <pc:spChg chg="mod">
          <ac:chgData name="신 주용" userId="ce306e5e72bceba6" providerId="LiveId" clId="{22B2E4AB-32B4-4A35-A23B-E37E0D09545C}" dt="2022-04-10T07:03:04.773" v="13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22B2E4AB-32B4-4A35-A23B-E37E0D09545C}" dt="2022-04-10T07:04:57.839" v="74" actId="20577"/>
        <pc:sldMkLst>
          <pc:docMk/>
          <pc:sldMk cId="2782456046" sldId="376"/>
        </pc:sldMkLst>
        <pc:spChg chg="mod">
          <ac:chgData name="신 주용" userId="ce306e5e72bceba6" providerId="LiveId" clId="{22B2E4AB-32B4-4A35-A23B-E37E0D09545C}" dt="2022-04-10T07:03:12.177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22B2E4AB-32B4-4A35-A23B-E37E0D09545C}" dt="2022-04-10T07:04:57.839" v="74" actId="2057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2B2E4AB-32B4-4A35-A23B-E37E0D09545C}" dt="2022-04-10T07:05:17.469" v="90" actId="20577"/>
        <pc:sldMkLst>
          <pc:docMk/>
          <pc:sldMk cId="1342536853" sldId="407"/>
        </pc:sldMkLst>
        <pc:spChg chg="mod">
          <ac:chgData name="신 주용" userId="ce306e5e72bceba6" providerId="LiveId" clId="{22B2E4AB-32B4-4A35-A23B-E37E0D09545C}" dt="2022-04-10T07:05:17.469" v="90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22B2E4AB-32B4-4A35-A23B-E37E0D09545C}" dt="2022-04-10T07:07:39.399" v="216" actId="1038"/>
        <pc:sldMkLst>
          <pc:docMk/>
          <pc:sldMk cId="1054383841" sldId="409"/>
        </pc:sldMkLst>
        <pc:spChg chg="mod">
          <ac:chgData name="신 주용" userId="ce306e5e72bceba6" providerId="LiveId" clId="{22B2E4AB-32B4-4A35-A23B-E37E0D09545C}" dt="2022-04-10T07:05:26.821" v="99"/>
          <ac:spMkLst>
            <pc:docMk/>
            <pc:sldMk cId="1054383841" sldId="409"/>
            <ac:spMk id="14" creationId="{7AA523DA-F32B-4AF2-A924-947D338998C0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16" creationId="{F4E8C419-1FFE-4DFF-BBBA-67282B58AD44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19" creationId="{B26F765E-B804-487D-B2FA-0845858FFCA5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22" creationId="{6E4069E3-4D6D-420F-B40B-87E46578D763}"/>
          </ac:spMkLst>
        </pc:spChg>
        <pc:spChg chg="add mod">
          <ac:chgData name="신 주용" userId="ce306e5e72bceba6" providerId="LiveId" clId="{22B2E4AB-32B4-4A35-A23B-E37E0D09545C}" dt="2022-04-10T07:07:39.399" v="216" actId="1038"/>
          <ac:spMkLst>
            <pc:docMk/>
            <pc:sldMk cId="1054383841" sldId="409"/>
            <ac:spMk id="23" creationId="{9CF32FD6-D062-41C1-9975-AD06E8B9FC85}"/>
          </ac:spMkLst>
        </pc:spChg>
        <pc:grpChg chg="mod">
          <ac:chgData name="신 주용" userId="ce306e5e72bceba6" providerId="LiveId" clId="{22B2E4AB-32B4-4A35-A23B-E37E0D09545C}" dt="2022-04-10T07:07:23.729" v="204" actId="1076"/>
          <ac:grpSpMkLst>
            <pc:docMk/>
            <pc:sldMk cId="1054383841" sldId="409"/>
            <ac:grpSpMk id="15" creationId="{00000000-0000-0000-0000-000000000000}"/>
          </ac:grpSpMkLst>
        </pc:grpChg>
        <pc:picChg chg="add mod ord modCrop">
          <ac:chgData name="신 주용" userId="ce306e5e72bceba6" providerId="LiveId" clId="{22B2E4AB-32B4-4A35-A23B-E37E0D09545C}" dt="2022-04-10T07:06:53.693" v="159" actId="1035"/>
          <ac:picMkLst>
            <pc:docMk/>
            <pc:sldMk cId="1054383841" sldId="409"/>
            <ac:picMk id="3" creationId="{DEDE320A-3321-484E-8D8E-D64EEEBB6458}"/>
          </ac:picMkLst>
        </pc:picChg>
        <pc:picChg chg="del">
          <ac:chgData name="신 주용" userId="ce306e5e72bceba6" providerId="LiveId" clId="{22B2E4AB-32B4-4A35-A23B-E37E0D09545C}" dt="2022-04-10T07:05:50.108" v="110" actId="478"/>
          <ac:picMkLst>
            <pc:docMk/>
            <pc:sldMk cId="1054383841" sldId="409"/>
            <ac:picMk id="4" creationId="{7EF6FAC1-40DF-45F0-B431-B76757DA225B}"/>
          </ac:picMkLst>
        </pc:picChg>
        <pc:picChg chg="del">
          <ac:chgData name="신 주용" userId="ce306e5e72bceba6" providerId="LiveId" clId="{22B2E4AB-32B4-4A35-A23B-E37E0D09545C}" dt="2022-04-10T07:06:29.916" v="127" actId="478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22B2E4AB-32B4-4A35-A23B-E37E0D09545C}" dt="2022-04-10T07:06:53.693" v="159" actId="1035"/>
          <ac:picMkLst>
            <pc:docMk/>
            <pc:sldMk cId="1054383841" sldId="409"/>
            <ac:picMk id="10" creationId="{7BF7EF9E-1B67-49A8-8BF7-5C8BC456C24F}"/>
          </ac:picMkLst>
        </pc:picChg>
        <pc:picChg chg="del">
          <ac:chgData name="신 주용" userId="ce306e5e72bceba6" providerId="LiveId" clId="{22B2E4AB-32B4-4A35-A23B-E37E0D09545C}" dt="2022-04-10T07:06:30.730" v="128" actId="478"/>
          <ac:picMkLst>
            <pc:docMk/>
            <pc:sldMk cId="1054383841" sldId="409"/>
            <ac:picMk id="12" creationId="{B5BB786E-B377-4FC8-9111-F1519BD4FC5D}"/>
          </ac:picMkLst>
        </pc:picChg>
      </pc:sldChg>
      <pc:sldChg chg="del">
        <pc:chgData name="신 주용" userId="ce306e5e72bceba6" providerId="LiveId" clId="{22B2E4AB-32B4-4A35-A23B-E37E0D09545C}" dt="2022-04-10T07:05:28.583" v="100" actId="47"/>
        <pc:sldMkLst>
          <pc:docMk/>
          <pc:sldMk cId="4183163281" sldId="410"/>
        </pc:sldMkLst>
      </pc:sldChg>
      <pc:sldChg chg="modSp mod">
        <pc:chgData name="신 주용" userId="ce306e5e72bceba6" providerId="LiveId" clId="{22B2E4AB-32B4-4A35-A23B-E37E0D09545C}" dt="2022-04-10T07:05:21.984" v="94" actId="20577"/>
        <pc:sldMkLst>
          <pc:docMk/>
          <pc:sldMk cId="437683265" sldId="411"/>
        </pc:sldMkLst>
        <pc:spChg chg="mod">
          <ac:chgData name="신 주용" userId="ce306e5e72bceba6" providerId="LiveId" clId="{22B2E4AB-32B4-4A35-A23B-E37E0D09545C}" dt="2022-04-10T07:05:21.984" v="94" actId="20577"/>
          <ac:spMkLst>
            <pc:docMk/>
            <pc:sldMk cId="437683265" sldId="411"/>
            <ac:spMk id="36" creationId="{C87EE3C9-854B-49A6-99D9-2933E19EAD82}"/>
          </ac:spMkLst>
        </pc:spChg>
      </pc:sldChg>
      <pc:sldChg chg="del">
        <pc:chgData name="신 주용" userId="ce306e5e72bceba6" providerId="LiveId" clId="{22B2E4AB-32B4-4A35-A23B-E37E0D09545C}" dt="2022-04-10T07:05:29.912" v="101" actId="47"/>
        <pc:sldMkLst>
          <pc:docMk/>
          <pc:sldMk cId="12365111" sldId="412"/>
        </pc:sldMkLst>
      </pc:sldChg>
      <pc:sldChg chg="addSp delSp modSp mod">
        <pc:chgData name="신 주용" userId="ce306e5e72bceba6" providerId="LiveId" clId="{22B2E4AB-32B4-4A35-A23B-E37E0D09545C}" dt="2022-04-10T08:06:44.691" v="3862" actId="1076"/>
        <pc:sldMkLst>
          <pc:docMk/>
          <pc:sldMk cId="2666508313" sldId="413"/>
        </pc:sldMkLst>
        <pc:spChg chg="mod">
          <ac:chgData name="신 주용" userId="ce306e5e72bceba6" providerId="LiveId" clId="{22B2E4AB-32B4-4A35-A23B-E37E0D09545C}" dt="2022-04-10T07:05:33.553" v="109" actId="20577"/>
          <ac:spMkLst>
            <pc:docMk/>
            <pc:sldMk cId="2666508313" sldId="413"/>
            <ac:spMk id="14" creationId="{7AA523DA-F32B-4AF2-A924-947D338998C0}"/>
          </ac:spMkLst>
        </pc:spChg>
        <pc:spChg chg="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16" creationId="{F4E8C419-1FFE-4DFF-BBBA-67282B58AD44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3" creationId="{4EC2971D-E89A-4139-8FF5-6CC0939FEE31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5" creationId="{6BAC03E9-C5A4-44ED-8784-792EDDC794EA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6" creationId="{2947ED59-DB5C-4088-B9CE-19A6B580AF3F}"/>
          </ac:spMkLst>
        </pc:spChg>
        <pc:spChg chg="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7" creationId="{EE6474F9-58BA-42E4-A458-FCFCC3444BAF}"/>
          </ac:spMkLst>
        </pc:spChg>
        <pc:picChg chg="add del mod">
          <ac:chgData name="신 주용" userId="ce306e5e72bceba6" providerId="LiveId" clId="{22B2E4AB-32B4-4A35-A23B-E37E0D09545C}" dt="2022-04-10T07:44:22.618" v="1982" actId="478"/>
          <ac:picMkLst>
            <pc:docMk/>
            <pc:sldMk cId="2666508313" sldId="413"/>
            <ac:picMk id="3" creationId="{C234DB29-39E8-450D-AEB2-67F751092F9A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5" creationId="{B8176B76-AB06-41EB-9EBD-DA00668137AA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10" creationId="{D24BF843-7D74-4B50-90D6-AFB55CDF6130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17" creationId="{699CD695-766F-48D0-90D8-547B1874921E}"/>
          </ac:picMkLst>
        </pc:picChg>
        <pc:picChg chg="del">
          <ac:chgData name="신 주용" userId="ce306e5e72bceba6" providerId="LiveId" clId="{22B2E4AB-32B4-4A35-A23B-E37E0D09545C}" dt="2022-04-10T07:43:52.511" v="1977" actId="478"/>
          <ac:picMkLst>
            <pc:docMk/>
            <pc:sldMk cId="2666508313" sldId="413"/>
            <ac:picMk id="19" creationId="{5AD12341-61ED-4B29-8FA8-34FC2428E81B}"/>
          </ac:picMkLst>
        </pc:picChg>
      </pc:sldChg>
      <pc:sldChg chg="addSp delSp modSp add mod">
        <pc:chgData name="신 주용" userId="ce306e5e72bceba6" providerId="LiveId" clId="{22B2E4AB-32B4-4A35-A23B-E37E0D09545C}" dt="2022-04-10T07:28:23.436" v="1976" actId="20577"/>
        <pc:sldMkLst>
          <pc:docMk/>
          <pc:sldMk cId="3714571788" sldId="414"/>
        </pc:sldMkLst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12" creationId="{5FE22036-C74A-477C-98B0-C9C8EAA5F159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17" creationId="{4DFD62CF-E685-401A-8877-B6F671A98869}"/>
          </ac:spMkLst>
        </pc:spChg>
        <pc:spChg chg="add mod">
          <ac:chgData name="신 주용" userId="ce306e5e72bceba6" providerId="LiveId" clId="{22B2E4AB-32B4-4A35-A23B-E37E0D09545C}" dt="2022-04-10T07:28:23.436" v="1976" actId="20577"/>
          <ac:spMkLst>
            <pc:docMk/>
            <pc:sldMk cId="3714571788" sldId="414"/>
            <ac:spMk id="20" creationId="{F7AE8743-97B0-4CD7-A77E-7ECF8A81D69C}"/>
          </ac:spMkLst>
        </pc:spChg>
        <pc:spChg chg="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3" creationId="{9CF32FD6-D062-41C1-9975-AD06E8B9FC85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5" creationId="{3CE6BCFE-FC25-493C-8827-E226D777A63D}"/>
          </ac:spMkLst>
        </pc:spChg>
        <pc:spChg chg="add mod">
          <ac:chgData name="신 주용" userId="ce306e5e72bceba6" providerId="LiveId" clId="{22B2E4AB-32B4-4A35-A23B-E37E0D09545C}" dt="2022-04-10T07:28:02.649" v="1954" actId="20577"/>
          <ac:spMkLst>
            <pc:docMk/>
            <pc:sldMk cId="3714571788" sldId="414"/>
            <ac:spMk id="26" creationId="{5FD5E843-AC94-4E1C-994B-51FDDB8CC9DB}"/>
          </ac:spMkLst>
        </pc:spChg>
        <pc:spChg chg="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7" creationId="{EE6474F9-58BA-42E4-A458-FCFCC3444BAF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8" creationId="{37489D27-1A13-45A9-9ABE-0DBDF9B94935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9" creationId="{B61EA578-4CD7-43CC-B576-2740B44BB7DF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30" creationId="{D4860112-61ED-4EE9-BB43-E221E765642E}"/>
          </ac:spMkLst>
        </pc:spChg>
        <pc:spChg chg="add mod">
          <ac:chgData name="신 주용" userId="ce306e5e72bceba6" providerId="LiveId" clId="{22B2E4AB-32B4-4A35-A23B-E37E0D09545C}" dt="2022-04-10T07:27:54.671" v="1898" actId="1036"/>
          <ac:spMkLst>
            <pc:docMk/>
            <pc:sldMk cId="3714571788" sldId="414"/>
            <ac:spMk id="31" creationId="{1F8F57C5-F60B-47E4-A24F-23C727215574}"/>
          </ac:spMkLst>
        </pc:spChg>
        <pc:spChg chg="add del mod">
          <ac:chgData name="신 주용" userId="ce306e5e72bceba6" providerId="LiveId" clId="{22B2E4AB-32B4-4A35-A23B-E37E0D09545C}" dt="2022-04-10T07:26:35.651" v="1880"/>
          <ac:spMkLst>
            <pc:docMk/>
            <pc:sldMk cId="3714571788" sldId="414"/>
            <ac:spMk id="34" creationId="{F5FAC935-D6AB-4540-8B67-3AFE370829C4}"/>
          </ac:spMkLst>
        </pc:spChg>
        <pc:picChg chg="del">
          <ac:chgData name="신 주용" userId="ce306e5e72bceba6" providerId="LiveId" clId="{22B2E4AB-32B4-4A35-A23B-E37E0D09545C}" dt="2022-04-10T07:07:43.372" v="218" actId="478"/>
          <ac:picMkLst>
            <pc:docMk/>
            <pc:sldMk cId="3714571788" sldId="414"/>
            <ac:picMk id="3" creationId="{DEDE320A-3321-484E-8D8E-D64EEEBB6458}"/>
          </ac:picMkLst>
        </pc:picChg>
        <pc:picChg chg="add mod">
          <ac:chgData name="신 주용" userId="ce306e5e72bceba6" providerId="LiveId" clId="{22B2E4AB-32B4-4A35-A23B-E37E0D09545C}" dt="2022-04-10T07:26:19.564" v="1875" actId="1037"/>
          <ac:picMkLst>
            <pc:docMk/>
            <pc:sldMk cId="3714571788" sldId="414"/>
            <ac:picMk id="4" creationId="{B560808F-4382-4B4E-B536-64EE506AFF8C}"/>
          </ac:picMkLst>
        </pc:picChg>
        <pc:picChg chg="add mod">
          <ac:chgData name="신 주용" userId="ce306e5e72bceba6" providerId="LiveId" clId="{22B2E4AB-32B4-4A35-A23B-E37E0D09545C}" dt="2022-04-10T07:26:19.564" v="1875" actId="1037"/>
          <ac:picMkLst>
            <pc:docMk/>
            <pc:sldMk cId="3714571788" sldId="414"/>
            <ac:picMk id="9" creationId="{FE40F93D-D78D-4CA4-BA35-1A8B41274A8E}"/>
          </ac:picMkLst>
        </pc:picChg>
        <pc:picChg chg="del">
          <ac:chgData name="신 주용" userId="ce306e5e72bceba6" providerId="LiveId" clId="{22B2E4AB-32B4-4A35-A23B-E37E0D09545C}" dt="2022-04-10T07:07:43.372" v="218" actId="478"/>
          <ac:picMkLst>
            <pc:docMk/>
            <pc:sldMk cId="3714571788" sldId="414"/>
            <ac:picMk id="10" creationId="{7BF7EF9E-1B67-49A8-8BF7-5C8BC456C24F}"/>
          </ac:picMkLst>
        </pc:picChg>
        <pc:picChg chg="add mod">
          <ac:chgData name="신 주용" userId="ce306e5e72bceba6" providerId="LiveId" clId="{22B2E4AB-32B4-4A35-A23B-E37E0D09545C}" dt="2022-04-10T07:28:08.014" v="1963" actId="1036"/>
          <ac:picMkLst>
            <pc:docMk/>
            <pc:sldMk cId="3714571788" sldId="414"/>
            <ac:picMk id="19" creationId="{C02EFB31-4FF2-493C-B72A-2EB8E8A5D9D0}"/>
          </ac:picMkLst>
        </pc:picChg>
        <pc:cxnChg chg="add mod">
          <ac:chgData name="신 주용" userId="ce306e5e72bceba6" providerId="LiveId" clId="{22B2E4AB-32B4-4A35-A23B-E37E0D09545C}" dt="2022-04-10T07:26:33.934" v="1878" actId="1582"/>
          <ac:cxnSpMkLst>
            <pc:docMk/>
            <pc:sldMk cId="3714571788" sldId="414"/>
            <ac:cxnSpMk id="22" creationId="{F359F9E6-BF0F-4DBC-858E-D64CC1151F2A}"/>
          </ac:cxnSpMkLst>
        </pc:cxnChg>
        <pc:cxnChg chg="add mod">
          <ac:chgData name="신 주용" userId="ce306e5e72bceba6" providerId="LiveId" clId="{22B2E4AB-32B4-4A35-A23B-E37E0D09545C}" dt="2022-04-10T07:26:46.466" v="1884" actId="1076"/>
          <ac:cxnSpMkLst>
            <pc:docMk/>
            <pc:sldMk cId="3714571788" sldId="414"/>
            <ac:cxnSpMk id="35" creationId="{57874C34-B5FD-42C2-921E-34FCF2611981}"/>
          </ac:cxnSpMkLst>
        </pc:cxnChg>
      </pc:sldChg>
      <pc:sldChg chg="addSp delSp modSp add mod ord">
        <pc:chgData name="신 주용" userId="ce306e5e72bceba6" providerId="LiveId" clId="{22B2E4AB-32B4-4A35-A23B-E37E0D09545C}" dt="2022-04-10T07:58:35.790" v="2710" actId="1035"/>
        <pc:sldMkLst>
          <pc:docMk/>
          <pc:sldMk cId="1722239483" sldId="415"/>
        </pc:sldMkLst>
        <pc:spChg chg="mod">
          <ac:chgData name="신 주용" userId="ce306e5e72bceba6" providerId="LiveId" clId="{22B2E4AB-32B4-4A35-A23B-E37E0D09545C}" dt="2022-04-10T07:56:18.736" v="2138" actId="14100"/>
          <ac:spMkLst>
            <pc:docMk/>
            <pc:sldMk cId="1722239483" sldId="415"/>
            <ac:spMk id="16" creationId="{F4E8C419-1FFE-4DFF-BBBA-67282B58AD44}"/>
          </ac:spMkLst>
        </pc:spChg>
        <pc:spChg chg="add mod">
          <ac:chgData name="신 주용" userId="ce306e5e72bceba6" providerId="LiveId" clId="{22B2E4AB-32B4-4A35-A23B-E37E0D09545C}" dt="2022-04-10T07:58:35.790" v="2710" actId="1035"/>
          <ac:spMkLst>
            <pc:docMk/>
            <pc:sldMk cId="1722239483" sldId="415"/>
            <ac:spMk id="23" creationId="{5AEF6596-D3D6-430B-9ABB-A0FB83833075}"/>
          </ac:spMkLst>
        </pc:spChg>
        <pc:picChg chg="add del">
          <ac:chgData name="신 주용" userId="ce306e5e72bceba6" providerId="LiveId" clId="{22B2E4AB-32B4-4A35-A23B-E37E0D09545C}" dt="2022-04-10T07:55:31.867" v="2002" actId="22"/>
          <ac:picMkLst>
            <pc:docMk/>
            <pc:sldMk cId="1722239483" sldId="415"/>
            <ac:picMk id="3" creationId="{6DD05A6F-34C5-418E-A63F-84569C8E9768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5" creationId="{B8176B76-AB06-41EB-9EBD-DA00668137AA}"/>
          </ac:picMkLst>
        </pc:picChg>
        <pc:picChg chg="add mod modCrop">
          <ac:chgData name="신 주용" userId="ce306e5e72bceba6" providerId="LiveId" clId="{22B2E4AB-32B4-4A35-A23B-E37E0D09545C}" dt="2022-04-10T07:56:00.770" v="2053" actId="1036"/>
          <ac:picMkLst>
            <pc:docMk/>
            <pc:sldMk cId="1722239483" sldId="415"/>
            <ac:picMk id="9" creationId="{A73D7D8B-2461-4094-9781-0C16C3F3B3EA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10" creationId="{D24BF843-7D74-4B50-90D6-AFB55CDF6130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17" creationId="{699CD695-766F-48D0-90D8-547B1874921E}"/>
          </ac:picMkLst>
        </pc:picChg>
        <pc:picChg chg="add mod modCrop">
          <ac:chgData name="신 주용" userId="ce306e5e72bceba6" providerId="LiveId" clId="{22B2E4AB-32B4-4A35-A23B-E37E0D09545C}" dt="2022-04-10T07:56:00.770" v="2053" actId="1036"/>
          <ac:picMkLst>
            <pc:docMk/>
            <pc:sldMk cId="1722239483" sldId="415"/>
            <ac:picMk id="18" creationId="{F120D7DF-18EA-4836-AC9C-28B5517AEF9E}"/>
          </ac:picMkLst>
        </pc:picChg>
      </pc:sldChg>
    </pc:docChg>
  </pc:docChgLst>
  <pc:docChgLst>
    <pc:chgData name="신 주용" userId="ce306e5e72bceba6" providerId="LiveId" clId="{7D7AED88-EAFE-4944-B013-F5AFA8F106AB}"/>
    <pc:docChg chg="undo redo custSel addSld delSld modSld sldOrd">
      <pc:chgData name="신 주용" userId="ce306e5e72bceba6" providerId="LiveId" clId="{7D7AED88-EAFE-4944-B013-F5AFA8F106AB}" dt="2022-05-08T13:45:53.404" v="7673" actId="14100"/>
      <pc:docMkLst>
        <pc:docMk/>
      </pc:docMkLst>
      <pc:sldChg chg="modSp mod">
        <pc:chgData name="신 주용" userId="ce306e5e72bceba6" providerId="LiveId" clId="{7D7AED88-EAFE-4944-B013-F5AFA8F106AB}" dt="2022-05-03T05:51:34.702" v="1" actId="20577"/>
        <pc:sldMkLst>
          <pc:docMk/>
          <pc:sldMk cId="109162043" sldId="368"/>
        </pc:sldMkLst>
        <pc:spChg chg="mod">
          <ac:chgData name="신 주용" userId="ce306e5e72bceba6" providerId="LiveId" clId="{7D7AED88-EAFE-4944-B013-F5AFA8F106AB}" dt="2022-05-03T05:51:34.702" v="1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7D7AED88-EAFE-4944-B013-F5AFA8F106AB}" dt="2022-05-03T05:54:25.207" v="162" actId="207"/>
        <pc:sldMkLst>
          <pc:docMk/>
          <pc:sldMk cId="2782456046" sldId="376"/>
        </pc:sldMkLst>
        <pc:spChg chg="mod">
          <ac:chgData name="신 주용" userId="ce306e5e72bceba6" providerId="LiveId" clId="{7D7AED88-EAFE-4944-B013-F5AFA8F106AB}" dt="2022-05-03T05:51:38.805" v="3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D7AED88-EAFE-4944-B013-F5AFA8F106AB}" dt="2022-05-03T05:54:25.207" v="162" actId="20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7D7AED88-EAFE-4944-B013-F5AFA8F106AB}" dt="2022-05-03T05:52:37.362" v="126"/>
        <pc:sldMkLst>
          <pc:docMk/>
          <pc:sldMk cId="1342536853" sldId="407"/>
        </pc:sldMkLst>
        <pc:spChg chg="mod">
          <ac:chgData name="신 주용" userId="ce306e5e72bceba6" providerId="LiveId" clId="{7D7AED88-EAFE-4944-B013-F5AFA8F106AB}" dt="2022-05-03T05:52:37.362" v="126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7D7AED88-EAFE-4944-B013-F5AFA8F106AB}" dt="2022-05-03T06:50:22.129" v="1033" actId="1076"/>
        <pc:sldMkLst>
          <pc:docMk/>
          <pc:sldMk cId="1054383841" sldId="409"/>
        </pc:sldMkLst>
        <pc:spChg chg="mod">
          <ac:chgData name="신 주용" userId="ce306e5e72bceba6" providerId="LiveId" clId="{7D7AED88-EAFE-4944-B013-F5AFA8F106AB}" dt="2022-05-03T05:52:43.676" v="147" actId="20577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7D7AED88-EAFE-4944-B013-F5AFA8F106AB}" dt="2022-05-03T06:50:22.129" v="1033" actId="1076"/>
          <ac:spMkLst>
            <pc:docMk/>
            <pc:sldMk cId="1054383841" sldId="409"/>
            <ac:spMk id="23" creationId="{9CF32FD6-D062-41C1-9975-AD06E8B9FC85}"/>
          </ac:spMkLst>
        </pc:spChg>
        <pc:spChg chg="add mod">
          <ac:chgData name="신 주용" userId="ce306e5e72bceba6" providerId="LiveId" clId="{7D7AED88-EAFE-4944-B013-F5AFA8F106AB}" dt="2022-05-03T06:46:49.710" v="439" actId="1076"/>
          <ac:spMkLst>
            <pc:docMk/>
            <pc:sldMk cId="1054383841" sldId="409"/>
            <ac:spMk id="26" creationId="{75CEDA16-00F2-6692-A445-4F1823292E0B}"/>
          </ac:spMkLst>
        </pc:spChg>
        <pc:spChg chg="add mod">
          <ac:chgData name="신 주용" userId="ce306e5e72bceba6" providerId="LiveId" clId="{7D7AED88-EAFE-4944-B013-F5AFA8F106AB}" dt="2022-05-03T06:50:07.550" v="1028" actId="1076"/>
          <ac:spMkLst>
            <pc:docMk/>
            <pc:sldMk cId="1054383841" sldId="409"/>
            <ac:spMk id="28" creationId="{0FC48372-8497-88EA-3D50-9BAF6113E683}"/>
          </ac:spMkLst>
        </pc:spChg>
        <pc:picChg chg="del">
          <ac:chgData name="신 주용" userId="ce306e5e72bceba6" providerId="LiveId" clId="{7D7AED88-EAFE-4944-B013-F5AFA8F106AB}" dt="2022-05-03T05:52:12.221" v="46" actId="478"/>
          <ac:picMkLst>
            <pc:docMk/>
            <pc:sldMk cId="1054383841" sldId="409"/>
            <ac:picMk id="3" creationId="{DEDE320A-3321-484E-8D8E-D64EEEBB6458}"/>
          </ac:picMkLst>
        </pc:picChg>
        <pc:picChg chg="add del mod">
          <ac:chgData name="신 주용" userId="ce306e5e72bceba6" providerId="LiveId" clId="{7D7AED88-EAFE-4944-B013-F5AFA8F106AB}" dt="2022-05-03T06:01:27.919" v="173" actId="478"/>
          <ac:picMkLst>
            <pc:docMk/>
            <pc:sldMk cId="1054383841" sldId="409"/>
            <ac:picMk id="4" creationId="{4D05EF7E-8111-09FC-0207-0508FC7E4FCE}"/>
          </ac:picMkLst>
        </pc:picChg>
        <pc:picChg chg="add del mod">
          <ac:chgData name="신 주용" userId="ce306e5e72bceba6" providerId="LiveId" clId="{7D7AED88-EAFE-4944-B013-F5AFA8F106AB}" dt="2022-05-03T06:01:28.209" v="174" actId="478"/>
          <ac:picMkLst>
            <pc:docMk/>
            <pc:sldMk cId="1054383841" sldId="409"/>
            <ac:picMk id="9" creationId="{2927F2D9-BB68-9AF6-C350-AA3DB70767D8}"/>
          </ac:picMkLst>
        </pc:picChg>
        <pc:picChg chg="del">
          <ac:chgData name="신 주용" userId="ce306e5e72bceba6" providerId="LiveId" clId="{7D7AED88-EAFE-4944-B013-F5AFA8F106AB}" dt="2022-05-03T05:52:12.221" v="46" actId="478"/>
          <ac:picMkLst>
            <pc:docMk/>
            <pc:sldMk cId="1054383841" sldId="409"/>
            <ac:picMk id="10" creationId="{7BF7EF9E-1B67-49A8-8BF7-5C8BC456C24F}"/>
          </ac:picMkLst>
        </pc:picChg>
        <pc:picChg chg="add mod modCrop">
          <ac:chgData name="신 주용" userId="ce306e5e72bceba6" providerId="LiveId" clId="{7D7AED88-EAFE-4944-B013-F5AFA8F106AB}" dt="2022-05-03T06:04:59.470" v="381" actId="1037"/>
          <ac:picMkLst>
            <pc:docMk/>
            <pc:sldMk cId="1054383841" sldId="409"/>
            <ac:picMk id="16" creationId="{F550484B-702A-7206-CD2A-53AA3248C51D}"/>
          </ac:picMkLst>
        </pc:picChg>
        <pc:picChg chg="add mod">
          <ac:chgData name="신 주용" userId="ce306e5e72bceba6" providerId="LiveId" clId="{7D7AED88-EAFE-4944-B013-F5AFA8F106AB}" dt="2022-05-03T06:04:59.470" v="381" actId="1037"/>
          <ac:picMkLst>
            <pc:docMk/>
            <pc:sldMk cId="1054383841" sldId="409"/>
            <ac:picMk id="18" creationId="{D853FB4C-6DDD-C376-7DBF-2F9942925526}"/>
          </ac:picMkLst>
        </pc:picChg>
        <pc:picChg chg="add mod modCrop">
          <ac:chgData name="신 주용" userId="ce306e5e72bceba6" providerId="LiveId" clId="{7D7AED88-EAFE-4944-B013-F5AFA8F106AB}" dt="2022-05-03T06:04:59.470" v="381" actId="1037"/>
          <ac:picMkLst>
            <pc:docMk/>
            <pc:sldMk cId="1054383841" sldId="409"/>
            <ac:picMk id="25" creationId="{6FF99E09-0BB4-9530-B0CB-E4922A681241}"/>
          </ac:picMkLst>
        </pc:picChg>
      </pc:sldChg>
      <pc:sldChg chg="addSp delSp modSp add mod">
        <pc:chgData name="신 주용" userId="ce306e5e72bceba6" providerId="LiveId" clId="{7D7AED88-EAFE-4944-B013-F5AFA8F106AB}" dt="2022-05-03T07:11:30.087" v="4183" actId="20577"/>
        <pc:sldMkLst>
          <pc:docMk/>
          <pc:sldMk cId="1079596230" sldId="410"/>
        </pc:sldMkLst>
        <pc:spChg chg="mod">
          <ac:chgData name="신 주용" userId="ce306e5e72bceba6" providerId="LiveId" clId="{7D7AED88-EAFE-4944-B013-F5AFA8F106AB}" dt="2022-05-03T05:52:48.886" v="152" actId="20577"/>
          <ac:spMkLst>
            <pc:docMk/>
            <pc:sldMk cId="1079596230" sldId="410"/>
            <ac:spMk id="14" creationId="{7AA523DA-F32B-4AF2-A924-947D338998C0}"/>
          </ac:spMkLst>
        </pc:spChg>
        <pc:spChg chg="add mod">
          <ac:chgData name="신 주용" userId="ce306e5e72bceba6" providerId="LiveId" clId="{7D7AED88-EAFE-4944-B013-F5AFA8F106AB}" dt="2022-05-03T07:11:30.087" v="4183" actId="20577"/>
          <ac:spMkLst>
            <pc:docMk/>
            <pc:sldMk cId="1079596230" sldId="410"/>
            <ac:spMk id="17" creationId="{B811462A-ACD5-2FD4-A36D-E09724E4FC18}"/>
          </ac:spMkLst>
        </pc:spChg>
        <pc:spChg chg="del mod">
          <ac:chgData name="신 주용" userId="ce306e5e72bceba6" providerId="LiveId" clId="{7D7AED88-EAFE-4944-B013-F5AFA8F106AB}" dt="2022-05-03T06:53:46.503" v="1394" actId="478"/>
          <ac:spMkLst>
            <pc:docMk/>
            <pc:sldMk cId="1079596230" sldId="410"/>
            <ac:spMk id="23" creationId="{9CF32FD6-D062-41C1-9975-AD06E8B9FC85}"/>
          </ac:spMkLst>
        </pc:spChg>
        <pc:picChg chg="add del mod">
          <ac:chgData name="신 주용" userId="ce306e5e72bceba6" providerId="LiveId" clId="{7D7AED88-EAFE-4944-B013-F5AFA8F106AB}" dt="2022-05-03T06:54:20.758" v="1396" actId="478"/>
          <ac:picMkLst>
            <pc:docMk/>
            <pc:sldMk cId="1079596230" sldId="410"/>
            <ac:picMk id="3" creationId="{123C7B67-9785-AB02-88D8-A3FA206C4DCC}"/>
          </ac:picMkLst>
        </pc:picChg>
        <pc:picChg chg="del">
          <ac:chgData name="신 주용" userId="ce306e5e72bceba6" providerId="LiveId" clId="{7D7AED88-EAFE-4944-B013-F5AFA8F106AB}" dt="2022-05-03T05:53:19.706" v="153" actId="478"/>
          <ac:picMkLst>
            <pc:docMk/>
            <pc:sldMk cId="1079596230" sldId="410"/>
            <ac:picMk id="4" creationId="{4D05EF7E-8111-09FC-0207-0508FC7E4FCE}"/>
          </ac:picMkLst>
        </pc:picChg>
        <pc:picChg chg="add mod modCrop">
          <ac:chgData name="신 주용" userId="ce306e5e72bceba6" providerId="LiveId" clId="{7D7AED88-EAFE-4944-B013-F5AFA8F106AB}" dt="2022-05-03T06:54:29.248" v="1399" actId="1076"/>
          <ac:picMkLst>
            <pc:docMk/>
            <pc:sldMk cId="1079596230" sldId="410"/>
            <ac:picMk id="9" creationId="{D22862D5-B60A-13BD-3B8A-E15B2394DEE7}"/>
          </ac:picMkLst>
        </pc:pic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437683265" sldId="411"/>
        </pc:sldMkLst>
      </pc:sldChg>
      <pc:sldChg chg="addSp delSp modSp add mod">
        <pc:chgData name="신 주용" userId="ce306e5e72bceba6" providerId="LiveId" clId="{7D7AED88-EAFE-4944-B013-F5AFA8F106AB}" dt="2022-05-03T06:59:17.605" v="2511" actId="1036"/>
        <pc:sldMkLst>
          <pc:docMk/>
          <pc:sldMk cId="2906728635" sldId="411"/>
        </pc:sldMkLst>
        <pc:spChg chg="mod">
          <ac:chgData name="신 주용" userId="ce306e5e72bceba6" providerId="LiveId" clId="{7D7AED88-EAFE-4944-B013-F5AFA8F106AB}" dt="2022-05-03T05:53:26.564" v="158" actId="20577"/>
          <ac:spMkLst>
            <pc:docMk/>
            <pc:sldMk cId="2906728635" sldId="411"/>
            <ac:spMk id="14" creationId="{7AA523DA-F32B-4AF2-A924-947D338998C0}"/>
          </ac:spMkLst>
        </pc:spChg>
        <pc:spChg chg="add mod">
          <ac:chgData name="신 주용" userId="ce306e5e72bceba6" providerId="LiveId" clId="{7D7AED88-EAFE-4944-B013-F5AFA8F106AB}" dt="2022-05-03T06:59:17.605" v="2511" actId="1036"/>
          <ac:spMkLst>
            <pc:docMk/>
            <pc:sldMk cId="2906728635" sldId="411"/>
            <ac:spMk id="22" creationId="{B218A2DA-69C7-3975-9229-CD07840247AB}"/>
          </ac:spMkLst>
        </pc:spChg>
        <pc:spChg chg="del mod">
          <ac:chgData name="신 주용" userId="ce306e5e72bceba6" providerId="LiveId" clId="{7D7AED88-EAFE-4944-B013-F5AFA8F106AB}" dt="2022-05-03T06:57:46.998" v="2195" actId="478"/>
          <ac:spMkLst>
            <pc:docMk/>
            <pc:sldMk cId="2906728635" sldId="411"/>
            <ac:spMk id="23" creationId="{9CF32FD6-D062-41C1-9975-AD06E8B9FC85}"/>
          </ac:spMkLst>
        </pc:spChg>
        <pc:picChg chg="del">
          <ac:chgData name="신 주용" userId="ce306e5e72bceba6" providerId="LiveId" clId="{7D7AED88-EAFE-4944-B013-F5AFA8F106AB}" dt="2022-05-03T05:53:28.288" v="159" actId="478"/>
          <ac:picMkLst>
            <pc:docMk/>
            <pc:sldMk cId="2906728635" sldId="411"/>
            <ac:picMk id="3" creationId="{123C7B67-9785-AB02-88D8-A3FA206C4DCC}"/>
          </ac:picMkLst>
        </pc:picChg>
        <pc:picChg chg="add del mod">
          <ac:chgData name="신 주용" userId="ce306e5e72bceba6" providerId="LiveId" clId="{7D7AED88-EAFE-4944-B013-F5AFA8F106AB}" dt="2022-05-03T06:03:22.396" v="272" actId="478"/>
          <ac:picMkLst>
            <pc:docMk/>
            <pc:sldMk cId="2906728635" sldId="411"/>
            <ac:picMk id="4" creationId="{A8108344-CF31-C298-0411-CBDBBD86783B}"/>
          </ac:picMkLst>
        </pc:picChg>
        <pc:picChg chg="add del mod">
          <ac:chgData name="신 주용" userId="ce306e5e72bceba6" providerId="LiveId" clId="{7D7AED88-EAFE-4944-B013-F5AFA8F106AB}" dt="2022-05-03T06:04:14.331" v="315" actId="478"/>
          <ac:picMkLst>
            <pc:docMk/>
            <pc:sldMk cId="2906728635" sldId="411"/>
            <ac:picMk id="9" creationId="{C09B6D42-B34D-93A7-9A3D-5946835BBA67}"/>
          </ac:picMkLst>
        </pc:picChg>
        <pc:picChg chg="add mod modCrop">
          <ac:chgData name="신 주용" userId="ce306e5e72bceba6" providerId="LiveId" clId="{7D7AED88-EAFE-4944-B013-F5AFA8F106AB}" dt="2022-05-03T06:57:39.850" v="2193" actId="1076"/>
          <ac:picMkLst>
            <pc:docMk/>
            <pc:sldMk cId="2906728635" sldId="411"/>
            <ac:picMk id="12" creationId="{BDA4473F-D9A1-E40E-B11B-967FA6A3ED0F}"/>
          </ac:picMkLst>
        </pc:picChg>
        <pc:picChg chg="add mod modCrop">
          <ac:chgData name="신 주용" userId="ce306e5e72bceba6" providerId="LiveId" clId="{7D7AED88-EAFE-4944-B013-F5AFA8F106AB}" dt="2022-05-03T06:57:39.850" v="2193" actId="1076"/>
          <ac:picMkLst>
            <pc:docMk/>
            <pc:sldMk cId="2906728635" sldId="411"/>
            <ac:picMk id="21" creationId="{5C080160-F2F9-32E0-F50E-40B2234DEB6C}"/>
          </ac:picMkLst>
        </pc:picChg>
      </pc:sldChg>
      <pc:sldChg chg="delSp modSp add mod">
        <pc:chgData name="신 주용" userId="ce306e5e72bceba6" providerId="LiveId" clId="{7D7AED88-EAFE-4944-B013-F5AFA8F106AB}" dt="2022-05-03T07:12:51.329" v="4238" actId="20577"/>
        <pc:sldMkLst>
          <pc:docMk/>
          <pc:sldMk cId="369204462" sldId="412"/>
        </pc:sldMkLst>
        <pc:spChg chg="mod">
          <ac:chgData name="신 주용" userId="ce306e5e72bceba6" providerId="LiveId" clId="{7D7AED88-EAFE-4944-B013-F5AFA8F106AB}" dt="2022-05-03T07:12:51.329" v="4238" actId="20577"/>
          <ac:spMkLst>
            <pc:docMk/>
            <pc:sldMk cId="369204462" sldId="412"/>
            <ac:spMk id="23" creationId="{9CF32FD6-D062-41C1-9975-AD06E8B9FC85}"/>
          </ac:spMkLst>
        </pc:spChg>
        <pc:picChg chg="mod">
          <ac:chgData name="신 주용" userId="ce306e5e72bceba6" providerId="LiveId" clId="{7D7AED88-EAFE-4944-B013-F5AFA8F106AB}" dt="2022-05-03T06:50:33.019" v="1051" actId="1036"/>
          <ac:picMkLst>
            <pc:docMk/>
            <pc:sldMk cId="369204462" sldId="412"/>
            <ac:picMk id="4" creationId="{4D05EF7E-8111-09FC-0207-0508FC7E4FCE}"/>
          </ac:picMkLst>
        </pc:picChg>
        <pc:picChg chg="mod">
          <ac:chgData name="신 주용" userId="ce306e5e72bceba6" providerId="LiveId" clId="{7D7AED88-EAFE-4944-B013-F5AFA8F106AB}" dt="2022-05-03T06:50:33.019" v="1051" actId="1036"/>
          <ac:picMkLst>
            <pc:docMk/>
            <pc:sldMk cId="369204462" sldId="412"/>
            <ac:picMk id="9" creationId="{2927F2D9-BB68-9AF6-C350-AA3DB70767D8}"/>
          </ac:picMkLst>
        </pc:picChg>
        <pc:picChg chg="del">
          <ac:chgData name="신 주용" userId="ce306e5e72bceba6" providerId="LiveId" clId="{7D7AED88-EAFE-4944-B013-F5AFA8F106AB}" dt="2022-05-03T06:01:26.699" v="172" actId="478"/>
          <ac:picMkLst>
            <pc:docMk/>
            <pc:sldMk cId="369204462" sldId="412"/>
            <ac:picMk id="16" creationId="{F550484B-702A-7206-CD2A-53AA3248C51D}"/>
          </ac:picMkLst>
        </pc:picChg>
      </pc:sldChg>
      <pc:sldChg chg="addSp delSp modSp add mod ord">
        <pc:chgData name="신 주용" userId="ce306e5e72bceba6" providerId="LiveId" clId="{7D7AED88-EAFE-4944-B013-F5AFA8F106AB}" dt="2022-05-03T06:58:52.633" v="2401" actId="20577"/>
        <pc:sldMkLst>
          <pc:docMk/>
          <pc:sldMk cId="698816183" sldId="413"/>
        </pc:sldMkLst>
        <pc:spChg chg="mod">
          <ac:chgData name="신 주용" userId="ce306e5e72bceba6" providerId="LiveId" clId="{7D7AED88-EAFE-4944-B013-F5AFA8F106AB}" dt="2022-05-03T06:58:52.633" v="2401" actId="20577"/>
          <ac:spMkLst>
            <pc:docMk/>
            <pc:sldMk cId="698816183" sldId="413"/>
            <ac:spMk id="23" creationId="{9CF32FD6-D062-41C1-9975-AD06E8B9FC85}"/>
          </ac:spMkLst>
        </pc:spChg>
        <pc:picChg chg="del">
          <ac:chgData name="신 주용" userId="ce306e5e72bceba6" providerId="LiveId" clId="{7D7AED88-EAFE-4944-B013-F5AFA8F106AB}" dt="2022-05-03T06:02:27.218" v="194" actId="478"/>
          <ac:picMkLst>
            <pc:docMk/>
            <pc:sldMk cId="698816183" sldId="413"/>
            <ac:picMk id="3" creationId="{123C7B67-9785-AB02-88D8-A3FA206C4DCC}"/>
          </ac:picMkLst>
        </pc:picChg>
        <pc:picChg chg="add mod">
          <ac:chgData name="신 주용" userId="ce306e5e72bceba6" providerId="LiveId" clId="{7D7AED88-EAFE-4944-B013-F5AFA8F106AB}" dt="2022-05-03T06:56:36.688" v="2154" actId="1038"/>
          <ac:picMkLst>
            <pc:docMk/>
            <pc:sldMk cId="698816183" sldId="413"/>
            <ac:picMk id="4" creationId="{830F659C-A869-0BAF-AB1A-33B9486DA446}"/>
          </ac:picMkLst>
        </pc:pic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2666508313" sldId="413"/>
        </pc:sldMkLst>
      </pc:sldChg>
      <pc:sldChg chg="addSp delSp modSp add mod">
        <pc:chgData name="신 주용" userId="ce306e5e72bceba6" providerId="LiveId" clId="{7D7AED88-EAFE-4944-B013-F5AFA8F106AB}" dt="2022-05-03T07:13:22.129" v="4298" actId="1035"/>
        <pc:sldMkLst>
          <pc:docMk/>
          <pc:sldMk cId="3366886170" sldId="414"/>
        </pc:sldMkLst>
        <pc:spChg chg="add mod">
          <ac:chgData name="신 주용" userId="ce306e5e72bceba6" providerId="LiveId" clId="{7D7AED88-EAFE-4944-B013-F5AFA8F106AB}" dt="2022-05-03T07:13:21.181" v="4292" actId="1036"/>
          <ac:spMkLst>
            <pc:docMk/>
            <pc:sldMk cId="3366886170" sldId="414"/>
            <ac:spMk id="18" creationId="{83EFC616-3BF4-B640-2CBF-1281B04EF7CE}"/>
          </ac:spMkLst>
        </pc:spChg>
        <pc:spChg chg="del">
          <ac:chgData name="신 주용" userId="ce306e5e72bceba6" providerId="LiveId" clId="{7D7AED88-EAFE-4944-B013-F5AFA8F106AB}" dt="2022-05-03T07:07:03.499" v="3378" actId="478"/>
          <ac:spMkLst>
            <pc:docMk/>
            <pc:sldMk cId="3366886170" sldId="414"/>
            <ac:spMk id="23" creationId="{9CF32FD6-D062-41C1-9975-AD06E8B9FC85}"/>
          </ac:spMkLst>
        </pc:spChg>
        <pc:picChg chg="mod">
          <ac:chgData name="신 주용" userId="ce306e5e72bceba6" providerId="LiveId" clId="{7D7AED88-EAFE-4944-B013-F5AFA8F106AB}" dt="2022-05-03T07:13:22.129" v="4298" actId="1035"/>
          <ac:picMkLst>
            <pc:docMk/>
            <pc:sldMk cId="3366886170" sldId="414"/>
            <ac:picMk id="4" creationId="{A8108344-CF31-C298-0411-CBDBBD86783B}"/>
          </ac:picMkLst>
        </pc:picChg>
        <pc:picChg chg="add del mod">
          <ac:chgData name="신 주용" userId="ce306e5e72bceba6" providerId="LiveId" clId="{7D7AED88-EAFE-4944-B013-F5AFA8F106AB}" dt="2022-05-03T06:59:36.495" v="2513"/>
          <ac:picMkLst>
            <pc:docMk/>
            <pc:sldMk cId="3366886170" sldId="414"/>
            <ac:picMk id="16" creationId="{051A482B-03D6-9F7E-90BE-278AE5103085}"/>
          </ac:picMkLst>
        </pc:picChg>
        <pc:picChg chg="add del mod">
          <ac:chgData name="신 주용" userId="ce306e5e72bceba6" providerId="LiveId" clId="{7D7AED88-EAFE-4944-B013-F5AFA8F106AB}" dt="2022-05-03T06:59:36.495" v="2513"/>
          <ac:picMkLst>
            <pc:docMk/>
            <pc:sldMk cId="3366886170" sldId="414"/>
            <ac:picMk id="17" creationId="{7200A1F1-FA93-489F-8AC1-170395FEB39F}"/>
          </ac:picMkLst>
        </pc:pic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3714571788" sldId="414"/>
        </pc:sldMkLst>
      </pc:sldChg>
      <pc:sldChg chg="modSp add mod ord">
        <pc:chgData name="신 주용" userId="ce306e5e72bceba6" providerId="LiveId" clId="{7D7AED88-EAFE-4944-B013-F5AFA8F106AB}" dt="2022-05-03T06:46:22.629" v="412" actId="1076"/>
        <pc:sldMkLst>
          <pc:docMk/>
          <pc:sldMk cId="1541847495" sldId="415"/>
        </pc:sldMkLst>
        <pc:spChg chg="mod">
          <ac:chgData name="신 주용" userId="ce306e5e72bceba6" providerId="LiveId" clId="{7D7AED88-EAFE-4944-B013-F5AFA8F106AB}" dt="2022-05-03T06:46:22.629" v="412" actId="1076"/>
          <ac:spMkLst>
            <pc:docMk/>
            <pc:sldMk cId="1541847495" sldId="415"/>
            <ac:spMk id="25" creationId="{A8645AA8-5C01-441F-9C4A-099C6F8F7913}"/>
          </ac:spMkLst>
        </pc:spChg>
        <pc:spChg chg="mod">
          <ac:chgData name="신 주용" userId="ce306e5e72bceba6" providerId="LiveId" clId="{7D7AED88-EAFE-4944-B013-F5AFA8F106AB}" dt="2022-05-03T06:46:21.463" v="410"/>
          <ac:spMkLst>
            <pc:docMk/>
            <pc:sldMk cId="1541847495" sldId="415"/>
            <ac:spMk id="36" creationId="{C87EE3C9-854B-49A6-99D9-2933E19EAD82}"/>
          </ac:spMkLst>
        </pc:sp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1722239483" sldId="415"/>
        </pc:sldMkLst>
      </pc:sldChg>
      <pc:sldChg chg="addSp delSp modSp add mod">
        <pc:chgData name="신 주용" userId="ce306e5e72bceba6" providerId="LiveId" clId="{7D7AED88-EAFE-4944-B013-F5AFA8F106AB}" dt="2022-05-03T07:06:42.287" v="3375" actId="20577"/>
        <pc:sldMkLst>
          <pc:docMk/>
          <pc:sldMk cId="2687952847" sldId="416"/>
        </pc:sldMkLst>
        <pc:spChg chg="del">
          <ac:chgData name="신 주용" userId="ce306e5e72bceba6" providerId="LiveId" clId="{7D7AED88-EAFE-4944-B013-F5AFA8F106AB}" dt="2022-05-03T06:59:43.651" v="2517" actId="478"/>
          <ac:spMkLst>
            <pc:docMk/>
            <pc:sldMk cId="2687952847" sldId="416"/>
            <ac:spMk id="22" creationId="{B218A2DA-69C7-3975-9229-CD07840247AB}"/>
          </ac:spMkLst>
        </pc:spChg>
        <pc:spChg chg="add mod">
          <ac:chgData name="신 주용" userId="ce306e5e72bceba6" providerId="LiveId" clId="{7D7AED88-EAFE-4944-B013-F5AFA8F106AB}" dt="2022-05-03T07:06:42.287" v="3375" actId="20577"/>
          <ac:spMkLst>
            <pc:docMk/>
            <pc:sldMk cId="2687952847" sldId="416"/>
            <ac:spMk id="23" creationId="{4833711B-6CCF-B367-2B95-556AB8D54090}"/>
          </ac:spMkLst>
        </pc:spChg>
        <pc:picChg chg="mod">
          <ac:chgData name="신 주용" userId="ce306e5e72bceba6" providerId="LiveId" clId="{7D7AED88-EAFE-4944-B013-F5AFA8F106AB}" dt="2022-05-03T07:02:01.270" v="2559" actId="1036"/>
          <ac:picMkLst>
            <pc:docMk/>
            <pc:sldMk cId="2687952847" sldId="416"/>
            <ac:picMk id="12" creationId="{BDA4473F-D9A1-E40E-B11B-967FA6A3ED0F}"/>
          </ac:picMkLst>
        </pc:picChg>
        <pc:picChg chg="mod">
          <ac:chgData name="신 주용" userId="ce306e5e72bceba6" providerId="LiveId" clId="{7D7AED88-EAFE-4944-B013-F5AFA8F106AB}" dt="2022-05-03T07:02:01.270" v="2559" actId="1036"/>
          <ac:picMkLst>
            <pc:docMk/>
            <pc:sldMk cId="2687952847" sldId="416"/>
            <ac:picMk id="21" creationId="{5C080160-F2F9-32E0-F50E-40B2234DEB6C}"/>
          </ac:picMkLst>
        </pc:picChg>
        <pc:cxnChg chg="add mod">
          <ac:chgData name="신 주용" userId="ce306e5e72bceba6" providerId="LiveId" clId="{7D7AED88-EAFE-4944-B013-F5AFA8F106AB}" dt="2022-05-03T07:02:01.270" v="2559" actId="1036"/>
          <ac:cxnSpMkLst>
            <pc:docMk/>
            <pc:sldMk cId="2687952847" sldId="416"/>
            <ac:cxnSpMk id="3" creationId="{57C28BE9-9FC3-0B2E-F13E-2AF90CA70838}"/>
          </ac:cxnSpMkLst>
        </pc:cxnChg>
        <pc:cxnChg chg="add mod">
          <ac:chgData name="신 주용" userId="ce306e5e72bceba6" providerId="LiveId" clId="{7D7AED88-EAFE-4944-B013-F5AFA8F106AB}" dt="2022-05-03T07:02:01.270" v="2559" actId="1036"/>
          <ac:cxnSpMkLst>
            <pc:docMk/>
            <pc:sldMk cId="2687952847" sldId="416"/>
            <ac:cxnSpMk id="19" creationId="{A8E08624-F29B-4288-351F-7FE1277576A0}"/>
          </ac:cxnSpMkLst>
        </pc:cxnChg>
      </pc:sldChg>
      <pc:sldChg chg="delSp modSp add mod ord">
        <pc:chgData name="신 주용" userId="ce306e5e72bceba6" providerId="LiveId" clId="{7D7AED88-EAFE-4944-B013-F5AFA8F106AB}" dt="2022-05-08T13:04:27.778" v="5534" actId="1035"/>
        <pc:sldMkLst>
          <pc:docMk/>
          <pc:sldMk cId="2563302311" sldId="417"/>
        </pc:sldMkLst>
        <pc:spChg chg="mod">
          <ac:chgData name="신 주용" userId="ce306e5e72bceba6" providerId="LiveId" clId="{7D7AED88-EAFE-4944-B013-F5AFA8F106AB}" dt="2022-05-08T13:01:07.388" v="5200" actId="20577"/>
          <ac:spMkLst>
            <pc:docMk/>
            <pc:sldMk cId="2563302311" sldId="417"/>
            <ac:spMk id="14" creationId="{7AA523DA-F32B-4AF2-A924-947D338998C0}"/>
          </ac:spMkLst>
        </pc:spChg>
        <pc:spChg chg="mod">
          <ac:chgData name="신 주용" userId="ce306e5e72bceba6" providerId="LiveId" clId="{7D7AED88-EAFE-4944-B013-F5AFA8F106AB}" dt="2022-05-08T13:04:27.778" v="5534" actId="1035"/>
          <ac:spMkLst>
            <pc:docMk/>
            <pc:sldMk cId="2563302311" sldId="417"/>
            <ac:spMk id="18" creationId="{83EFC616-3BF4-B640-2CBF-1281B04EF7CE}"/>
          </ac:spMkLst>
        </pc:spChg>
        <pc:picChg chg="del">
          <ac:chgData name="신 주용" userId="ce306e5e72bceba6" providerId="LiveId" clId="{7D7AED88-EAFE-4944-B013-F5AFA8F106AB}" dt="2022-05-03T07:13:29.440" v="4325" actId="478"/>
          <ac:picMkLst>
            <pc:docMk/>
            <pc:sldMk cId="2563302311" sldId="417"/>
            <ac:picMk id="4" creationId="{A8108344-CF31-C298-0411-CBDBBD86783B}"/>
          </ac:picMkLst>
        </pc:picChg>
      </pc:sldChg>
      <pc:sldChg chg="addSp delSp modSp add del mod">
        <pc:chgData name="신 주용" userId="ce306e5e72bceba6" providerId="LiveId" clId="{7D7AED88-EAFE-4944-B013-F5AFA8F106AB}" dt="2022-05-08T13:29:58.527" v="5550" actId="47"/>
        <pc:sldMkLst>
          <pc:docMk/>
          <pc:sldMk cId="3593612069" sldId="418"/>
        </pc:sldMkLst>
        <pc:spChg chg="del">
          <ac:chgData name="신 주용" userId="ce306e5e72bceba6" providerId="LiveId" clId="{7D7AED88-EAFE-4944-B013-F5AFA8F106AB}" dt="2022-05-08T13:04:32.991" v="5536" actId="478"/>
          <ac:spMkLst>
            <pc:docMk/>
            <pc:sldMk cId="3593612069" sldId="418"/>
            <ac:spMk id="18" creationId="{83EFC616-3BF4-B640-2CBF-1281B04EF7CE}"/>
          </ac:spMkLst>
        </pc:spChg>
        <pc:picChg chg="add mod">
          <ac:chgData name="신 주용" userId="ce306e5e72bceba6" providerId="LiveId" clId="{7D7AED88-EAFE-4944-B013-F5AFA8F106AB}" dt="2022-05-08T13:29:15.459" v="5538" actId="1076"/>
          <ac:picMkLst>
            <pc:docMk/>
            <pc:sldMk cId="3593612069" sldId="418"/>
            <ac:picMk id="3" creationId="{7F9667EE-3945-FAD4-2C9C-0F2D34E673E8}"/>
          </ac:picMkLst>
        </pc:picChg>
        <pc:picChg chg="add del mod">
          <ac:chgData name="신 주용" userId="ce306e5e72bceba6" providerId="LiveId" clId="{7D7AED88-EAFE-4944-B013-F5AFA8F106AB}" dt="2022-05-08T13:29:57.150" v="5549" actId="21"/>
          <ac:picMkLst>
            <pc:docMk/>
            <pc:sldMk cId="3593612069" sldId="418"/>
            <ac:picMk id="5" creationId="{2F6E7ED9-0FAB-A4DE-F629-86B380FB9608}"/>
          </ac:picMkLst>
        </pc:picChg>
      </pc:sldChg>
      <pc:sldChg chg="addSp delSp modSp add mod">
        <pc:chgData name="신 주용" userId="ce306e5e72bceba6" providerId="LiveId" clId="{7D7AED88-EAFE-4944-B013-F5AFA8F106AB}" dt="2022-05-08T13:39:37.414" v="7128" actId="1035"/>
        <pc:sldMkLst>
          <pc:docMk/>
          <pc:sldMk cId="1131731090" sldId="419"/>
        </pc:sldMkLst>
        <pc:spChg chg="add mod">
          <ac:chgData name="신 주용" userId="ce306e5e72bceba6" providerId="LiveId" clId="{7D7AED88-EAFE-4944-B013-F5AFA8F106AB}" dt="2022-05-08T13:39:37.414" v="7128" actId="1035"/>
          <ac:spMkLst>
            <pc:docMk/>
            <pc:sldMk cId="1131731090" sldId="419"/>
            <ac:spMk id="18" creationId="{8FDC4623-EB83-67D9-E32F-CE65915DAEB6}"/>
          </ac:spMkLst>
        </pc:spChg>
        <pc:picChg chg="del">
          <ac:chgData name="신 주용" userId="ce306e5e72bceba6" providerId="LiveId" clId="{7D7AED88-EAFE-4944-B013-F5AFA8F106AB}" dt="2022-05-08T13:30:48.893" v="5607" actId="478"/>
          <ac:picMkLst>
            <pc:docMk/>
            <pc:sldMk cId="1131731090" sldId="419"/>
            <ac:picMk id="3" creationId="{7F9667EE-3945-FAD4-2C9C-0F2D34E673E8}"/>
          </ac:picMkLst>
        </pc:picChg>
        <pc:picChg chg="add mod ord">
          <ac:chgData name="신 주용" userId="ce306e5e72bceba6" providerId="LiveId" clId="{7D7AED88-EAFE-4944-B013-F5AFA8F106AB}" dt="2022-05-08T13:31:25.177" v="5656" actId="1036"/>
          <ac:picMkLst>
            <pc:docMk/>
            <pc:sldMk cId="1131731090" sldId="419"/>
            <ac:picMk id="4" creationId="{5BA3AB40-5F88-6737-DE1C-B69E48AC351E}"/>
          </ac:picMkLst>
        </pc:picChg>
        <pc:picChg chg="del">
          <ac:chgData name="신 주용" userId="ce306e5e72bceba6" providerId="LiveId" clId="{7D7AED88-EAFE-4944-B013-F5AFA8F106AB}" dt="2022-05-08T13:30:48.893" v="5607" actId="478"/>
          <ac:picMkLst>
            <pc:docMk/>
            <pc:sldMk cId="1131731090" sldId="419"/>
            <ac:picMk id="5" creationId="{2F6E7ED9-0FAB-A4DE-F629-86B380FB9608}"/>
          </ac:picMkLst>
        </pc:picChg>
        <pc:picChg chg="add mod">
          <ac:chgData name="신 주용" userId="ce306e5e72bceba6" providerId="LiveId" clId="{7D7AED88-EAFE-4944-B013-F5AFA8F106AB}" dt="2022-05-08T13:31:25.177" v="5656" actId="1036"/>
          <ac:picMkLst>
            <pc:docMk/>
            <pc:sldMk cId="1131731090" sldId="419"/>
            <ac:picMk id="17" creationId="{B5794883-21AA-C39A-66AA-5C96436E04C4}"/>
          </ac:picMkLst>
        </pc:picChg>
      </pc:sldChg>
      <pc:sldChg chg="addSp delSp modSp add mod">
        <pc:chgData name="신 주용" userId="ce306e5e72bceba6" providerId="LiveId" clId="{7D7AED88-EAFE-4944-B013-F5AFA8F106AB}" dt="2022-05-08T13:36:34.682" v="6437" actId="1035"/>
        <pc:sldMkLst>
          <pc:docMk/>
          <pc:sldMk cId="2067351795" sldId="420"/>
        </pc:sldMkLst>
        <pc:spChg chg="add mod">
          <ac:chgData name="신 주용" userId="ce306e5e72bceba6" providerId="LiveId" clId="{7D7AED88-EAFE-4944-B013-F5AFA8F106AB}" dt="2022-05-08T13:36:34.682" v="6437" actId="1035"/>
          <ac:spMkLst>
            <pc:docMk/>
            <pc:sldMk cId="2067351795" sldId="420"/>
            <ac:spMk id="17" creationId="{BEF741D7-3D76-AEED-1573-6A27127FDAAE}"/>
          </ac:spMkLst>
        </pc:spChg>
        <pc:grpChg chg="mod">
          <ac:chgData name="신 주용" userId="ce306e5e72bceba6" providerId="LiveId" clId="{7D7AED88-EAFE-4944-B013-F5AFA8F106AB}" dt="2022-05-08T13:33:13.060" v="5772" actId="1076"/>
          <ac:grpSpMkLst>
            <pc:docMk/>
            <pc:sldMk cId="2067351795" sldId="420"/>
            <ac:grpSpMk id="15" creationId="{00000000-0000-0000-0000-000000000000}"/>
          </ac:grpSpMkLst>
        </pc:grpChg>
        <pc:picChg chg="mod">
          <ac:chgData name="신 주용" userId="ce306e5e72bceba6" providerId="LiveId" clId="{7D7AED88-EAFE-4944-B013-F5AFA8F106AB}" dt="2022-05-08T13:31:35.462" v="5659" actId="1076"/>
          <ac:picMkLst>
            <pc:docMk/>
            <pc:sldMk cId="2067351795" sldId="420"/>
            <ac:picMk id="3" creationId="{7F9667EE-3945-FAD4-2C9C-0F2D34E673E8}"/>
          </ac:picMkLst>
        </pc:picChg>
        <pc:picChg chg="del">
          <ac:chgData name="신 주용" userId="ce306e5e72bceba6" providerId="LiveId" clId="{7D7AED88-EAFE-4944-B013-F5AFA8F106AB}" dt="2022-05-08T13:29:49.406" v="5545" actId="478"/>
          <ac:picMkLst>
            <pc:docMk/>
            <pc:sldMk cId="2067351795" sldId="420"/>
            <ac:picMk id="5" creationId="{2F6E7ED9-0FAB-A4DE-F629-86B380FB9608}"/>
          </ac:picMkLst>
        </pc:picChg>
        <pc:picChg chg="add del mod">
          <ac:chgData name="신 주용" userId="ce306e5e72bceba6" providerId="LiveId" clId="{7D7AED88-EAFE-4944-B013-F5AFA8F106AB}" dt="2022-05-08T13:30:51.858" v="5609" actId="21"/>
          <ac:picMkLst>
            <pc:docMk/>
            <pc:sldMk cId="2067351795" sldId="420"/>
            <ac:picMk id="16" creationId="{BA14C48D-9A65-2C7A-21D4-F3C8577DAF02}"/>
          </ac:picMkLst>
        </pc:picChg>
      </pc:sldChg>
      <pc:sldChg chg="addSp delSp modSp add mod">
        <pc:chgData name="신 주용" userId="ce306e5e72bceba6" providerId="LiveId" clId="{7D7AED88-EAFE-4944-B013-F5AFA8F106AB}" dt="2022-05-08T13:45:53.404" v="7673" actId="14100"/>
        <pc:sldMkLst>
          <pc:docMk/>
          <pc:sldMk cId="3870488523" sldId="421"/>
        </pc:sldMkLst>
        <pc:spChg chg="mod">
          <ac:chgData name="신 주용" userId="ce306e5e72bceba6" providerId="LiveId" clId="{7D7AED88-EAFE-4944-B013-F5AFA8F106AB}" dt="2022-05-08T13:45:53.404" v="7673" actId="14100"/>
          <ac:spMkLst>
            <pc:docMk/>
            <pc:sldMk cId="3870488523" sldId="421"/>
            <ac:spMk id="18" creationId="{8FDC4623-EB83-67D9-E32F-CE65915DAEB6}"/>
          </ac:spMkLst>
        </pc:spChg>
        <pc:picChg chg="add mod">
          <ac:chgData name="신 주용" userId="ce306e5e72bceba6" providerId="LiveId" clId="{7D7AED88-EAFE-4944-B013-F5AFA8F106AB}" dt="2022-05-08T13:44:23.936" v="7666" actId="1038"/>
          <ac:picMkLst>
            <pc:docMk/>
            <pc:sldMk cId="3870488523" sldId="421"/>
            <ac:picMk id="3" creationId="{28996C22-DC9C-2124-9794-B82C02F86E66}"/>
          </ac:picMkLst>
        </pc:picChg>
        <pc:picChg chg="del">
          <ac:chgData name="신 주용" userId="ce306e5e72bceba6" providerId="LiveId" clId="{7D7AED88-EAFE-4944-B013-F5AFA8F106AB}" dt="2022-05-08T13:40:12.288" v="7131" actId="478"/>
          <ac:picMkLst>
            <pc:docMk/>
            <pc:sldMk cId="3870488523" sldId="421"/>
            <ac:picMk id="4" creationId="{5BA3AB40-5F88-6737-DE1C-B69E48AC351E}"/>
          </ac:picMkLst>
        </pc:picChg>
        <pc:picChg chg="del">
          <ac:chgData name="신 주용" userId="ce306e5e72bceba6" providerId="LiveId" clId="{7D7AED88-EAFE-4944-B013-F5AFA8F106AB}" dt="2022-05-08T13:40:12.288" v="7131" actId="478"/>
          <ac:picMkLst>
            <pc:docMk/>
            <pc:sldMk cId="3870488523" sldId="421"/>
            <ac:picMk id="17" creationId="{B5794883-21AA-C39A-66AA-5C96436E04C4}"/>
          </ac:picMkLst>
        </pc:picChg>
      </pc:sldChg>
    </pc:docChg>
  </pc:docChgLst>
  <pc:docChgLst>
    <pc:chgData name="신 주용" userId="ce306e5e72bceba6" providerId="LiveId" clId="{F176E591-0079-4091-9677-E34E168CA0A3}"/>
    <pc:docChg chg="undo custSel addSld delSld modSld sldOrd">
      <pc:chgData name="신 주용" userId="ce306e5e72bceba6" providerId="LiveId" clId="{F176E591-0079-4091-9677-E34E168CA0A3}" dt="2022-03-31T09:02:02.736" v="4166" actId="1036"/>
      <pc:docMkLst>
        <pc:docMk/>
      </pc:docMkLst>
      <pc:sldChg chg="modSp mod">
        <pc:chgData name="신 주용" userId="ce306e5e72bceba6" providerId="LiveId" clId="{F176E591-0079-4091-9677-E34E168CA0A3}" dt="2022-03-31T08:13:18.569" v="28"/>
        <pc:sldMkLst>
          <pc:docMk/>
          <pc:sldMk cId="109162043" sldId="368"/>
        </pc:sldMkLst>
        <pc:spChg chg="mod">
          <ac:chgData name="신 주용" userId="ce306e5e72bceba6" providerId="LiveId" clId="{F176E591-0079-4091-9677-E34E168CA0A3}" dt="2022-03-31T08:13:18.569" v="28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F176E591-0079-4091-9677-E34E168CA0A3}" dt="2022-03-31T08:13:51.853" v="54" actId="1076"/>
        <pc:sldMkLst>
          <pc:docMk/>
          <pc:sldMk cId="2782456046" sldId="376"/>
        </pc:sldMkLst>
        <pc:spChg chg="mod">
          <ac:chgData name="신 주용" userId="ce306e5e72bceba6" providerId="LiveId" clId="{F176E591-0079-4091-9677-E34E168CA0A3}" dt="2022-03-31T08:13:22.084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13:51.853" v="54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F176E591-0079-4091-9677-E34E168CA0A3}" dt="2022-03-31T08:14:11.001" v="144"/>
        <pc:sldMkLst>
          <pc:docMk/>
          <pc:sldMk cId="1342536853" sldId="407"/>
        </pc:sldMkLst>
        <pc:spChg chg="add del mod">
          <ac:chgData name="신 주용" userId="ce306e5e72bceba6" providerId="LiveId" clId="{F176E591-0079-4091-9677-E34E168CA0A3}" dt="2022-03-31T08:14:11.001" v="144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F176E591-0079-4091-9677-E34E168CA0A3}" dt="2022-03-31T08:33:30.704" v="1063" actId="1076"/>
        <pc:sldMkLst>
          <pc:docMk/>
          <pc:sldMk cId="1054383841" sldId="409"/>
        </pc:sldMkLst>
        <pc:spChg chg="mod">
          <ac:chgData name="신 주용" userId="ce306e5e72bceba6" providerId="LiveId" clId="{F176E591-0079-4091-9677-E34E168CA0A3}" dt="2022-03-31T08:31:01.657" v="953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6" creationId="{F4E8C419-1FFE-4DFF-BBBA-67282B58AD44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31:53.944" v="961" actId="21"/>
          <ac:spMkLst>
            <pc:docMk/>
            <pc:sldMk cId="1054383841" sldId="409"/>
            <ac:spMk id="25" creationId="{90C05878-801B-4EF8-B36F-800F0D752F75}"/>
          </ac:spMkLst>
        </pc:spChg>
        <pc:spChg chg="mod">
          <ac:chgData name="신 주용" userId="ce306e5e72bceba6" providerId="LiveId" clId="{F176E591-0079-4091-9677-E34E168CA0A3}" dt="2022-03-31T08:30:43.589" v="952" actId="1036"/>
          <ac:spMkLst>
            <pc:docMk/>
            <pc:sldMk cId="1054383841" sldId="409"/>
            <ac:spMk id="27" creationId="{EE6474F9-58BA-42E4-A458-FCFCC3444BAF}"/>
          </ac:spMkLst>
        </pc:spChg>
        <pc:picChg chg="del">
          <ac:chgData name="신 주용" userId="ce306e5e72bceba6" providerId="LiveId" clId="{F176E591-0079-4091-9677-E34E168CA0A3}" dt="2022-03-31T08:15:28.194" v="146" actId="478"/>
          <ac:picMkLst>
            <pc:docMk/>
            <pc:sldMk cId="1054383841" sldId="409"/>
            <ac:picMk id="3" creationId="{8856C690-2A9D-4299-BBFF-1B4BC2CA6973}"/>
          </ac:picMkLst>
        </pc:picChg>
        <pc:picChg chg="add mod">
          <ac:chgData name="신 주용" userId="ce306e5e72bceba6" providerId="LiveId" clId="{F176E591-0079-4091-9677-E34E168CA0A3}" dt="2022-03-31T08:30:43.589" v="952" actId="1036"/>
          <ac:picMkLst>
            <pc:docMk/>
            <pc:sldMk cId="1054383841" sldId="409"/>
            <ac:picMk id="4" creationId="{7EF6FAC1-40DF-45F0-B431-B76757DA225B}"/>
          </ac:picMkLst>
        </pc:picChg>
        <pc:picChg chg="add mod modCrop">
          <ac:chgData name="신 주용" userId="ce306e5e72bceba6" providerId="LiveId" clId="{F176E591-0079-4091-9677-E34E168CA0A3}" dt="2022-03-31T08:33:25.448" v="1061" actId="14100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3:30.704" v="1063" actId="1076"/>
          <ac:picMkLst>
            <pc:docMk/>
            <pc:sldMk cId="1054383841" sldId="409"/>
            <ac:picMk id="12" creationId="{B5BB786E-B377-4FC8-9111-F1519BD4FC5D}"/>
          </ac:picMkLst>
        </pc:picChg>
        <pc:picChg chg="add del mod modCrop">
          <ac:chgData name="신 주용" userId="ce306e5e72bceba6" providerId="LiveId" clId="{F176E591-0079-4091-9677-E34E168CA0A3}" dt="2022-03-31T08:31:53.944" v="961" actId="21"/>
          <ac:picMkLst>
            <pc:docMk/>
            <pc:sldMk cId="1054383841" sldId="409"/>
            <ac:picMk id="18" creationId="{4882D8AE-A8BB-4DE7-B994-35DD20D49557}"/>
          </ac:picMkLst>
        </pc:picChg>
      </pc:sldChg>
      <pc:sldChg chg="addSp delSp modSp add mod">
        <pc:chgData name="신 주용" userId="ce306e5e72bceba6" providerId="LiveId" clId="{F176E591-0079-4091-9677-E34E168CA0A3}" dt="2022-03-31T08:37:32.142" v="1632" actId="1035"/>
        <pc:sldMkLst>
          <pc:docMk/>
          <pc:sldMk cId="4183163281" sldId="410"/>
        </pc:sldMkLst>
        <pc:spChg chg="del">
          <ac:chgData name="신 주용" userId="ce306e5e72bceba6" providerId="LiveId" clId="{F176E591-0079-4091-9677-E34E168CA0A3}" dt="2022-03-31T08:32:17.665" v="1009" actId="478"/>
          <ac:spMkLst>
            <pc:docMk/>
            <pc:sldMk cId="4183163281" sldId="410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2:18.588" v="1010" actId="478"/>
          <ac:spMkLst>
            <pc:docMk/>
            <pc:sldMk cId="4183163281" sldId="410"/>
            <ac:spMk id="19" creationId="{B26F765E-B804-487D-B2FA-0845858FFCA5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2" creationId="{6E4069E3-4D6D-420F-B40B-87E46578D763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5" creationId="{90C05878-801B-4EF8-B36F-800F0D752F75}"/>
          </ac:spMkLst>
        </pc:spChg>
        <pc:spChg chg="add 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6" creationId="{B9F437B1-0377-492C-8C57-7D2AA5AA388E}"/>
          </ac:spMkLst>
        </pc:spChg>
        <pc:picChg chg="add mod">
          <ac:chgData name="신 주용" userId="ce306e5e72bceba6" providerId="LiveId" clId="{F176E591-0079-4091-9677-E34E168CA0A3}" dt="2022-03-31T08:31:14.433" v="960" actId="14100"/>
          <ac:picMkLst>
            <pc:docMk/>
            <pc:sldMk cId="4183163281" sldId="410"/>
            <ac:picMk id="3" creationId="{31663402-9D19-4D52-9AC5-E5A5D8DE62C1}"/>
          </ac:picMkLst>
        </pc:picChg>
        <pc:picChg chg="del">
          <ac:chgData name="신 주용" userId="ce306e5e72bceba6" providerId="LiveId" clId="{F176E591-0079-4091-9677-E34E168CA0A3}" dt="2022-03-31T08:31:05.836" v="955" actId="478"/>
          <ac:picMkLst>
            <pc:docMk/>
            <pc:sldMk cId="4183163281" sldId="410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10" creationId="{39487245-EB0C-445F-B053-20432ED71CF4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2" creationId="{B5BB786E-B377-4FC8-9111-F1519BD4FC5D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8" creationId="{4882D8AE-A8BB-4DE7-B994-35DD20D49557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20" creationId="{F3FB6FF5-F124-44D7-BE19-CACCD7A8C04E}"/>
          </ac:picMkLst>
        </pc:picChg>
      </pc:sldChg>
      <pc:sldChg chg="modSp add mod ord">
        <pc:chgData name="신 주용" userId="ce306e5e72bceba6" providerId="LiveId" clId="{F176E591-0079-4091-9677-E34E168CA0A3}" dt="2022-03-31T08:37:41.740" v="1642"/>
        <pc:sldMkLst>
          <pc:docMk/>
          <pc:sldMk cId="437683265" sldId="411"/>
        </pc:sldMkLst>
        <pc:spChg chg="mod">
          <ac:chgData name="신 주용" userId="ce306e5e72bceba6" providerId="LiveId" clId="{F176E591-0079-4091-9677-E34E168CA0A3}" dt="2022-03-31T08:37:41.740" v="1642"/>
          <ac:spMkLst>
            <pc:docMk/>
            <pc:sldMk cId="437683265" sldId="41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F176E591-0079-4091-9677-E34E168CA0A3}" dt="2022-03-31T09:01:43.271" v="4157" actId="20577"/>
        <pc:sldMkLst>
          <pc:docMk/>
          <pc:sldMk cId="12365111" sldId="412"/>
        </pc:sldMkLst>
        <pc:spChg chg="add mod">
          <ac:chgData name="신 주용" userId="ce306e5e72bceba6" providerId="LiveId" clId="{F176E591-0079-4091-9677-E34E168CA0A3}" dt="2022-03-31T08:49:06.266" v="2447" actId="14100"/>
          <ac:spMkLst>
            <pc:docMk/>
            <pc:sldMk cId="12365111" sldId="412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8:37:46.888" v="1652"/>
          <ac:spMkLst>
            <pc:docMk/>
            <pc:sldMk cId="12365111" sldId="412"/>
            <ac:spMk id="14" creationId="{7AA523DA-F32B-4AF2-A924-947D338998C0}"/>
          </ac:spMkLst>
        </pc:spChg>
        <pc:spChg chg="mod ord">
          <ac:chgData name="신 주용" userId="ce306e5e72bceba6" providerId="LiveId" clId="{F176E591-0079-4091-9677-E34E168CA0A3}" dt="2022-03-31T09:01:43.271" v="4157" actId="20577"/>
          <ac:spMkLst>
            <pc:docMk/>
            <pc:sldMk cId="12365111" sldId="412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44:14.593" v="2029" actId="208"/>
          <ac:spMkLst>
            <pc:docMk/>
            <pc:sldMk cId="12365111" sldId="412"/>
            <ac:spMk id="20" creationId="{D63F5DA9-81DC-4D19-94B2-0A01E3F43C16}"/>
          </ac:spMkLst>
        </pc:spChg>
        <pc:spChg chg="add mod">
          <ac:chgData name="신 주용" userId="ce306e5e72bceba6" providerId="LiveId" clId="{F176E591-0079-4091-9677-E34E168CA0A3}" dt="2022-03-31T08:53:58.813" v="2806" actId="14100"/>
          <ac:spMkLst>
            <pc:docMk/>
            <pc:sldMk cId="12365111" sldId="412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53:53.276" v="2805" actId="478"/>
          <ac:spMkLst>
            <pc:docMk/>
            <pc:sldMk cId="12365111" sldId="412"/>
            <ac:spMk id="23" creationId="{E1F71077-07D3-4EB6-B232-07A0EE05CDAD}"/>
          </ac:spMkLst>
        </pc:spChg>
        <pc:spChg chg="add mod">
          <ac:chgData name="신 주용" userId="ce306e5e72bceba6" providerId="LiveId" clId="{F176E591-0079-4091-9677-E34E168CA0A3}" dt="2022-03-31T08:53:49.169" v="2804" actId="14100"/>
          <ac:spMkLst>
            <pc:docMk/>
            <pc:sldMk cId="12365111" sldId="412"/>
            <ac:spMk id="25" creationId="{6DF3F7B9-B088-4460-AC0E-9FC41A810152}"/>
          </ac:spMkLst>
        </pc:spChg>
        <pc:picChg chg="mod">
          <ac:chgData name="신 주용" userId="ce306e5e72bceba6" providerId="LiveId" clId="{F176E591-0079-4091-9677-E34E168CA0A3}" dt="2022-03-31T08:53:41.342" v="2802" actId="1076"/>
          <ac:picMkLst>
            <pc:docMk/>
            <pc:sldMk cId="12365111" sldId="412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9" creationId="{EC92E1ED-455E-4E73-B1D0-785D64A5019A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12" creationId="{B5BB786E-B377-4FC8-9111-F1519BD4FC5D}"/>
          </ac:picMkLst>
        </pc:picChg>
      </pc:sldChg>
      <pc:sldChg chg="addSp delSp modSp add mod">
        <pc:chgData name="신 주용" userId="ce306e5e72bceba6" providerId="LiveId" clId="{F176E591-0079-4091-9677-E34E168CA0A3}" dt="2022-03-31T09:02:02.736" v="4166" actId="1036"/>
        <pc:sldMkLst>
          <pc:docMk/>
          <pc:sldMk cId="2666508313" sldId="413"/>
        </pc:sldMkLst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9:02:02.736" v="4166" actId="1036"/>
          <ac:spMkLst>
            <pc:docMk/>
            <pc:sldMk cId="2666508313" sldId="413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0" creationId="{D63F5DA9-81DC-4D19-94B2-0A01E3F43C16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5" creationId="{6DF3F7B9-B088-4460-AC0E-9FC41A810152}"/>
          </ac:spMkLst>
        </pc:spChg>
        <pc:picChg chg="del">
          <ac:chgData name="신 주용" userId="ce306e5e72bceba6" providerId="LiveId" clId="{F176E591-0079-4091-9677-E34E168CA0A3}" dt="2022-03-31T08:56:40.676" v="3103" actId="478"/>
          <ac:picMkLst>
            <pc:docMk/>
            <pc:sldMk cId="2666508313" sldId="413"/>
            <ac:picMk id="4" creationId="{7EF6FAC1-40DF-45F0-B431-B76757DA225B}"/>
          </ac:picMkLst>
        </pc:picChg>
        <pc:picChg chg="add mod">
          <ac:chgData name="신 주용" userId="ce306e5e72bceba6" providerId="LiveId" clId="{F176E591-0079-4091-9677-E34E168CA0A3}" dt="2022-03-31T08:56:45.596" v="3104"/>
          <ac:picMkLst>
            <pc:docMk/>
            <pc:sldMk cId="2666508313" sldId="413"/>
            <ac:picMk id="19" creationId="{5AD12341-61ED-4B29-8FA8-34FC2428E81B}"/>
          </ac:picMkLst>
        </pc:picChg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4242640247" sldId="430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1706421912" sldId="432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849107818" sldId="433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255132675" sldId="434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844351276" sldId="435"/>
        </pc:sldMkLst>
      </pc:sldChg>
    </pc:docChg>
  </pc:docChgLst>
  <pc:docChgLst>
    <pc:chgData name="신 주용" userId="ce306e5e72bceba6" providerId="LiveId" clId="{4B023134-2CFF-42A7-8E7D-97E05ED00CC9}"/>
    <pc:docChg chg="undo redo custSel addSld delSld modSld sldOrd">
      <pc:chgData name="신 주용" userId="ce306e5e72bceba6" providerId="LiveId" clId="{4B023134-2CFF-42A7-8E7D-97E05ED00CC9}" dt="2022-05-22T14:49:44.194" v="3466" actId="1036"/>
      <pc:docMkLst>
        <pc:docMk/>
      </pc:docMkLst>
      <pc:sldChg chg="modSp mod">
        <pc:chgData name="신 주용" userId="ce306e5e72bceba6" providerId="LiveId" clId="{4B023134-2CFF-42A7-8E7D-97E05ED00CC9}" dt="2022-05-22T12:48:22.269" v="18"/>
        <pc:sldMkLst>
          <pc:docMk/>
          <pc:sldMk cId="109162043" sldId="368"/>
        </pc:sldMkLst>
        <pc:spChg chg="mod">
          <ac:chgData name="신 주용" userId="ce306e5e72bceba6" providerId="LiveId" clId="{4B023134-2CFF-42A7-8E7D-97E05ED00CC9}" dt="2022-05-22T12:48:22.269" v="18"/>
          <ac:spMkLst>
            <pc:docMk/>
            <pc:sldMk cId="109162043" sldId="368"/>
            <ac:spMk id="42" creationId="{00000000-0000-0000-0000-000000000000}"/>
          </ac:spMkLst>
        </pc:spChg>
      </pc:sldChg>
      <pc:sldChg chg="modSp del mod">
        <pc:chgData name="신 주용" userId="ce306e5e72bceba6" providerId="LiveId" clId="{4B023134-2CFF-42A7-8E7D-97E05ED00CC9}" dt="2022-05-22T12:48:25.779" v="21" actId="47"/>
        <pc:sldMkLst>
          <pc:docMk/>
          <pc:sldMk cId="2782456046" sldId="376"/>
        </pc:sldMkLst>
        <pc:spChg chg="mod">
          <ac:chgData name="신 주용" userId="ce306e5e72bceba6" providerId="LiveId" clId="{4B023134-2CFF-42A7-8E7D-97E05ED00CC9}" dt="2022-05-22T12:48:24.189" v="20" actId="20577"/>
          <ac:spMkLst>
            <pc:docMk/>
            <pc:sldMk cId="2782456046" sldId="376"/>
            <ac:spMk id="14" creationId="{7AA523DA-F32B-4AF2-A924-947D338998C0}"/>
          </ac:spMkLst>
        </pc:spChg>
      </pc:sldChg>
      <pc:sldChg chg="modSp mod">
        <pc:chgData name="신 주용" userId="ce306e5e72bceba6" providerId="LiveId" clId="{4B023134-2CFF-42A7-8E7D-97E05ED00CC9}" dt="2022-05-22T12:48:35.138" v="32" actId="20577"/>
        <pc:sldMkLst>
          <pc:docMk/>
          <pc:sldMk cId="1342536853" sldId="407"/>
        </pc:sldMkLst>
        <pc:spChg chg="mod">
          <ac:chgData name="신 주용" userId="ce306e5e72bceba6" providerId="LiveId" clId="{4B023134-2CFF-42A7-8E7D-97E05ED00CC9}" dt="2022-05-22T12:48:35.138" v="32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4B023134-2CFF-42A7-8E7D-97E05ED00CC9}" dt="2022-05-22T13:19:25.099" v="1312" actId="20577"/>
        <pc:sldMkLst>
          <pc:docMk/>
          <pc:sldMk cId="1054383841" sldId="409"/>
        </pc:sldMkLst>
        <pc:spChg chg="mod">
          <ac:chgData name="신 주용" userId="ce306e5e72bceba6" providerId="LiveId" clId="{4B023134-2CFF-42A7-8E7D-97E05ED00CC9}" dt="2022-05-22T12:48:37.763" v="35" actId="20577"/>
          <ac:spMkLst>
            <pc:docMk/>
            <pc:sldMk cId="1054383841" sldId="409"/>
            <ac:spMk id="14" creationId="{7AA523DA-F32B-4AF2-A924-947D338998C0}"/>
          </ac:spMkLst>
        </pc:spChg>
        <pc:spChg chg="add mod">
          <ac:chgData name="신 주용" userId="ce306e5e72bceba6" providerId="LiveId" clId="{4B023134-2CFF-42A7-8E7D-97E05ED00CC9}" dt="2022-05-22T13:19:25.099" v="1312" actId="20577"/>
          <ac:spMkLst>
            <pc:docMk/>
            <pc:sldMk cId="1054383841" sldId="409"/>
            <ac:spMk id="16" creationId="{B94671E6-D133-6EEE-2EB6-0DF33D6F8B3A}"/>
          </ac:spMkLst>
        </pc:spChg>
        <pc:spChg chg="add del mod">
          <ac:chgData name="신 주용" userId="ce306e5e72bceba6" providerId="LiveId" clId="{4B023134-2CFF-42A7-8E7D-97E05ED00CC9}" dt="2022-05-22T12:52:32.569" v="366" actId="478"/>
          <ac:spMkLst>
            <pc:docMk/>
            <pc:sldMk cId="1054383841" sldId="409"/>
            <ac:spMk id="23" creationId="{9CF32FD6-D062-41C1-9975-AD06E8B9FC85}"/>
          </ac:spMkLst>
        </pc:spChg>
        <pc:graphicFrameChg chg="add mod modGraphic">
          <ac:chgData name="신 주용" userId="ce306e5e72bceba6" providerId="LiveId" clId="{4B023134-2CFF-42A7-8E7D-97E05ED00CC9}" dt="2022-05-22T12:54:18.372" v="647" actId="20577"/>
          <ac:graphicFrameMkLst>
            <pc:docMk/>
            <pc:sldMk cId="1054383841" sldId="409"/>
            <ac:graphicFrameMk id="2" creationId="{E1F44D23-1021-C28A-4076-D502D68B6A16}"/>
          </ac:graphicFrameMkLst>
        </pc:graphicFrameChg>
        <pc:picChg chg="del">
          <ac:chgData name="신 주용" userId="ce306e5e72bceba6" providerId="LiveId" clId="{4B023134-2CFF-42A7-8E7D-97E05ED00CC9}" dt="2022-05-22T12:48:43.262" v="37" actId="478"/>
          <ac:picMkLst>
            <pc:docMk/>
            <pc:sldMk cId="1054383841" sldId="409"/>
            <ac:picMk id="3" creationId="{9923E567-751C-3603-DE8F-338E68773EEE}"/>
          </ac:picMkLst>
        </pc:picChg>
      </pc:sldChg>
      <pc:sldChg chg="addSp delSp modSp add mod">
        <pc:chgData name="신 주용" userId="ce306e5e72bceba6" providerId="LiveId" clId="{4B023134-2CFF-42A7-8E7D-97E05ED00CC9}" dt="2022-05-22T13:13:03.860" v="1072" actId="122"/>
        <pc:sldMkLst>
          <pc:docMk/>
          <pc:sldMk cId="861732279" sldId="410"/>
        </pc:sldMkLst>
        <pc:spChg chg="mod">
          <ac:chgData name="신 주용" userId="ce306e5e72bceba6" providerId="LiveId" clId="{4B023134-2CFF-42A7-8E7D-97E05ED00CC9}" dt="2022-05-22T13:11:10.116" v="1010" actId="1036"/>
          <ac:spMkLst>
            <pc:docMk/>
            <pc:sldMk cId="861732279" sldId="410"/>
            <ac:spMk id="16" creationId="{B94671E6-D133-6EEE-2EB6-0DF33D6F8B3A}"/>
          </ac:spMkLst>
        </pc:spChg>
        <pc:graphicFrameChg chg="mod modGraphic">
          <ac:chgData name="신 주용" userId="ce306e5e72bceba6" providerId="LiveId" clId="{4B023134-2CFF-42A7-8E7D-97E05ED00CC9}" dt="2022-05-22T13:13:03.860" v="1072" actId="122"/>
          <ac:graphicFrameMkLst>
            <pc:docMk/>
            <pc:sldMk cId="861732279" sldId="410"/>
            <ac:graphicFrameMk id="2" creationId="{E1F44D23-1021-C28A-4076-D502D68B6A16}"/>
          </ac:graphicFrameMkLst>
        </pc:graphicFrameChg>
        <pc:graphicFrameChg chg="add del mod modGraphic">
          <ac:chgData name="신 주용" userId="ce306e5e72bceba6" providerId="LiveId" clId="{4B023134-2CFF-42A7-8E7D-97E05ED00CC9}" dt="2022-05-22T13:07:03.423" v="868" actId="478"/>
          <ac:graphicFrameMkLst>
            <pc:docMk/>
            <pc:sldMk cId="861732279" sldId="410"/>
            <ac:graphicFrameMk id="17" creationId="{87320309-68B3-6C4D-8D91-53EF7D6B1172}"/>
          </ac:graphicFrameMkLst>
        </pc:graphicFrameChg>
      </pc:sldChg>
      <pc:sldChg chg="del">
        <pc:chgData name="신 주용" userId="ce306e5e72bceba6" providerId="LiveId" clId="{4B023134-2CFF-42A7-8E7D-97E05ED00CC9}" dt="2022-05-22T12:48:40.224" v="36" actId="47"/>
        <pc:sldMkLst>
          <pc:docMk/>
          <pc:sldMk cId="3480601267" sldId="410"/>
        </pc:sldMkLst>
      </pc:sldChg>
      <pc:sldChg chg="del">
        <pc:chgData name="신 주용" userId="ce306e5e72bceba6" providerId="LiveId" clId="{4B023134-2CFF-42A7-8E7D-97E05ED00CC9}" dt="2022-05-22T12:48:40.224" v="36" actId="47"/>
        <pc:sldMkLst>
          <pc:docMk/>
          <pc:sldMk cId="474852876" sldId="411"/>
        </pc:sldMkLst>
      </pc:sldChg>
      <pc:sldChg chg="addSp delSp modSp add mod">
        <pc:chgData name="신 주용" userId="ce306e5e72bceba6" providerId="LiveId" clId="{4B023134-2CFF-42A7-8E7D-97E05ED00CC9}" dt="2022-05-22T13:52:58.597" v="2555" actId="20577"/>
        <pc:sldMkLst>
          <pc:docMk/>
          <pc:sldMk cId="2896570649" sldId="411"/>
        </pc:sldMkLst>
        <pc:spChg chg="mod">
          <ac:chgData name="신 주용" userId="ce306e5e72bceba6" providerId="LiveId" clId="{4B023134-2CFF-42A7-8E7D-97E05ED00CC9}" dt="2022-05-22T13:11:15.556" v="1029" actId="1035"/>
          <ac:spMkLst>
            <pc:docMk/>
            <pc:sldMk cId="2896570649" sldId="411"/>
            <ac:spMk id="16" creationId="{B94671E6-D133-6EEE-2EB6-0DF33D6F8B3A}"/>
          </ac:spMkLst>
        </pc:spChg>
        <pc:spChg chg="add mod">
          <ac:chgData name="신 주용" userId="ce306e5e72bceba6" providerId="LiveId" clId="{4B023134-2CFF-42A7-8E7D-97E05ED00CC9}" dt="2022-05-22T13:16:41.005" v="1297" actId="207"/>
          <ac:spMkLst>
            <pc:docMk/>
            <pc:sldMk cId="2896570649" sldId="411"/>
            <ac:spMk id="18" creationId="{0E3E9058-524E-8524-4333-8F3CC127DC21}"/>
          </ac:spMkLst>
        </pc:spChg>
        <pc:graphicFrameChg chg="mod modGraphic">
          <ac:chgData name="신 주용" userId="ce306e5e72bceba6" providerId="LiveId" clId="{4B023134-2CFF-42A7-8E7D-97E05ED00CC9}" dt="2022-05-22T13:52:58.597" v="2555" actId="20577"/>
          <ac:graphicFrameMkLst>
            <pc:docMk/>
            <pc:sldMk cId="2896570649" sldId="411"/>
            <ac:graphicFrameMk id="2" creationId="{E1F44D23-1021-C28A-4076-D502D68B6A16}"/>
          </ac:graphicFrameMkLst>
        </pc:graphicFrameChg>
        <pc:graphicFrameChg chg="del mod modGraphic">
          <ac:chgData name="신 주용" userId="ce306e5e72bceba6" providerId="LiveId" clId="{4B023134-2CFF-42A7-8E7D-97E05ED00CC9}" dt="2022-05-22T13:07:08.992" v="869" actId="478"/>
          <ac:graphicFrameMkLst>
            <pc:docMk/>
            <pc:sldMk cId="2896570649" sldId="411"/>
            <ac:graphicFrameMk id="17" creationId="{87320309-68B3-6C4D-8D91-53EF7D6B1172}"/>
          </ac:graphicFrameMkLst>
        </pc:graphicFrameChg>
      </pc:sldChg>
      <pc:sldChg chg="addSp delSp modSp add mod">
        <pc:chgData name="신 주용" userId="ce306e5e72bceba6" providerId="LiveId" clId="{4B023134-2CFF-42A7-8E7D-97E05ED00CC9}" dt="2022-05-22T13:52:51.409" v="2551" actId="20577"/>
        <pc:sldMkLst>
          <pc:docMk/>
          <pc:sldMk cId="1906197006" sldId="412"/>
        </pc:sldMkLst>
        <pc:spChg chg="mod">
          <ac:chgData name="신 주용" userId="ce306e5e72bceba6" providerId="LiveId" clId="{4B023134-2CFF-42A7-8E7D-97E05ED00CC9}" dt="2022-05-22T13:20:02.719" v="1339" actId="20577"/>
          <ac:spMkLst>
            <pc:docMk/>
            <pc:sldMk cId="1906197006" sldId="412"/>
            <ac:spMk id="16" creationId="{B94671E6-D133-6EEE-2EB6-0DF33D6F8B3A}"/>
          </ac:spMkLst>
        </pc:spChg>
        <pc:spChg chg="mod">
          <ac:chgData name="신 주용" userId="ce306e5e72bceba6" providerId="LiveId" clId="{4B023134-2CFF-42A7-8E7D-97E05ED00CC9}" dt="2022-05-22T13:48:09.633" v="2062" actId="1036"/>
          <ac:spMkLst>
            <pc:docMk/>
            <pc:sldMk cId="1906197006" sldId="412"/>
            <ac:spMk id="18" creationId="{0E3E9058-524E-8524-4333-8F3CC127DC21}"/>
          </ac:spMkLst>
        </pc:spChg>
        <pc:graphicFrameChg chg="del modGraphic">
          <ac:chgData name="신 주용" userId="ce306e5e72bceba6" providerId="LiveId" clId="{4B023134-2CFF-42A7-8E7D-97E05ED00CC9}" dt="2022-05-22T13:25:42.508" v="1387" actId="478"/>
          <ac:graphicFrameMkLst>
            <pc:docMk/>
            <pc:sldMk cId="1906197006" sldId="412"/>
            <ac:graphicFrameMk id="2" creationId="{E1F44D23-1021-C28A-4076-D502D68B6A16}"/>
          </ac:graphicFrameMkLst>
        </pc:graphicFrameChg>
        <pc:graphicFrameChg chg="add mod modGraphic">
          <ac:chgData name="신 주용" userId="ce306e5e72bceba6" providerId="LiveId" clId="{4B023134-2CFF-42A7-8E7D-97E05ED00CC9}" dt="2022-05-22T13:52:51.409" v="2551" actId="20577"/>
          <ac:graphicFrameMkLst>
            <pc:docMk/>
            <pc:sldMk cId="1906197006" sldId="412"/>
            <ac:graphicFrameMk id="17" creationId="{DBA449ED-5B1B-0161-BF76-A547E43735BB}"/>
          </ac:graphicFrameMkLst>
        </pc:graphicFrameChg>
      </pc:sldChg>
      <pc:sldChg chg="del">
        <pc:chgData name="신 주용" userId="ce306e5e72bceba6" providerId="LiveId" clId="{4B023134-2CFF-42A7-8E7D-97E05ED00CC9}" dt="2022-05-22T12:48:40.224" v="36" actId="47"/>
        <pc:sldMkLst>
          <pc:docMk/>
          <pc:sldMk cId="1967155597" sldId="413"/>
        </pc:sldMkLst>
      </pc:sldChg>
      <pc:sldChg chg="modSp add mod ord">
        <pc:chgData name="신 주용" userId="ce306e5e72bceba6" providerId="LiveId" clId="{4B023134-2CFF-42A7-8E7D-97E05ED00CC9}" dt="2022-05-22T13:48:45.301" v="2069" actId="20577"/>
        <pc:sldMkLst>
          <pc:docMk/>
          <pc:sldMk cId="3783806720" sldId="413"/>
        </pc:sldMkLst>
        <pc:spChg chg="mod">
          <ac:chgData name="신 주용" userId="ce306e5e72bceba6" providerId="LiveId" clId="{4B023134-2CFF-42A7-8E7D-97E05ED00CC9}" dt="2022-05-22T13:48:45.301" v="2069" actId="20577"/>
          <ac:spMkLst>
            <pc:docMk/>
            <pc:sldMk cId="3783806720" sldId="413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4B023134-2CFF-42A7-8E7D-97E05ED00CC9}" dt="2022-05-22T14:28:16.734" v="3189" actId="1036"/>
        <pc:sldMkLst>
          <pc:docMk/>
          <pc:sldMk cId="539629405" sldId="414"/>
        </pc:sldMkLst>
        <pc:spChg chg="mod">
          <ac:chgData name="신 주용" userId="ce306e5e72bceba6" providerId="LiveId" clId="{4B023134-2CFF-42A7-8E7D-97E05ED00CC9}" dt="2022-05-22T13:49:02.053" v="2076" actId="20577"/>
          <ac:spMkLst>
            <pc:docMk/>
            <pc:sldMk cId="539629405" sldId="414"/>
            <ac:spMk id="14" creationId="{7AA523DA-F32B-4AF2-A924-947D338998C0}"/>
          </ac:spMkLst>
        </pc:spChg>
        <pc:spChg chg="mod">
          <ac:chgData name="신 주용" userId="ce306e5e72bceba6" providerId="LiveId" clId="{4B023134-2CFF-42A7-8E7D-97E05ED00CC9}" dt="2022-05-22T14:13:02.055" v="3179" actId="20577"/>
          <ac:spMkLst>
            <pc:docMk/>
            <pc:sldMk cId="539629405" sldId="414"/>
            <ac:spMk id="16" creationId="{B94671E6-D133-6EEE-2EB6-0DF33D6F8B3A}"/>
          </ac:spMkLst>
        </pc:spChg>
        <pc:spChg chg="add mod">
          <ac:chgData name="신 주용" userId="ce306e5e72bceba6" providerId="LiveId" clId="{4B023134-2CFF-42A7-8E7D-97E05ED00CC9}" dt="2022-05-22T14:28:16.734" v="3189" actId="1036"/>
          <ac:spMkLst>
            <pc:docMk/>
            <pc:sldMk cId="539629405" sldId="414"/>
            <ac:spMk id="18" creationId="{9551E7E8-C499-1D88-AB74-329BD98AE790}"/>
          </ac:spMkLst>
        </pc:spChg>
        <pc:graphicFrameChg chg="del mod modGraphic">
          <ac:chgData name="신 주용" userId="ce306e5e72bceba6" providerId="LiveId" clId="{4B023134-2CFF-42A7-8E7D-97E05ED00CC9}" dt="2022-05-22T13:50:28.530" v="2478" actId="478"/>
          <ac:graphicFrameMkLst>
            <pc:docMk/>
            <pc:sldMk cId="539629405" sldId="414"/>
            <ac:graphicFrameMk id="2" creationId="{E1F44D23-1021-C28A-4076-D502D68B6A16}"/>
          </ac:graphicFrameMkLst>
        </pc:graphicFrameChg>
        <pc:graphicFrameChg chg="add mod modGraphic">
          <ac:chgData name="신 주용" userId="ce306e5e72bceba6" providerId="LiveId" clId="{4B023134-2CFF-42A7-8E7D-97E05ED00CC9}" dt="2022-05-22T14:12:51.925" v="3172" actId="1036"/>
          <ac:graphicFrameMkLst>
            <pc:docMk/>
            <pc:sldMk cId="539629405" sldId="414"/>
            <ac:graphicFrameMk id="17" creationId="{B4EA1326-3D58-F9AE-9B7E-E02258533B33}"/>
          </ac:graphicFrameMkLst>
        </pc:graphicFrameChg>
      </pc:sldChg>
      <pc:sldChg chg="modSp add mod">
        <pc:chgData name="신 주용" userId="ce306e5e72bceba6" providerId="LiveId" clId="{4B023134-2CFF-42A7-8E7D-97E05ED00CC9}" dt="2022-05-22T14:49:44.194" v="3466" actId="1036"/>
        <pc:sldMkLst>
          <pc:docMk/>
          <pc:sldMk cId="1547548922" sldId="415"/>
        </pc:sldMkLst>
        <pc:spChg chg="mod">
          <ac:chgData name="신 주용" userId="ce306e5e72bceba6" providerId="LiveId" clId="{4B023134-2CFF-42A7-8E7D-97E05ED00CC9}" dt="2022-05-22T14:49:44.194" v="3466" actId="1036"/>
          <ac:spMkLst>
            <pc:docMk/>
            <pc:sldMk cId="1547548922" sldId="415"/>
            <ac:spMk id="18" creationId="{9551E7E8-C499-1D88-AB74-329BD98AE790}"/>
          </ac:spMkLst>
        </pc:spChg>
        <pc:graphicFrameChg chg="mod modGraphic">
          <ac:chgData name="신 주용" userId="ce306e5e72bceba6" providerId="LiveId" clId="{4B023134-2CFF-42A7-8E7D-97E05ED00CC9}" dt="2022-05-22T14:48:37.444" v="3254" actId="20577"/>
          <ac:graphicFrameMkLst>
            <pc:docMk/>
            <pc:sldMk cId="1547548922" sldId="415"/>
            <ac:graphicFrameMk id="17" creationId="{B4EA1326-3D58-F9AE-9B7E-E02258533B33}"/>
          </ac:graphicFrameMkLst>
        </pc:graphicFrameChg>
      </pc:sldChg>
    </pc:docChg>
  </pc:docChgLst>
  <pc:docChgLst>
    <pc:chgData name="신 주용" userId="ce306e5e72bceba6" providerId="LiveId" clId="{9502EFFE-C576-4B6B-8547-AA88D7631EBC}"/>
    <pc:docChg chg="modSld">
      <pc:chgData name="신 주용" userId="ce306e5e72bceba6" providerId="LiveId" clId="{9502EFFE-C576-4B6B-8547-AA88D7631EBC}" dt="2022-03-31T09:03:02.712" v="26" actId="20577"/>
      <pc:docMkLst>
        <pc:docMk/>
      </pc:docMkLst>
      <pc:sldChg chg="modSp mod">
        <pc:chgData name="신 주용" userId="ce306e5e72bceba6" providerId="LiveId" clId="{9502EFFE-C576-4B6B-8547-AA88D7631EBC}" dt="2022-03-31T09:02:50.574" v="22"/>
        <pc:sldMkLst>
          <pc:docMk/>
          <pc:sldMk cId="1054383841" sldId="409"/>
        </pc:sldMkLst>
        <pc:spChg chg="mod">
          <ac:chgData name="신 주용" userId="ce306e5e72bceba6" providerId="LiveId" clId="{9502EFFE-C576-4B6B-8547-AA88D7631EBC}" dt="2022-03-31T09:02:50.574" v="22"/>
          <ac:spMkLst>
            <pc:docMk/>
            <pc:sldMk cId="1054383841" sldId="409"/>
            <ac:spMk id="22" creationId="{6E4069E3-4D6D-420F-B40B-87E46578D763}"/>
          </ac:spMkLst>
        </pc:spChg>
      </pc:sldChg>
      <pc:sldChg chg="modSp mod">
        <pc:chgData name="신 주용" userId="ce306e5e72bceba6" providerId="LiveId" clId="{9502EFFE-C576-4B6B-8547-AA88D7631EBC}" dt="2022-03-31T09:03:02.712" v="26" actId="20577"/>
        <pc:sldMkLst>
          <pc:docMk/>
          <pc:sldMk cId="4183163281" sldId="410"/>
        </pc:sldMkLst>
        <pc:spChg chg="mod">
          <ac:chgData name="신 주용" userId="ce306e5e72bceba6" providerId="LiveId" clId="{9502EFFE-C576-4B6B-8547-AA88D7631EBC}" dt="2022-03-31T09:03:02.712" v="26" actId="20577"/>
          <ac:spMkLst>
            <pc:docMk/>
            <pc:sldMk cId="4183163281" sldId="410"/>
            <ac:spMk id="26" creationId="{B9F437B1-0377-492C-8C57-7D2AA5AA388E}"/>
          </ac:spMkLst>
        </pc:spChg>
      </pc:sldChg>
    </pc:docChg>
  </pc:docChgLst>
  <pc:docChgLst>
    <pc:chgData name="신 주용" userId="ce306e5e72bceba6" providerId="LiveId" clId="{2C7B948A-56AC-40F5-8D00-CB06DB30A704}"/>
    <pc:docChg chg="undo custSel modSld">
      <pc:chgData name="신 주용" userId="ce306e5e72bceba6" providerId="LiveId" clId="{2C7B948A-56AC-40F5-8D00-CB06DB30A704}" dt="2022-03-29T17:55:49.865" v="59" actId="20577"/>
      <pc:docMkLst>
        <pc:docMk/>
      </pc:docMkLst>
      <pc:sldChg chg="modSp mod">
        <pc:chgData name="신 주용" userId="ce306e5e72bceba6" providerId="LiveId" clId="{2C7B948A-56AC-40F5-8D00-CB06DB30A704}" dt="2022-03-29T17:54:32.738" v="15" actId="207"/>
        <pc:sldMkLst>
          <pc:docMk/>
          <pc:sldMk cId="2782456046" sldId="376"/>
        </pc:sldMkLst>
        <pc:spChg chg="mod">
          <ac:chgData name="신 주용" userId="ce306e5e72bceba6" providerId="LiveId" clId="{2C7B948A-56AC-40F5-8D00-CB06DB30A704}" dt="2022-03-29T17:54:32.738" v="15" actId="20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C7B948A-56AC-40F5-8D00-CB06DB30A704}" dt="2022-03-29T17:55:49.865" v="59" actId="20577"/>
        <pc:sldMkLst>
          <pc:docMk/>
          <pc:sldMk cId="2255132675" sldId="434"/>
        </pc:sldMkLst>
        <pc:spChg chg="mod">
          <ac:chgData name="신 주용" userId="ce306e5e72bceba6" providerId="LiveId" clId="{2C7B948A-56AC-40F5-8D00-CB06DB30A704}" dt="2022-03-29T17:55:49.865" v="59" actId="20577"/>
          <ac:spMkLst>
            <pc:docMk/>
            <pc:sldMk cId="2255132675" sldId="434"/>
            <ac:spMk id="26" creationId="{839DA922-9EA8-446C-ADE1-3F85B7474712}"/>
          </ac:spMkLst>
        </pc:spChg>
        <pc:spChg chg="mod">
          <ac:chgData name="신 주용" userId="ce306e5e72bceba6" providerId="LiveId" clId="{2C7B948A-56AC-40F5-8D00-CB06DB30A704}" dt="2022-03-29T17:55:25.405" v="30" actId="208"/>
          <ac:spMkLst>
            <pc:docMk/>
            <pc:sldMk cId="2255132675" sldId="434"/>
            <ac:spMk id="28" creationId="{2156396C-9D1A-4054-82E5-F7960D30E70B}"/>
          </ac:spMkLst>
        </pc:spChg>
      </pc:sldChg>
      <pc:sldChg chg="modSp mod">
        <pc:chgData name="신 주용" userId="ce306e5e72bceba6" providerId="LiveId" clId="{2C7B948A-56AC-40F5-8D00-CB06DB30A704}" dt="2022-03-29T17:54:15.729" v="14" actId="1036"/>
        <pc:sldMkLst>
          <pc:docMk/>
          <pc:sldMk cId="2844351276" sldId="435"/>
        </pc:sldMkLst>
        <pc:spChg chg="mod">
          <ac:chgData name="신 주용" userId="ce306e5e72bceba6" providerId="LiveId" clId="{2C7B948A-56AC-40F5-8D00-CB06DB30A704}" dt="2022-03-29T17:54:15.729" v="14" actId="1036"/>
          <ac:spMkLst>
            <pc:docMk/>
            <pc:sldMk cId="2844351276" sldId="435"/>
            <ac:spMk id="16" creationId="{F4E8C419-1FFE-4DFF-BBBA-67282B58AD44}"/>
          </ac:spMkLst>
        </pc:spChg>
      </pc:sldChg>
    </pc:docChg>
  </pc:docChgLst>
  <pc:docChgLst>
    <pc:chgData name="신 주용" userId="ce306e5e72bceba6" providerId="LiveId" clId="{73460FC2-CDF1-4B87-9E16-617BC924F924}"/>
    <pc:docChg chg="undo redo custSel addSld delSld modSld">
      <pc:chgData name="신 주용" userId="ce306e5e72bceba6" providerId="LiveId" clId="{73460FC2-CDF1-4B87-9E16-617BC924F924}" dt="2022-05-15T06:40:09.193" v="4721" actId="1036"/>
      <pc:docMkLst>
        <pc:docMk/>
      </pc:docMkLst>
      <pc:sldChg chg="modSp mod">
        <pc:chgData name="신 주용" userId="ce306e5e72bceba6" providerId="LiveId" clId="{73460FC2-CDF1-4B87-9E16-617BC924F924}" dt="2022-05-15T06:09:36.051" v="1" actId="20577"/>
        <pc:sldMkLst>
          <pc:docMk/>
          <pc:sldMk cId="109162043" sldId="368"/>
        </pc:sldMkLst>
        <pc:spChg chg="mod">
          <ac:chgData name="신 주용" userId="ce306e5e72bceba6" providerId="LiveId" clId="{73460FC2-CDF1-4B87-9E16-617BC924F924}" dt="2022-05-15T06:09:36.051" v="1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73460FC2-CDF1-4B87-9E16-617BC924F924}" dt="2022-05-15T06:10:37.523" v="20" actId="1035"/>
        <pc:sldMkLst>
          <pc:docMk/>
          <pc:sldMk cId="2782456046" sldId="376"/>
        </pc:sldMkLst>
        <pc:spChg chg="mod">
          <ac:chgData name="신 주용" userId="ce306e5e72bceba6" providerId="LiveId" clId="{73460FC2-CDF1-4B87-9E16-617BC924F924}" dt="2022-05-15T06:10:05.230" v="10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3460FC2-CDF1-4B87-9E16-617BC924F924}" dt="2022-05-15T06:10:37.523" v="20" actId="1035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73460FC2-CDF1-4B87-9E16-617BC924F924}" dt="2022-05-15T06:10:48.779" v="83"/>
        <pc:sldMkLst>
          <pc:docMk/>
          <pc:sldMk cId="1342536853" sldId="407"/>
        </pc:sldMkLst>
        <pc:spChg chg="mod">
          <ac:chgData name="신 주용" userId="ce306e5e72bceba6" providerId="LiveId" clId="{73460FC2-CDF1-4B87-9E16-617BC924F924}" dt="2022-05-15T06:10:48.779" v="8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73460FC2-CDF1-4B87-9E16-617BC924F924}" dt="2022-05-15T06:25:17.174" v="2767" actId="14100"/>
        <pc:sldMkLst>
          <pc:docMk/>
          <pc:sldMk cId="1054383841" sldId="409"/>
        </pc:sldMkLst>
        <pc:spChg chg="mod">
          <ac:chgData name="신 주용" userId="ce306e5e72bceba6" providerId="LiveId" clId="{73460FC2-CDF1-4B87-9E16-617BC924F924}" dt="2022-05-15T06:10:51.223" v="84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73460FC2-CDF1-4B87-9E16-617BC924F924}" dt="2022-05-15T06:25:17.174" v="2767" actId="14100"/>
          <ac:spMkLst>
            <pc:docMk/>
            <pc:sldMk cId="1054383841" sldId="409"/>
            <ac:spMk id="23" creationId="{9CF32FD6-D062-41C1-9975-AD06E8B9FC85}"/>
          </ac:spMkLst>
        </pc:spChg>
        <pc:spChg chg="del">
          <ac:chgData name="신 주용" userId="ce306e5e72bceba6" providerId="LiveId" clId="{73460FC2-CDF1-4B87-9E16-617BC924F924}" dt="2022-05-15T06:10:55.635" v="85" actId="478"/>
          <ac:spMkLst>
            <pc:docMk/>
            <pc:sldMk cId="1054383841" sldId="409"/>
            <ac:spMk id="26" creationId="{75CEDA16-00F2-6692-A445-4F1823292E0B}"/>
          </ac:spMkLst>
        </pc:spChg>
        <pc:spChg chg="del">
          <ac:chgData name="신 주용" userId="ce306e5e72bceba6" providerId="LiveId" clId="{73460FC2-CDF1-4B87-9E16-617BC924F924}" dt="2022-05-15T06:10:55.635" v="85" actId="478"/>
          <ac:spMkLst>
            <pc:docMk/>
            <pc:sldMk cId="1054383841" sldId="409"/>
            <ac:spMk id="28" creationId="{0FC48372-8497-88EA-3D50-9BAF6113E683}"/>
          </ac:spMkLst>
        </pc:spChg>
        <pc:picChg chg="add mod">
          <ac:chgData name="신 주용" userId="ce306e5e72bceba6" providerId="LiveId" clId="{73460FC2-CDF1-4B87-9E16-617BC924F924}" dt="2022-05-15T06:12:41.381" v="611" actId="1037"/>
          <ac:picMkLst>
            <pc:docMk/>
            <pc:sldMk cId="1054383841" sldId="409"/>
            <ac:picMk id="3" creationId="{9923E567-751C-3603-DE8F-338E68773EEE}"/>
          </ac:picMkLst>
        </pc:picChg>
        <pc:picChg chg="del">
          <ac:chgData name="신 주용" userId="ce306e5e72bceba6" providerId="LiveId" clId="{73460FC2-CDF1-4B87-9E16-617BC924F924}" dt="2022-05-15T06:10:55.635" v="85" actId="478"/>
          <ac:picMkLst>
            <pc:docMk/>
            <pc:sldMk cId="1054383841" sldId="409"/>
            <ac:picMk id="16" creationId="{F550484B-702A-7206-CD2A-53AA3248C51D}"/>
          </ac:picMkLst>
        </pc:picChg>
        <pc:picChg chg="del">
          <ac:chgData name="신 주용" userId="ce306e5e72bceba6" providerId="LiveId" clId="{73460FC2-CDF1-4B87-9E16-617BC924F924}" dt="2022-05-15T06:10:55.635" v="85" actId="478"/>
          <ac:picMkLst>
            <pc:docMk/>
            <pc:sldMk cId="1054383841" sldId="409"/>
            <ac:picMk id="18" creationId="{D853FB4C-6DDD-C376-7DBF-2F9942925526}"/>
          </ac:picMkLst>
        </pc:picChg>
        <pc:picChg chg="del">
          <ac:chgData name="신 주용" userId="ce306e5e72bceba6" providerId="LiveId" clId="{73460FC2-CDF1-4B87-9E16-617BC924F924}" dt="2022-05-15T06:10:55.635" v="85" actId="478"/>
          <ac:picMkLst>
            <pc:docMk/>
            <pc:sldMk cId="1054383841" sldId="409"/>
            <ac:picMk id="25" creationId="{6FF99E09-0BB4-9530-B0CB-E4922A681241}"/>
          </ac:picMkLst>
        </pc:picChg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1079596230" sldId="410"/>
        </pc:sldMkLst>
      </pc:sldChg>
      <pc:sldChg chg="addSp delSp modSp add mod">
        <pc:chgData name="신 주용" userId="ce306e5e72bceba6" providerId="LiveId" clId="{73460FC2-CDF1-4B87-9E16-617BC924F924}" dt="2022-05-15T06:32:59.897" v="4066"/>
        <pc:sldMkLst>
          <pc:docMk/>
          <pc:sldMk cId="3480601267" sldId="410"/>
        </pc:sldMkLst>
        <pc:spChg chg="mod">
          <ac:chgData name="신 주용" userId="ce306e5e72bceba6" providerId="LiveId" clId="{73460FC2-CDF1-4B87-9E16-617BC924F924}" dt="2022-05-15T06:32:59.897" v="4066"/>
          <ac:spMkLst>
            <pc:docMk/>
            <pc:sldMk cId="3480601267" sldId="410"/>
            <ac:spMk id="23" creationId="{9CF32FD6-D062-41C1-9975-AD06E8B9FC85}"/>
          </ac:spMkLst>
        </pc:spChg>
        <pc:picChg chg="del">
          <ac:chgData name="신 주용" userId="ce306e5e72bceba6" providerId="LiveId" clId="{73460FC2-CDF1-4B87-9E16-617BC924F924}" dt="2022-05-15T06:13:01.075" v="614" actId="478"/>
          <ac:picMkLst>
            <pc:docMk/>
            <pc:sldMk cId="3480601267" sldId="410"/>
            <ac:picMk id="3" creationId="{9923E567-751C-3603-DE8F-338E68773EEE}"/>
          </ac:picMkLst>
        </pc:picChg>
        <pc:picChg chg="add del mod">
          <ac:chgData name="신 주용" userId="ce306e5e72bceba6" providerId="LiveId" clId="{73460FC2-CDF1-4B87-9E16-617BC924F924}" dt="2022-05-15T06:20:00.425" v="2186" actId="478"/>
          <ac:picMkLst>
            <pc:docMk/>
            <pc:sldMk cId="3480601267" sldId="410"/>
            <ac:picMk id="4" creationId="{6FD4AA70-83B4-0754-E5E5-D7E478773884}"/>
          </ac:picMkLst>
        </pc:picChg>
        <pc:picChg chg="add del mod">
          <ac:chgData name="신 주용" userId="ce306e5e72bceba6" providerId="LiveId" clId="{73460FC2-CDF1-4B87-9E16-617BC924F924}" dt="2022-05-15T06:19:59.993" v="2185" actId="22"/>
          <ac:picMkLst>
            <pc:docMk/>
            <pc:sldMk cId="3480601267" sldId="410"/>
            <ac:picMk id="9" creationId="{F8DE9601-F508-0E7F-429C-E3372AB8FA93}"/>
          </ac:picMkLst>
        </pc:picChg>
      </pc:sldChg>
      <pc:sldChg chg="addSp delSp modSp add mod">
        <pc:chgData name="신 주용" userId="ce306e5e72bceba6" providerId="LiveId" clId="{73460FC2-CDF1-4B87-9E16-617BC924F924}" dt="2022-05-15T06:23:51.232" v="2732" actId="14100"/>
        <pc:sldMkLst>
          <pc:docMk/>
          <pc:sldMk cId="474852876" sldId="411"/>
        </pc:sldMkLst>
        <pc:spChg chg="mod">
          <ac:chgData name="신 주용" userId="ce306e5e72bceba6" providerId="LiveId" clId="{73460FC2-CDF1-4B87-9E16-617BC924F924}" dt="2022-05-15T06:23:51.232" v="2732" actId="14100"/>
          <ac:spMkLst>
            <pc:docMk/>
            <pc:sldMk cId="474852876" sldId="411"/>
            <ac:spMk id="23" creationId="{9CF32FD6-D062-41C1-9975-AD06E8B9FC85}"/>
          </ac:spMkLst>
        </pc:spChg>
        <pc:picChg chg="add del mod">
          <ac:chgData name="신 주용" userId="ce306e5e72bceba6" providerId="LiveId" clId="{73460FC2-CDF1-4B87-9E16-617BC924F924}" dt="2022-05-15T06:20:03.890" v="2188" actId="478"/>
          <ac:picMkLst>
            <pc:docMk/>
            <pc:sldMk cId="474852876" sldId="411"/>
            <ac:picMk id="3" creationId="{B2B26A2D-9E0F-40AA-7E49-97C96992043F}"/>
          </ac:picMkLst>
        </pc:picChg>
        <pc:picChg chg="del">
          <ac:chgData name="신 주용" userId="ce306e5e72bceba6" providerId="LiveId" clId="{73460FC2-CDF1-4B87-9E16-617BC924F924}" dt="2022-05-15T06:18:23.156" v="1950" actId="478"/>
          <ac:picMkLst>
            <pc:docMk/>
            <pc:sldMk cId="474852876" sldId="411"/>
            <ac:picMk id="4" creationId="{6FD4AA70-83B4-0754-E5E5-D7E478773884}"/>
          </ac:picMkLst>
        </pc:picChg>
        <pc:picChg chg="add del mod">
          <ac:chgData name="신 주용" userId="ce306e5e72bceba6" providerId="LiveId" clId="{73460FC2-CDF1-4B87-9E16-617BC924F924}" dt="2022-05-15T06:23:40.252" v="2724" actId="478"/>
          <ac:picMkLst>
            <pc:docMk/>
            <pc:sldMk cId="474852876" sldId="411"/>
            <ac:picMk id="9" creationId="{6D22C74B-1851-2157-E1AC-6BA5D3C17B5F}"/>
          </ac:picMkLst>
        </pc:picChg>
        <pc:picChg chg="add mod">
          <ac:chgData name="신 주용" userId="ce306e5e72bceba6" providerId="LiveId" clId="{73460FC2-CDF1-4B87-9E16-617BC924F924}" dt="2022-05-15T06:23:47.635" v="2731" actId="14100"/>
          <ac:picMkLst>
            <pc:docMk/>
            <pc:sldMk cId="474852876" sldId="411"/>
            <ac:picMk id="12" creationId="{6F10F0A5-8675-D743-9286-CF77545810DE}"/>
          </ac:picMkLst>
        </pc:picChg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2906728635" sldId="411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369204462" sldId="412"/>
        </pc:sldMkLst>
      </pc:sldChg>
      <pc:sldChg chg="addSp delSp modSp add del mod">
        <pc:chgData name="신 주용" userId="ce306e5e72bceba6" providerId="LiveId" clId="{73460FC2-CDF1-4B87-9E16-617BC924F924}" dt="2022-05-15T06:35:38.567" v="4094" actId="47"/>
        <pc:sldMkLst>
          <pc:docMk/>
          <pc:sldMk cId="3883571395" sldId="412"/>
        </pc:sldMkLst>
        <pc:spChg chg="add mod">
          <ac:chgData name="신 주용" userId="ce306e5e72bceba6" providerId="LiveId" clId="{73460FC2-CDF1-4B87-9E16-617BC924F924}" dt="2022-05-15T06:32:33.417" v="4058" actId="1036"/>
          <ac:spMkLst>
            <pc:docMk/>
            <pc:sldMk cId="3883571395" sldId="412"/>
            <ac:spMk id="19" creationId="{A8A280E5-1695-DE6E-8829-94B76C2122DD}"/>
          </ac:spMkLst>
        </pc:spChg>
        <pc:spChg chg="mod">
          <ac:chgData name="신 주용" userId="ce306e5e72bceba6" providerId="LiveId" clId="{73460FC2-CDF1-4B87-9E16-617BC924F924}" dt="2022-05-15T06:32:31.309" v="4055" actId="1036"/>
          <ac:spMkLst>
            <pc:docMk/>
            <pc:sldMk cId="3883571395" sldId="412"/>
            <ac:spMk id="23" creationId="{9CF32FD6-D062-41C1-9975-AD06E8B9FC85}"/>
          </ac:spMkLst>
        </pc:spChg>
        <pc:grpChg chg="mod">
          <ac:chgData name="신 주용" userId="ce306e5e72bceba6" providerId="LiveId" clId="{73460FC2-CDF1-4B87-9E16-617BC924F924}" dt="2022-05-15T06:30:04.583" v="3636" actId="1076"/>
          <ac:grpSpMkLst>
            <pc:docMk/>
            <pc:sldMk cId="3883571395" sldId="412"/>
            <ac:grpSpMk id="15" creationId="{00000000-0000-0000-0000-000000000000}"/>
          </ac:grpSpMkLst>
        </pc:grpChg>
        <pc:picChg chg="add mod">
          <ac:chgData name="신 주용" userId="ce306e5e72bceba6" providerId="LiveId" clId="{73460FC2-CDF1-4B87-9E16-617BC924F924}" dt="2022-05-15T06:31:07.483" v="3772" actId="1035"/>
          <ac:picMkLst>
            <pc:docMk/>
            <pc:sldMk cId="3883571395" sldId="412"/>
            <ac:picMk id="3" creationId="{6EB5BE90-071B-E5E8-757B-E18B95DF0EB1}"/>
          </ac:picMkLst>
        </pc:picChg>
        <pc:picChg chg="add del mod">
          <ac:chgData name="신 주용" userId="ce306e5e72bceba6" providerId="LiveId" clId="{73460FC2-CDF1-4B87-9E16-617BC924F924}" dt="2022-05-15T06:30:58.857" v="3765" actId="478"/>
          <ac:picMkLst>
            <pc:docMk/>
            <pc:sldMk cId="3883571395" sldId="412"/>
            <ac:picMk id="5" creationId="{D3BC95F7-708C-41B6-EFC4-4833878D0456}"/>
          </ac:picMkLst>
        </pc:picChg>
        <pc:picChg chg="add mod">
          <ac:chgData name="신 주용" userId="ce306e5e72bceba6" providerId="LiveId" clId="{73460FC2-CDF1-4B87-9E16-617BC924F924}" dt="2022-05-15T06:31:07.483" v="3772" actId="1035"/>
          <ac:picMkLst>
            <pc:docMk/>
            <pc:sldMk cId="3883571395" sldId="412"/>
            <ac:picMk id="10" creationId="{41D946D0-B598-D77F-8D33-DD035174E410}"/>
          </ac:picMkLst>
        </pc:picChg>
        <pc:picChg chg="del">
          <ac:chgData name="신 주용" userId="ce306e5e72bceba6" providerId="LiveId" clId="{73460FC2-CDF1-4B87-9E16-617BC924F924}" dt="2022-05-15T06:26:09.005" v="2840" actId="478"/>
          <ac:picMkLst>
            <pc:docMk/>
            <pc:sldMk cId="3883571395" sldId="412"/>
            <ac:picMk id="12" creationId="{6F10F0A5-8675-D743-9286-CF77545810DE}"/>
          </ac:picMkLst>
        </pc:picChg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698816183" sldId="413"/>
        </pc:sldMkLst>
      </pc:sldChg>
      <pc:sldChg chg="modSp add mod">
        <pc:chgData name="신 주용" userId="ce306e5e72bceba6" providerId="LiveId" clId="{73460FC2-CDF1-4B87-9E16-617BC924F924}" dt="2022-05-15T06:40:09.193" v="4721" actId="1036"/>
        <pc:sldMkLst>
          <pc:docMk/>
          <pc:sldMk cId="1967155597" sldId="413"/>
        </pc:sldMkLst>
        <pc:spChg chg="mod">
          <ac:chgData name="신 주용" userId="ce306e5e72bceba6" providerId="LiveId" clId="{73460FC2-CDF1-4B87-9E16-617BC924F924}" dt="2022-05-15T06:40:09.193" v="4721" actId="1036"/>
          <ac:spMkLst>
            <pc:docMk/>
            <pc:sldMk cId="1967155597" sldId="413"/>
            <ac:spMk id="19" creationId="{A8A280E5-1695-DE6E-8829-94B76C2122DD}"/>
          </ac:spMkLst>
        </pc:spChg>
        <pc:spChg chg="mod">
          <ac:chgData name="신 주용" userId="ce306e5e72bceba6" providerId="LiveId" clId="{73460FC2-CDF1-4B87-9E16-617BC924F924}" dt="2022-05-15T06:39:14.391" v="4622" actId="1036"/>
          <ac:spMkLst>
            <pc:docMk/>
            <pc:sldMk cId="1967155597" sldId="413"/>
            <ac:spMk id="23" creationId="{9CF32FD6-D062-41C1-9975-AD06E8B9FC85}"/>
          </ac:spMkLst>
        </pc:spChg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3366886170" sldId="414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1541847495" sldId="415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2687952847" sldId="416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2563302311" sldId="417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1131731090" sldId="419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2067351795" sldId="420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3870488523" sldId="4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연습문제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8.3</a:t>
            </a: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8.3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671E6-D133-6EEE-2EB6-0DF33D6F8B3A}"/>
              </a:ext>
            </a:extLst>
          </p:cNvPr>
          <p:cNvSpPr txBox="1"/>
          <p:nvPr/>
        </p:nvSpPr>
        <p:spPr>
          <a:xfrm>
            <a:off x="1007858" y="1127617"/>
            <a:ext cx="10242958" cy="16927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8.3 </a:t>
            </a:r>
            <a:r>
              <a:rPr lang="ko-KR" altLang="en-US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시스템의 스냅숏을 고려하라</a:t>
            </a:r>
            <a:r>
              <a:rPr lang="en-US" altLang="ko-KR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은행원 알고리즘 사용</a:t>
            </a:r>
            <a:endParaRPr lang="en-US" altLang="ko-KR" sz="32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a.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행렬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Need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내용은 무엇인가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b.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시스템은 안전한 상태인가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c.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T1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요청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(0,4,2,0)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도착하면 주어진 요청은 즉시 승인될 수 있는가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1F44D23-1021-C28A-4076-D502D68B6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09996"/>
              </p:ext>
            </p:extLst>
          </p:nvPr>
        </p:nvGraphicFramePr>
        <p:xfrm>
          <a:off x="1007858" y="3043318"/>
          <a:ext cx="550276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5690">
                  <a:extLst>
                    <a:ext uri="{9D8B030D-6E8A-4147-A177-3AD203B41FA5}">
                      <a16:colId xmlns:a16="http://schemas.microsoft.com/office/drawing/2014/main" val="2110752428"/>
                    </a:ext>
                  </a:extLst>
                </a:gridCol>
                <a:gridCol w="1375690">
                  <a:extLst>
                    <a:ext uri="{9D8B030D-6E8A-4147-A177-3AD203B41FA5}">
                      <a16:colId xmlns:a16="http://schemas.microsoft.com/office/drawing/2014/main" val="3560380740"/>
                    </a:ext>
                  </a:extLst>
                </a:gridCol>
                <a:gridCol w="1375690">
                  <a:extLst>
                    <a:ext uri="{9D8B030D-6E8A-4147-A177-3AD203B41FA5}">
                      <a16:colId xmlns:a16="http://schemas.microsoft.com/office/drawing/2014/main" val="2674861662"/>
                    </a:ext>
                  </a:extLst>
                </a:gridCol>
                <a:gridCol w="1375690">
                  <a:extLst>
                    <a:ext uri="{9D8B030D-6E8A-4147-A177-3AD203B41FA5}">
                      <a16:colId xmlns:a16="http://schemas.microsoft.com/office/drawing/2014/main" val="4037547762"/>
                    </a:ext>
                  </a:extLst>
                </a:gridCol>
              </a:tblGrid>
              <a:tr h="3154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Allocation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Available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83030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732908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T0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0 0 1 2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0 0 1 2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1 5 2 0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364042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1 0 0 0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1 7 5 0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597527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1 3 5 4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2 3 5 6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13424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T3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0 6 3 2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0 6 5 2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53609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T4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0 0 1 4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0 6 5 6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57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38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8.3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671E6-D133-6EEE-2EB6-0DF33D6F8B3A}"/>
              </a:ext>
            </a:extLst>
          </p:cNvPr>
          <p:cNvSpPr txBox="1"/>
          <p:nvPr/>
        </p:nvSpPr>
        <p:spPr>
          <a:xfrm>
            <a:off x="1007858" y="1127617"/>
            <a:ext cx="10242958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8.3 </a:t>
            </a:r>
            <a:r>
              <a:rPr lang="ko-KR" altLang="en-US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시스템의 스냅숏을 고려하라</a:t>
            </a:r>
            <a:r>
              <a:rPr lang="en-US" altLang="ko-KR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은행원 알고리즘 사용</a:t>
            </a:r>
            <a:endParaRPr lang="en-US" altLang="ko-KR" sz="32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a.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행렬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Need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내용은 무엇인가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1F44D23-1021-C28A-4076-D502D68B6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22619"/>
              </p:ext>
            </p:extLst>
          </p:nvPr>
        </p:nvGraphicFramePr>
        <p:xfrm>
          <a:off x="3840635" y="2415107"/>
          <a:ext cx="4386263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093">
                  <a:extLst>
                    <a:ext uri="{9D8B030D-6E8A-4147-A177-3AD203B41FA5}">
                      <a16:colId xmlns:a16="http://schemas.microsoft.com/office/drawing/2014/main" val="2110752428"/>
                    </a:ext>
                  </a:extLst>
                </a:gridCol>
                <a:gridCol w="1389566">
                  <a:extLst>
                    <a:ext uri="{9D8B030D-6E8A-4147-A177-3AD203B41FA5}">
                      <a16:colId xmlns:a16="http://schemas.microsoft.com/office/drawing/2014/main" val="3560380740"/>
                    </a:ext>
                  </a:extLst>
                </a:gridCol>
                <a:gridCol w="1246802">
                  <a:extLst>
                    <a:ext uri="{9D8B030D-6E8A-4147-A177-3AD203B41FA5}">
                      <a16:colId xmlns:a16="http://schemas.microsoft.com/office/drawing/2014/main" val="2674861662"/>
                    </a:ext>
                  </a:extLst>
                </a:gridCol>
                <a:gridCol w="1246802">
                  <a:extLst>
                    <a:ext uri="{9D8B030D-6E8A-4147-A177-3AD203B41FA5}">
                      <a16:colId xmlns:a16="http://schemas.microsoft.com/office/drawing/2014/main" val="4037547762"/>
                    </a:ext>
                  </a:extLst>
                </a:gridCol>
              </a:tblGrid>
              <a:tr h="31540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Allocation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Max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Need</a:t>
                      </a:r>
                      <a:endParaRPr lang="ko-KR" alt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83030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 B C D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A B C D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A B C D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32908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T0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0 0 1 2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0 0 1 2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0 0 0 0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64042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T1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1 0 0 0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1 7 5 0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0 7 5 0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97527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1 3 5 4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2 3 5 6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1 0 0 2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3424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T3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0 6 3 2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0 6 5 2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0 0 2 0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53609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T4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0 0 1 4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0 6 5 6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0 6 4 2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57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73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8.3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671E6-D133-6EEE-2EB6-0DF33D6F8B3A}"/>
              </a:ext>
            </a:extLst>
          </p:cNvPr>
          <p:cNvSpPr txBox="1"/>
          <p:nvPr/>
        </p:nvSpPr>
        <p:spPr>
          <a:xfrm>
            <a:off x="1007858" y="1127617"/>
            <a:ext cx="10242958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8.3 </a:t>
            </a:r>
            <a:r>
              <a:rPr lang="ko-KR" altLang="en-US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시스템의 스냅숏을 고려하라</a:t>
            </a:r>
            <a:r>
              <a:rPr lang="en-US" altLang="ko-KR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은행원 알고리즘 사용</a:t>
            </a:r>
            <a:endParaRPr lang="en-US" altLang="ko-KR" sz="32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b.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시스템은 안전한 상태인가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   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1F44D23-1021-C28A-4076-D502D68B6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91714"/>
              </p:ext>
            </p:extLst>
          </p:nvPr>
        </p:nvGraphicFramePr>
        <p:xfrm>
          <a:off x="3174186" y="2402749"/>
          <a:ext cx="5769936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342">
                  <a:extLst>
                    <a:ext uri="{9D8B030D-6E8A-4147-A177-3AD203B41FA5}">
                      <a16:colId xmlns:a16="http://schemas.microsoft.com/office/drawing/2014/main" val="2110752428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560380740"/>
                    </a:ext>
                  </a:extLst>
                </a:gridCol>
                <a:gridCol w="1023457">
                  <a:extLst>
                    <a:ext uri="{9D8B030D-6E8A-4147-A177-3AD203B41FA5}">
                      <a16:colId xmlns:a16="http://schemas.microsoft.com/office/drawing/2014/main" val="2674861662"/>
                    </a:ext>
                  </a:extLst>
                </a:gridCol>
                <a:gridCol w="1107347">
                  <a:extLst>
                    <a:ext uri="{9D8B030D-6E8A-4147-A177-3AD203B41FA5}">
                      <a16:colId xmlns:a16="http://schemas.microsoft.com/office/drawing/2014/main" val="3068192107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3602360778"/>
                    </a:ext>
                  </a:extLst>
                </a:gridCol>
                <a:gridCol w="643537">
                  <a:extLst>
                    <a:ext uri="{9D8B030D-6E8A-4147-A177-3AD203B41FA5}">
                      <a16:colId xmlns:a16="http://schemas.microsoft.com/office/drawing/2014/main" val="1120749814"/>
                    </a:ext>
                  </a:extLst>
                </a:gridCol>
              </a:tblGrid>
              <a:tr h="31540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Allocation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Need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Available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Available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turn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3030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 B C 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 B C 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32908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0 0 1 2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0 0 0 0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1 5 2 0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1 5 3 2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64042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1 0 0 0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0 7 5 0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3 14 12 12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97527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1 3 5 4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1 0 0 2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2 8 8 6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3424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0 6 3 2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0 0 2 0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2 14 11 8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53609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0 0 1 4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0 6 4 2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2 14 12 12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57031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E3E9058-524E-8524-4333-8F3CC127DC21}"/>
              </a:ext>
            </a:extLst>
          </p:cNvPr>
          <p:cNvSpPr txBox="1"/>
          <p:nvPr/>
        </p:nvSpPr>
        <p:spPr>
          <a:xfrm>
            <a:off x="2921727" y="5099829"/>
            <a:ext cx="6415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T0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T2 -&gt; T3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T4 -&gt; T1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순서가 안전성 기준을 만족하기에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57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8.3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671E6-D133-6EEE-2EB6-0DF33D6F8B3A}"/>
              </a:ext>
            </a:extLst>
          </p:cNvPr>
          <p:cNvSpPr txBox="1"/>
          <p:nvPr/>
        </p:nvSpPr>
        <p:spPr>
          <a:xfrm>
            <a:off x="1007858" y="1127617"/>
            <a:ext cx="10242958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8.3 </a:t>
            </a:r>
            <a:r>
              <a:rPr lang="ko-KR" altLang="en-US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시스템의 스냅숏을 고려하라</a:t>
            </a:r>
            <a:r>
              <a:rPr lang="en-US" altLang="ko-KR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은행원 알고리즘 사용</a:t>
            </a:r>
            <a:endParaRPr lang="en-US" altLang="ko-KR" sz="32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  c.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스레드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요청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(0,4,2,0)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가 도착하면 주어진 요청은 즉시 승인될 수 있는가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?</a:t>
            </a:r>
            <a:endParaRPr lang="en-US" altLang="ko-KR" sz="32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3E9058-524E-8524-4333-8F3CC127DC21}"/>
              </a:ext>
            </a:extLst>
          </p:cNvPr>
          <p:cNvSpPr txBox="1"/>
          <p:nvPr/>
        </p:nvSpPr>
        <p:spPr>
          <a:xfrm>
            <a:off x="2202081" y="5585272"/>
            <a:ext cx="766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Available&lt;1,5,2,0&gt;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Request&lt;0,4,2,0&gt;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 크므로 승인될 수 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우측의 안전성 검사에도 기준을 충족하기에 승인될 수 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/>
          </a:p>
        </p:txBody>
      </p:sp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DBA449ED-5B1B-0161-BF76-A547E4373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38374"/>
              </p:ext>
            </p:extLst>
          </p:nvPr>
        </p:nvGraphicFramePr>
        <p:xfrm>
          <a:off x="1775522" y="2396833"/>
          <a:ext cx="7955707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394">
                  <a:extLst>
                    <a:ext uri="{9D8B030D-6E8A-4147-A177-3AD203B41FA5}">
                      <a16:colId xmlns:a16="http://schemas.microsoft.com/office/drawing/2014/main" val="2110752428"/>
                    </a:ext>
                  </a:extLst>
                </a:gridCol>
                <a:gridCol w="1506076">
                  <a:extLst>
                    <a:ext uri="{9D8B030D-6E8A-4147-A177-3AD203B41FA5}">
                      <a16:colId xmlns:a16="http://schemas.microsoft.com/office/drawing/2014/main" val="3560380740"/>
                    </a:ext>
                  </a:extLst>
                </a:gridCol>
                <a:gridCol w="1267181">
                  <a:extLst>
                    <a:ext uri="{9D8B030D-6E8A-4147-A177-3AD203B41FA5}">
                      <a16:colId xmlns:a16="http://schemas.microsoft.com/office/drawing/2014/main" val="2674861662"/>
                    </a:ext>
                  </a:extLst>
                </a:gridCol>
                <a:gridCol w="1371048">
                  <a:extLst>
                    <a:ext uri="{9D8B030D-6E8A-4147-A177-3AD203B41FA5}">
                      <a16:colId xmlns:a16="http://schemas.microsoft.com/office/drawing/2014/main" val="3068192107"/>
                    </a:ext>
                  </a:extLst>
                </a:gridCol>
                <a:gridCol w="1303934">
                  <a:extLst>
                    <a:ext uri="{9D8B030D-6E8A-4147-A177-3AD203B41FA5}">
                      <a16:colId xmlns:a16="http://schemas.microsoft.com/office/drawing/2014/main" val="3602360778"/>
                    </a:ext>
                  </a:extLst>
                </a:gridCol>
                <a:gridCol w="1318511">
                  <a:extLst>
                    <a:ext uri="{9D8B030D-6E8A-4147-A177-3AD203B41FA5}">
                      <a16:colId xmlns:a16="http://schemas.microsoft.com/office/drawing/2014/main" val="1120749814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4275543796"/>
                    </a:ext>
                  </a:extLst>
                </a:gridCol>
              </a:tblGrid>
              <a:tr h="31540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Allocation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Need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Available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Available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Turn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3030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 B C 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 B C 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32908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0 0 1 2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0 0 0 0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trike="sngStrike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trike="sngStrike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trike="sngStrike" dirty="0"/>
                        <a:t>1 5 2 0</a:t>
                      </a:r>
                      <a:r>
                        <a:rPr lang="en-US" altLang="ko-KR" dirty="0"/>
                        <a:t> -&gt;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1 1 0 0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1 1 1 2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64042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1 0 0 0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 -&gt;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1 4 2 0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u="none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0 7 5 0 </a:t>
                      </a:r>
                      <a:r>
                        <a:rPr lang="en-US" altLang="ko-KR" b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-&gt;</a:t>
                      </a:r>
                    </a:p>
                    <a:p>
                      <a:pPr algn="ctr" latinLnBrk="1"/>
                      <a:r>
                        <a:rPr lang="en-US" altLang="ko-KR" b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0 3 3 0</a:t>
                      </a:r>
                      <a:endParaRPr lang="en-US" altLang="ko-KR" b="0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/>
                        <a:t>0 4 2 0</a:t>
                      </a:r>
                      <a:endParaRPr lang="ko-KR" altLang="en-US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3 14 12 12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97527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1 3 5 4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1 0 0 2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2 4 6 6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3424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0 6 3 2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0 0 2 0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2 10 9 8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53609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0 0 1 4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0 6 4 2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2 10 10 12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57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19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8.9</a:t>
            </a:r>
          </a:p>
        </p:txBody>
      </p:sp>
    </p:spTree>
    <p:extLst>
      <p:ext uri="{BB962C8B-B14F-4D97-AF65-F5344CB8AC3E}">
        <p14:creationId xmlns:p14="http://schemas.microsoft.com/office/powerpoint/2010/main" val="378380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8.9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671E6-D133-6EEE-2EB6-0DF33D6F8B3A}"/>
              </a:ext>
            </a:extLst>
          </p:cNvPr>
          <p:cNvSpPr txBox="1"/>
          <p:nvPr/>
        </p:nvSpPr>
        <p:spPr>
          <a:xfrm>
            <a:off x="1007858" y="1127617"/>
            <a:ext cx="10242958" cy="16927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8.9 </a:t>
            </a:r>
            <a:r>
              <a:rPr lang="ko-KR" altLang="en-US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현재시스템의 상태가 아래와 같다</a:t>
            </a:r>
            <a:endParaRPr lang="en-US" altLang="ko-KR" sz="32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은행원 알고리즘을 사용하여 각 상태가 불안전 상태인지 결정하라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만일 상태가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안전이라면 프로세스가 종료할 수 있는 순서를 설명하라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그렇지 않다면 상태가 불안전한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이유를 설명하라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B4EA1326-3D58-F9AE-9B7E-E02258533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91263"/>
              </p:ext>
            </p:extLst>
          </p:nvPr>
        </p:nvGraphicFramePr>
        <p:xfrm>
          <a:off x="672647" y="3049697"/>
          <a:ext cx="5785303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258">
                  <a:extLst>
                    <a:ext uri="{9D8B030D-6E8A-4147-A177-3AD203B41FA5}">
                      <a16:colId xmlns:a16="http://schemas.microsoft.com/office/drawing/2014/main" val="211075242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56038074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67486166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494771724"/>
                    </a:ext>
                  </a:extLst>
                </a:gridCol>
                <a:gridCol w="1180449">
                  <a:extLst>
                    <a:ext uri="{9D8B030D-6E8A-4147-A177-3AD203B41FA5}">
                      <a16:colId xmlns:a16="http://schemas.microsoft.com/office/drawing/2014/main" val="1484273537"/>
                    </a:ext>
                  </a:extLst>
                </a:gridCol>
                <a:gridCol w="655971">
                  <a:extLst>
                    <a:ext uri="{9D8B030D-6E8A-4147-A177-3AD203B41FA5}">
                      <a16:colId xmlns:a16="http://schemas.microsoft.com/office/drawing/2014/main" val="1605953760"/>
                    </a:ext>
                  </a:extLst>
                </a:gridCol>
              </a:tblGrid>
              <a:tr h="31540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Available(0, 3, 0, 1)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4923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Allocation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Max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Need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Available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Turn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83030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 B C 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 B C 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 B C 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 B C 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732908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3 0 1 4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5 1 1 7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2 1 0 3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364042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2 2 1 0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3 2 1 1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1 0 0 1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5 6 3 2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597527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3 1 2 1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3 3 2 1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0 2 0 0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3 4 2 2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13424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0 5 1 0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4 6 1 2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4 1 0 2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5 11 4 2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53609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4 2 1 2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6 3 2 5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2 1 1 3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57031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551E7E8-C499-1D88-AB74-329BD98AE790}"/>
              </a:ext>
            </a:extLst>
          </p:cNvPr>
          <p:cNvSpPr txBox="1"/>
          <p:nvPr/>
        </p:nvSpPr>
        <p:spPr>
          <a:xfrm>
            <a:off x="6496050" y="4028885"/>
            <a:ext cx="51357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작업인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T3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처리 이후 더 이상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Need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충족시킬 수 없습니다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 충족되지 않아서 남은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자원의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Need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만큼을 채울 수 없으므로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불안전 상태입니다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962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8.9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671E6-D133-6EEE-2EB6-0DF33D6F8B3A}"/>
              </a:ext>
            </a:extLst>
          </p:cNvPr>
          <p:cNvSpPr txBox="1"/>
          <p:nvPr/>
        </p:nvSpPr>
        <p:spPr>
          <a:xfrm>
            <a:off x="1007858" y="1127617"/>
            <a:ext cx="10242958" cy="16927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8.9 </a:t>
            </a:r>
            <a:r>
              <a:rPr lang="ko-KR" altLang="en-US" sz="3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현재시스템의 상태가 아래와 같다</a:t>
            </a:r>
            <a:endParaRPr lang="en-US" altLang="ko-KR" sz="3200" b="1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은행원 알고리즘을 사용하여 각 상태가 불안전 상태인지 결정하라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만일 상태가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안전이라면 프로세스가 종료할 수 있는 순서를 설명하라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그렇지 않다면 상태가 불안전한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이유를 설명하라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B4EA1326-3D58-F9AE-9B7E-E02258533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0489"/>
              </p:ext>
            </p:extLst>
          </p:nvPr>
        </p:nvGraphicFramePr>
        <p:xfrm>
          <a:off x="672647" y="3049697"/>
          <a:ext cx="5785303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258">
                  <a:extLst>
                    <a:ext uri="{9D8B030D-6E8A-4147-A177-3AD203B41FA5}">
                      <a16:colId xmlns:a16="http://schemas.microsoft.com/office/drawing/2014/main" val="211075242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56038074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67486166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494771724"/>
                    </a:ext>
                  </a:extLst>
                </a:gridCol>
                <a:gridCol w="1180449">
                  <a:extLst>
                    <a:ext uri="{9D8B030D-6E8A-4147-A177-3AD203B41FA5}">
                      <a16:colId xmlns:a16="http://schemas.microsoft.com/office/drawing/2014/main" val="1484273537"/>
                    </a:ext>
                  </a:extLst>
                </a:gridCol>
                <a:gridCol w="655971">
                  <a:extLst>
                    <a:ext uri="{9D8B030D-6E8A-4147-A177-3AD203B41FA5}">
                      <a16:colId xmlns:a16="http://schemas.microsoft.com/office/drawing/2014/main" val="1605953760"/>
                    </a:ext>
                  </a:extLst>
                </a:gridCol>
              </a:tblGrid>
              <a:tr h="31540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Available(1, 0, 0, 2)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4923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Allocation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Max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Need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Available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Turn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83030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 B C 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 B C 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 B C 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A B C 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732908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3 0 1 4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5 1 1 7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2 1 0 3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13 10 6 9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364042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2 2 1 0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3 2 1 1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1 0 0 1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3 2 1 2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597527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3 1 2 1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3 3 2 1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0 2 0 0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6 3 3 3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13424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0 5 1 0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4 6 1 2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4 1 0 2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6 8 4 3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53609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T4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4 2 1 2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6 3 2 5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2 1 1 3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10 10 5 5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57031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551E7E8-C499-1D88-AB74-329BD98AE790}"/>
              </a:ext>
            </a:extLst>
          </p:cNvPr>
          <p:cNvSpPr txBox="1"/>
          <p:nvPr/>
        </p:nvSpPr>
        <p:spPr>
          <a:xfrm>
            <a:off x="6486525" y="4324160"/>
            <a:ext cx="5135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T1 -&gt; T2 -&gt; T3 -&gt; T4 -&gt; T0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안전성 기준을 만족하므로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안전한 상태입니다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54892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5484</TotalTime>
  <Words>871</Words>
  <Application>Microsoft Office PowerPoint</Application>
  <PresentationFormat>와이드스크린</PresentationFormat>
  <Paragraphs>247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배달의민족 한나체 Pro</vt:lpstr>
      <vt:lpstr>Arial</vt:lpstr>
      <vt:lpstr>배달의민족 주아</vt:lpstr>
      <vt:lpstr>맑은 고딕</vt:lpstr>
      <vt:lpstr>야놀자 야체 B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76</cp:revision>
  <dcterms:created xsi:type="dcterms:W3CDTF">2021-09-22T03:36:31Z</dcterms:created>
  <dcterms:modified xsi:type="dcterms:W3CDTF">2022-05-22T14:49:48Z</dcterms:modified>
</cp:coreProperties>
</file>