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68" r:id="rId2"/>
    <p:sldId id="407" r:id="rId3"/>
    <p:sldId id="409" r:id="rId4"/>
    <p:sldId id="410" r:id="rId5"/>
    <p:sldId id="412" r:id="rId6"/>
    <p:sldId id="411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배달의민족 주아" panose="02020603020101020101" pitchFamily="18" charset="-127"/>
      <p:regular r:id="rId21"/>
    </p:embeddedFont>
    <p:embeddedFont>
      <p:font typeface="배달의민족 한나체 Pro" panose="020B0600000101010101" pitchFamily="50" charset="-127"/>
      <p:regular r:id="rId22"/>
    </p:embeddedFont>
    <p:embeddedFont>
      <p:font typeface="야놀자 야체 B" panose="02020603020101020101" pitchFamily="18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7447C-1B2A-45D2-8D90-96B1CFDB3AE8}" v="683" dt="2022-05-28T14:41:25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6F47447C-1B2A-45D2-8D90-96B1CFDB3AE8}"/>
    <pc:docChg chg="undo redo custSel addSld delSld modSld sldOrd">
      <pc:chgData name="신 주용" userId="ce306e5e72bceba6" providerId="LiveId" clId="{6F47447C-1B2A-45D2-8D90-96B1CFDB3AE8}" dt="2022-05-28T14:41:25.740" v="7612" actId="20577"/>
      <pc:docMkLst>
        <pc:docMk/>
      </pc:docMkLst>
      <pc:sldChg chg="modSp mod">
        <pc:chgData name="신 주용" userId="ce306e5e72bceba6" providerId="LiveId" clId="{6F47447C-1B2A-45D2-8D90-96B1CFDB3AE8}" dt="2022-05-28T10:35:44.599" v="1" actId="20577"/>
        <pc:sldMkLst>
          <pc:docMk/>
          <pc:sldMk cId="109162043" sldId="368"/>
        </pc:sldMkLst>
        <pc:spChg chg="mod">
          <ac:chgData name="신 주용" userId="ce306e5e72bceba6" providerId="LiveId" clId="{6F47447C-1B2A-45D2-8D90-96B1CFDB3AE8}" dt="2022-05-28T10:35:44.599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6F47447C-1B2A-45D2-8D90-96B1CFDB3AE8}" dt="2022-05-28T10:35:47.639" v="4" actId="20577"/>
        <pc:sldMkLst>
          <pc:docMk/>
          <pc:sldMk cId="1342536853" sldId="407"/>
        </pc:sldMkLst>
        <pc:spChg chg="mod">
          <ac:chgData name="신 주용" userId="ce306e5e72bceba6" providerId="LiveId" clId="{6F47447C-1B2A-45D2-8D90-96B1CFDB3AE8}" dt="2022-05-28T10:35:47.639" v="4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6F47447C-1B2A-45D2-8D90-96B1CFDB3AE8}" dt="2022-05-28T14:01:53.172" v="3627" actId="207"/>
        <pc:sldMkLst>
          <pc:docMk/>
          <pc:sldMk cId="1054383841" sldId="409"/>
        </pc:sldMkLst>
        <pc:spChg chg="mod">
          <ac:chgData name="신 주용" userId="ce306e5e72bceba6" providerId="LiveId" clId="{6F47447C-1B2A-45D2-8D90-96B1CFDB3AE8}" dt="2022-05-28T10:35:58.286" v="13" actId="20577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6F47447C-1B2A-45D2-8D90-96B1CFDB3AE8}" dt="2022-05-28T10:44:12.656" v="1129" actId="207"/>
          <ac:spMkLst>
            <pc:docMk/>
            <pc:sldMk cId="1054383841" sldId="409"/>
            <ac:spMk id="16" creationId="{B94671E6-D133-6EEE-2EB6-0DF33D6F8B3A}"/>
          </ac:spMkLst>
        </pc:spChg>
        <pc:spChg chg="add mod">
          <ac:chgData name="신 주용" userId="ce306e5e72bceba6" providerId="LiveId" clId="{6F47447C-1B2A-45D2-8D90-96B1CFDB3AE8}" dt="2022-05-28T14:01:53.172" v="3627" actId="207"/>
          <ac:spMkLst>
            <pc:docMk/>
            <pc:sldMk cId="1054383841" sldId="409"/>
            <ac:spMk id="17" creationId="{5EE4E8B7-7BBF-54E2-5033-779D26375A7A}"/>
          </ac:spMkLst>
        </pc:spChg>
        <pc:grpChg chg="mod">
          <ac:chgData name="신 주용" userId="ce306e5e72bceba6" providerId="LiveId" clId="{6F47447C-1B2A-45D2-8D90-96B1CFDB3AE8}" dt="2022-05-28T10:36:02.055" v="14" actId="1076"/>
          <ac:grpSpMkLst>
            <pc:docMk/>
            <pc:sldMk cId="1054383841" sldId="409"/>
            <ac:grpSpMk id="15" creationId="{00000000-0000-0000-0000-000000000000}"/>
          </ac:grpSpMkLst>
        </pc:grpChg>
        <pc:graphicFrameChg chg="del mod modGraphic">
          <ac:chgData name="신 주용" userId="ce306e5e72bceba6" providerId="LiveId" clId="{6F47447C-1B2A-45D2-8D90-96B1CFDB3AE8}" dt="2022-05-28T10:36:41.306" v="163" actId="478"/>
          <ac:graphicFrameMkLst>
            <pc:docMk/>
            <pc:sldMk cId="1054383841" sldId="409"/>
            <ac:graphicFrameMk id="2" creationId="{E1F44D23-1021-C28A-4076-D502D68B6A16}"/>
          </ac:graphicFrameMkLst>
        </pc:graphicFrameChg>
      </pc:sldChg>
      <pc:sldChg chg="del">
        <pc:chgData name="신 주용" userId="ce306e5e72bceba6" providerId="LiveId" clId="{6F47447C-1B2A-45D2-8D90-96B1CFDB3AE8}" dt="2022-05-28T10:44:20.373" v="1131" actId="47"/>
        <pc:sldMkLst>
          <pc:docMk/>
          <pc:sldMk cId="861732279" sldId="410"/>
        </pc:sldMkLst>
      </pc:sldChg>
      <pc:sldChg chg="modSp add mod ord">
        <pc:chgData name="신 주용" userId="ce306e5e72bceba6" providerId="LiveId" clId="{6F47447C-1B2A-45D2-8D90-96B1CFDB3AE8}" dt="2022-05-28T10:44:43.889" v="1136" actId="20577"/>
        <pc:sldMkLst>
          <pc:docMk/>
          <pc:sldMk cId="1663018091" sldId="410"/>
        </pc:sldMkLst>
        <pc:spChg chg="mod">
          <ac:chgData name="신 주용" userId="ce306e5e72bceba6" providerId="LiveId" clId="{6F47447C-1B2A-45D2-8D90-96B1CFDB3AE8}" dt="2022-05-28T10:44:43.889" v="1136" actId="20577"/>
          <ac:spMkLst>
            <pc:docMk/>
            <pc:sldMk cId="1663018091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6F47447C-1B2A-45D2-8D90-96B1CFDB3AE8}" dt="2022-05-28T10:36:27.462" v="154" actId="47"/>
        <pc:sldMkLst>
          <pc:docMk/>
          <pc:sldMk cId="2896570649" sldId="411"/>
        </pc:sldMkLst>
      </pc:sldChg>
      <pc:sldChg chg="addSp delSp modSp add mod ord">
        <pc:chgData name="신 주용" userId="ce306e5e72bceba6" providerId="LiveId" clId="{6F47447C-1B2A-45D2-8D90-96B1CFDB3AE8}" dt="2022-05-28T14:01:49.859" v="3626" actId="207"/>
        <pc:sldMkLst>
          <pc:docMk/>
          <pc:sldMk cId="3167683133" sldId="411"/>
        </pc:sldMkLst>
        <pc:spChg chg="mod">
          <ac:chgData name="신 주용" userId="ce306e5e72bceba6" providerId="LiveId" clId="{6F47447C-1B2A-45D2-8D90-96B1CFDB3AE8}" dt="2022-05-28T10:44:49.302" v="1141" actId="20577"/>
          <ac:spMkLst>
            <pc:docMk/>
            <pc:sldMk cId="3167683133" sldId="411"/>
            <ac:spMk id="14" creationId="{7AA523DA-F32B-4AF2-A924-947D338998C0}"/>
          </ac:spMkLst>
        </pc:spChg>
        <pc:spChg chg="mod">
          <ac:chgData name="신 주용" userId="ce306e5e72bceba6" providerId="LiveId" clId="{6F47447C-1B2A-45D2-8D90-96B1CFDB3AE8}" dt="2022-05-28T11:23:10.648" v="1706" actId="20577"/>
          <ac:spMkLst>
            <pc:docMk/>
            <pc:sldMk cId="3167683133" sldId="411"/>
            <ac:spMk id="16" creationId="{B94671E6-D133-6EEE-2EB6-0DF33D6F8B3A}"/>
          </ac:spMkLst>
        </pc:spChg>
        <pc:spChg chg="del mod">
          <ac:chgData name="신 주용" userId="ce306e5e72bceba6" providerId="LiveId" clId="{6F47447C-1B2A-45D2-8D90-96B1CFDB3AE8}" dt="2022-05-28T11:22:51.682" v="1634" actId="478"/>
          <ac:spMkLst>
            <pc:docMk/>
            <pc:sldMk cId="3167683133" sldId="411"/>
            <ac:spMk id="17" creationId="{5EE4E8B7-7BBF-54E2-5033-779D26375A7A}"/>
          </ac:spMkLst>
        </pc:spChg>
        <pc:spChg chg="add mod">
          <ac:chgData name="신 주용" userId="ce306e5e72bceba6" providerId="LiveId" clId="{6F47447C-1B2A-45D2-8D90-96B1CFDB3AE8}" dt="2022-05-28T14:01:49.859" v="3626" actId="207"/>
          <ac:spMkLst>
            <pc:docMk/>
            <pc:sldMk cId="3167683133" sldId="411"/>
            <ac:spMk id="18" creationId="{899BAE42-7EA7-D783-3B2B-51F1AB1A3A34}"/>
          </ac:spMkLst>
        </pc:spChg>
      </pc:sldChg>
      <pc:sldChg chg="modSp add mod ord">
        <pc:chgData name="신 주용" userId="ce306e5e72bceba6" providerId="LiveId" clId="{6F47447C-1B2A-45D2-8D90-96B1CFDB3AE8}" dt="2022-05-28T13:35:13.417" v="2503" actId="1076"/>
        <pc:sldMkLst>
          <pc:docMk/>
          <pc:sldMk cId="1783452970" sldId="412"/>
        </pc:sldMkLst>
        <pc:spChg chg="mod">
          <ac:chgData name="신 주용" userId="ce306e5e72bceba6" providerId="LiveId" clId="{6F47447C-1B2A-45D2-8D90-96B1CFDB3AE8}" dt="2022-05-28T13:35:10.303" v="2501" actId="20577"/>
          <ac:spMkLst>
            <pc:docMk/>
            <pc:sldMk cId="1783452970" sldId="412"/>
            <ac:spMk id="16" creationId="{B94671E6-D133-6EEE-2EB6-0DF33D6F8B3A}"/>
          </ac:spMkLst>
        </pc:spChg>
        <pc:grpChg chg="mod">
          <ac:chgData name="신 주용" userId="ce306e5e72bceba6" providerId="LiveId" clId="{6F47447C-1B2A-45D2-8D90-96B1CFDB3AE8}" dt="2022-05-28T13:35:13.417" v="2503" actId="1076"/>
          <ac:grpSpMkLst>
            <pc:docMk/>
            <pc:sldMk cId="1783452970" sldId="412"/>
            <ac:grpSpMk id="15" creationId="{00000000-0000-0000-0000-000000000000}"/>
          </ac:grpSpMkLst>
        </pc:grpChg>
      </pc:sldChg>
      <pc:sldChg chg="del">
        <pc:chgData name="신 주용" userId="ce306e5e72bceba6" providerId="LiveId" clId="{6F47447C-1B2A-45D2-8D90-96B1CFDB3AE8}" dt="2022-05-28T10:36:27.462" v="154" actId="47"/>
        <pc:sldMkLst>
          <pc:docMk/>
          <pc:sldMk cId="1906197006" sldId="412"/>
        </pc:sldMkLst>
      </pc:sldChg>
      <pc:sldChg chg="del">
        <pc:chgData name="신 주용" userId="ce306e5e72bceba6" providerId="LiveId" clId="{6F47447C-1B2A-45D2-8D90-96B1CFDB3AE8}" dt="2022-05-28T10:36:27.462" v="154" actId="47"/>
        <pc:sldMkLst>
          <pc:docMk/>
          <pc:sldMk cId="3783806720" sldId="413"/>
        </pc:sldMkLst>
      </pc:sldChg>
      <pc:sldChg chg="modSp add mod">
        <pc:chgData name="신 주용" userId="ce306e5e72bceba6" providerId="LiveId" clId="{6F47447C-1B2A-45D2-8D90-96B1CFDB3AE8}" dt="2022-05-28T14:01:46.811" v="3625" actId="207"/>
        <pc:sldMkLst>
          <pc:docMk/>
          <pc:sldMk cId="4066668966" sldId="413"/>
        </pc:sldMkLst>
        <pc:spChg chg="mod">
          <ac:chgData name="신 주용" userId="ce306e5e72bceba6" providerId="LiveId" clId="{6F47447C-1B2A-45D2-8D90-96B1CFDB3AE8}" dt="2022-05-28T13:59:46.702" v="3510" actId="113"/>
          <ac:spMkLst>
            <pc:docMk/>
            <pc:sldMk cId="4066668966" sldId="413"/>
            <ac:spMk id="16" creationId="{B94671E6-D133-6EEE-2EB6-0DF33D6F8B3A}"/>
          </ac:spMkLst>
        </pc:spChg>
        <pc:spChg chg="mod">
          <ac:chgData name="신 주용" userId="ce306e5e72bceba6" providerId="LiveId" clId="{6F47447C-1B2A-45D2-8D90-96B1CFDB3AE8}" dt="2022-05-28T14:01:46.811" v="3625" actId="207"/>
          <ac:spMkLst>
            <pc:docMk/>
            <pc:sldMk cId="4066668966" sldId="413"/>
            <ac:spMk id="18" creationId="{899BAE42-7EA7-D783-3B2B-51F1AB1A3A34}"/>
          </ac:spMkLst>
        </pc:spChg>
      </pc:sldChg>
      <pc:sldChg chg="del">
        <pc:chgData name="신 주용" userId="ce306e5e72bceba6" providerId="LiveId" clId="{6F47447C-1B2A-45D2-8D90-96B1CFDB3AE8}" dt="2022-05-28T10:36:27.462" v="154" actId="47"/>
        <pc:sldMkLst>
          <pc:docMk/>
          <pc:sldMk cId="539629405" sldId="414"/>
        </pc:sldMkLst>
      </pc:sldChg>
      <pc:sldChg chg="modSp add mod ord">
        <pc:chgData name="신 주용" userId="ce306e5e72bceba6" providerId="LiveId" clId="{6F47447C-1B2A-45D2-8D90-96B1CFDB3AE8}" dt="2022-05-28T13:40:38.576" v="2793" actId="20577"/>
        <pc:sldMkLst>
          <pc:docMk/>
          <pc:sldMk cId="3138638514" sldId="414"/>
        </pc:sldMkLst>
        <pc:spChg chg="mod">
          <ac:chgData name="신 주용" userId="ce306e5e72bceba6" providerId="LiveId" clId="{6F47447C-1B2A-45D2-8D90-96B1CFDB3AE8}" dt="2022-05-28T13:40:38.576" v="2793" actId="20577"/>
          <ac:spMkLst>
            <pc:docMk/>
            <pc:sldMk cId="3138638514" sldId="414"/>
            <ac:spMk id="36" creationId="{C87EE3C9-854B-49A6-99D9-2933E19EAD82}"/>
          </ac:spMkLst>
        </pc:spChg>
      </pc:sldChg>
      <pc:sldChg chg="addSp delSp modSp add del mod ord">
        <pc:chgData name="신 주용" userId="ce306e5e72bceba6" providerId="LiveId" clId="{6F47447C-1B2A-45D2-8D90-96B1CFDB3AE8}" dt="2022-05-28T13:43:26.761" v="3304" actId="2696"/>
        <pc:sldMkLst>
          <pc:docMk/>
          <pc:sldMk cId="1302972060" sldId="415"/>
        </pc:sldMkLst>
        <pc:spChg chg="mod">
          <ac:chgData name="신 주용" userId="ce306e5e72bceba6" providerId="LiveId" clId="{6F47447C-1B2A-45D2-8D90-96B1CFDB3AE8}" dt="2022-05-28T13:40:46.263" v="2798" actId="20577"/>
          <ac:spMkLst>
            <pc:docMk/>
            <pc:sldMk cId="1302972060" sldId="415"/>
            <ac:spMk id="14" creationId="{7AA523DA-F32B-4AF2-A924-947D338998C0}"/>
          </ac:spMkLst>
        </pc:spChg>
        <pc:spChg chg="del mod">
          <ac:chgData name="신 주용" userId="ce306e5e72bceba6" providerId="LiveId" clId="{6F47447C-1B2A-45D2-8D90-96B1CFDB3AE8}" dt="2022-05-28T13:43:05.305" v="3286"/>
          <ac:spMkLst>
            <pc:docMk/>
            <pc:sldMk cId="1302972060" sldId="415"/>
            <ac:spMk id="16" creationId="{B94671E6-D133-6EEE-2EB6-0DF33D6F8B3A}"/>
          </ac:spMkLst>
        </pc:spChg>
        <pc:spChg chg="add mod">
          <ac:chgData name="신 주용" userId="ce306e5e72bceba6" providerId="LiveId" clId="{6F47447C-1B2A-45D2-8D90-96B1CFDB3AE8}" dt="2022-05-28T13:43:14.483" v="3297"/>
          <ac:spMkLst>
            <pc:docMk/>
            <pc:sldMk cId="1302972060" sldId="415"/>
            <ac:spMk id="17" creationId="{3D887E9E-8397-988C-6DAD-A9052CBB6B82}"/>
          </ac:spMkLst>
        </pc:spChg>
        <pc:spChg chg="add del">
          <ac:chgData name="신 주용" userId="ce306e5e72bceba6" providerId="LiveId" clId="{6F47447C-1B2A-45D2-8D90-96B1CFDB3AE8}" dt="2022-05-28T13:42:39.054" v="3235" actId="478"/>
          <ac:spMkLst>
            <pc:docMk/>
            <pc:sldMk cId="1302972060" sldId="415"/>
            <ac:spMk id="18" creationId="{899BAE42-7EA7-D783-3B2B-51F1AB1A3A34}"/>
          </ac:spMkLst>
        </pc:spChg>
      </pc:sldChg>
      <pc:sldChg chg="del">
        <pc:chgData name="신 주용" userId="ce306e5e72bceba6" providerId="LiveId" clId="{6F47447C-1B2A-45D2-8D90-96B1CFDB3AE8}" dt="2022-05-28T10:36:27.462" v="154" actId="47"/>
        <pc:sldMkLst>
          <pc:docMk/>
          <pc:sldMk cId="1547548922" sldId="415"/>
        </pc:sldMkLst>
      </pc:sldChg>
      <pc:sldChg chg="addSp delSp modSp add mod">
        <pc:chgData name="신 주용" userId="ce306e5e72bceba6" providerId="LiveId" clId="{6F47447C-1B2A-45D2-8D90-96B1CFDB3AE8}" dt="2022-05-28T14:17:25.697" v="4865" actId="20577"/>
        <pc:sldMkLst>
          <pc:docMk/>
          <pc:sldMk cId="399119038" sldId="416"/>
        </pc:sldMkLst>
        <pc:spChg chg="add mod">
          <ac:chgData name="신 주용" userId="ce306e5e72bceba6" providerId="LiveId" clId="{6F47447C-1B2A-45D2-8D90-96B1CFDB3AE8}" dt="2022-05-28T14:17:25.697" v="4865" actId="20577"/>
          <ac:spMkLst>
            <pc:docMk/>
            <pc:sldMk cId="399119038" sldId="416"/>
            <ac:spMk id="16" creationId="{67659F8B-9DAA-C471-9D0E-5F9B15C7CF8D}"/>
          </ac:spMkLst>
        </pc:spChg>
        <pc:spChg chg="del mod">
          <ac:chgData name="신 주용" userId="ce306e5e72bceba6" providerId="LiveId" clId="{6F47447C-1B2A-45D2-8D90-96B1CFDB3AE8}" dt="2022-05-28T13:43:46.372" v="3318"/>
          <ac:spMkLst>
            <pc:docMk/>
            <pc:sldMk cId="399119038" sldId="416"/>
            <ac:spMk id="17" creationId="{3D887E9E-8397-988C-6DAD-A9052CBB6B82}"/>
          </ac:spMkLst>
        </pc:spChg>
        <pc:spChg chg="add mod">
          <ac:chgData name="신 주용" userId="ce306e5e72bceba6" providerId="LiveId" clId="{6F47447C-1B2A-45D2-8D90-96B1CFDB3AE8}" dt="2022-05-28T14:16:32.031" v="4826" actId="1036"/>
          <ac:spMkLst>
            <pc:docMk/>
            <pc:sldMk cId="399119038" sldId="416"/>
            <ac:spMk id="18" creationId="{4E8EF10D-6DD4-EF4A-73F3-B97C937D7C67}"/>
          </ac:spMkLst>
        </pc:spChg>
        <pc:graphicFrameChg chg="add del mod modGraphic">
          <ac:chgData name="신 주용" userId="ce306e5e72bceba6" providerId="LiveId" clId="{6F47447C-1B2A-45D2-8D90-96B1CFDB3AE8}" dt="2022-05-28T14:16:34.580" v="4833" actId="1035"/>
          <ac:graphicFrameMkLst>
            <pc:docMk/>
            <pc:sldMk cId="399119038" sldId="416"/>
            <ac:graphicFrameMk id="2" creationId="{B718091F-F040-778E-162C-1436251BFED5}"/>
          </ac:graphicFrameMkLst>
        </pc:graphicFrameChg>
      </pc:sldChg>
      <pc:sldChg chg="delSp add del mod ord">
        <pc:chgData name="신 주용" userId="ce306e5e72bceba6" providerId="LiveId" clId="{6F47447C-1B2A-45D2-8D90-96B1CFDB3AE8}" dt="2022-05-28T13:42:45.953" v="3240" actId="47"/>
        <pc:sldMkLst>
          <pc:docMk/>
          <pc:sldMk cId="964634236" sldId="416"/>
        </pc:sldMkLst>
        <pc:spChg chg="del">
          <ac:chgData name="신 주용" userId="ce306e5e72bceba6" providerId="LiveId" clId="{6F47447C-1B2A-45D2-8D90-96B1CFDB3AE8}" dt="2022-05-28T13:42:44.913" v="3239" actId="21"/>
          <ac:spMkLst>
            <pc:docMk/>
            <pc:sldMk cId="964634236" sldId="416"/>
            <ac:spMk id="16" creationId="{B94671E6-D133-6EEE-2EB6-0DF33D6F8B3A}"/>
          </ac:spMkLst>
        </pc:spChg>
      </pc:sldChg>
      <pc:sldChg chg="add del ord">
        <pc:chgData name="신 주용" userId="ce306e5e72bceba6" providerId="LiveId" clId="{6F47447C-1B2A-45D2-8D90-96B1CFDB3AE8}" dt="2022-05-28T13:43:21.109" v="3302" actId="2890"/>
        <pc:sldMkLst>
          <pc:docMk/>
          <pc:sldMk cId="2341843395" sldId="416"/>
        </pc:sldMkLst>
      </pc:sldChg>
      <pc:sldChg chg="modSp add del mod">
        <pc:chgData name="신 주용" userId="ce306e5e72bceba6" providerId="LiveId" clId="{6F47447C-1B2A-45D2-8D90-96B1CFDB3AE8}" dt="2022-05-28T14:16:39.610" v="4834" actId="47"/>
        <pc:sldMkLst>
          <pc:docMk/>
          <pc:sldMk cId="1934926160" sldId="417"/>
        </pc:sldMkLst>
        <pc:spChg chg="mod">
          <ac:chgData name="신 주용" userId="ce306e5e72bceba6" providerId="LiveId" clId="{6F47447C-1B2A-45D2-8D90-96B1CFDB3AE8}" dt="2022-05-28T14:15:53.902" v="4811"/>
          <ac:spMkLst>
            <pc:docMk/>
            <pc:sldMk cId="1934926160" sldId="417"/>
            <ac:spMk id="16" creationId="{67659F8B-9DAA-C471-9D0E-5F9B15C7CF8D}"/>
          </ac:spMkLst>
        </pc:spChg>
        <pc:graphicFrameChg chg="modGraphic">
          <ac:chgData name="신 주용" userId="ce306e5e72bceba6" providerId="LiveId" clId="{6F47447C-1B2A-45D2-8D90-96B1CFDB3AE8}" dt="2022-05-28T14:16:00.514" v="4812" actId="6549"/>
          <ac:graphicFrameMkLst>
            <pc:docMk/>
            <pc:sldMk cId="1934926160" sldId="417"/>
            <ac:graphicFrameMk id="2" creationId="{B718091F-F040-778E-162C-1436251BFED5}"/>
          </ac:graphicFrameMkLst>
        </pc:graphicFrameChg>
      </pc:sldChg>
      <pc:sldChg chg="modSp add mod">
        <pc:chgData name="신 주용" userId="ce306e5e72bceba6" providerId="LiveId" clId="{6F47447C-1B2A-45D2-8D90-96B1CFDB3AE8}" dt="2022-05-28T14:23:58.106" v="5906"/>
        <pc:sldMkLst>
          <pc:docMk/>
          <pc:sldMk cId="3003624792" sldId="417"/>
        </pc:sldMkLst>
        <pc:spChg chg="mod">
          <ac:chgData name="신 주용" userId="ce306e5e72bceba6" providerId="LiveId" clId="{6F47447C-1B2A-45D2-8D90-96B1CFDB3AE8}" dt="2022-05-28T14:17:22.906" v="4864" actId="20577"/>
          <ac:spMkLst>
            <pc:docMk/>
            <pc:sldMk cId="3003624792" sldId="417"/>
            <ac:spMk id="16" creationId="{67659F8B-9DAA-C471-9D0E-5F9B15C7CF8D}"/>
          </ac:spMkLst>
        </pc:spChg>
        <pc:spChg chg="mod">
          <ac:chgData name="신 주용" userId="ce306e5e72bceba6" providerId="LiveId" clId="{6F47447C-1B2A-45D2-8D90-96B1CFDB3AE8}" dt="2022-05-28T14:23:58.106" v="5906"/>
          <ac:spMkLst>
            <pc:docMk/>
            <pc:sldMk cId="3003624792" sldId="417"/>
            <ac:spMk id="18" creationId="{4E8EF10D-6DD4-EF4A-73F3-B97C937D7C67}"/>
          </ac:spMkLst>
        </pc:spChg>
        <pc:graphicFrameChg chg="mod modGraphic">
          <ac:chgData name="신 주용" userId="ce306e5e72bceba6" providerId="LiveId" clId="{6F47447C-1B2A-45D2-8D90-96B1CFDB3AE8}" dt="2022-05-28T14:20:55.143" v="4955" actId="20577"/>
          <ac:graphicFrameMkLst>
            <pc:docMk/>
            <pc:sldMk cId="3003624792" sldId="417"/>
            <ac:graphicFrameMk id="2" creationId="{B718091F-F040-778E-162C-1436251BFED5}"/>
          </ac:graphicFrameMkLst>
        </pc:graphicFrameChg>
      </pc:sldChg>
      <pc:sldChg chg="modSp add mod">
        <pc:chgData name="신 주용" userId="ce306e5e72bceba6" providerId="LiveId" clId="{6F47447C-1B2A-45D2-8D90-96B1CFDB3AE8}" dt="2022-05-28T14:28:47.288" v="6615" actId="14100"/>
        <pc:sldMkLst>
          <pc:docMk/>
          <pc:sldMk cId="1407190750" sldId="418"/>
        </pc:sldMkLst>
        <pc:spChg chg="mod">
          <ac:chgData name="신 주용" userId="ce306e5e72bceba6" providerId="LiveId" clId="{6F47447C-1B2A-45D2-8D90-96B1CFDB3AE8}" dt="2022-05-28T14:24:03.105" v="5912"/>
          <ac:spMkLst>
            <pc:docMk/>
            <pc:sldMk cId="1407190750" sldId="418"/>
            <ac:spMk id="16" creationId="{67659F8B-9DAA-C471-9D0E-5F9B15C7CF8D}"/>
          </ac:spMkLst>
        </pc:spChg>
        <pc:spChg chg="mod">
          <ac:chgData name="신 주용" userId="ce306e5e72bceba6" providerId="LiveId" clId="{6F47447C-1B2A-45D2-8D90-96B1CFDB3AE8}" dt="2022-05-28T14:28:38.422" v="6613" actId="1076"/>
          <ac:spMkLst>
            <pc:docMk/>
            <pc:sldMk cId="1407190750" sldId="418"/>
            <ac:spMk id="18" creationId="{4E8EF10D-6DD4-EF4A-73F3-B97C937D7C67}"/>
          </ac:spMkLst>
        </pc:spChg>
        <pc:graphicFrameChg chg="mod modGraphic">
          <ac:chgData name="신 주용" userId="ce306e5e72bceba6" providerId="LiveId" clId="{6F47447C-1B2A-45D2-8D90-96B1CFDB3AE8}" dt="2022-05-28T14:28:47.288" v="6615" actId="14100"/>
          <ac:graphicFrameMkLst>
            <pc:docMk/>
            <pc:sldMk cId="1407190750" sldId="418"/>
            <ac:graphicFrameMk id="2" creationId="{B718091F-F040-778E-162C-1436251BFED5}"/>
          </ac:graphicFrameMkLst>
        </pc:graphicFrameChg>
      </pc:sldChg>
      <pc:sldChg chg="modSp add mod ord">
        <pc:chgData name="신 주용" userId="ce306e5e72bceba6" providerId="LiveId" clId="{6F47447C-1B2A-45D2-8D90-96B1CFDB3AE8}" dt="2022-05-28T14:29:35.169" v="6620" actId="20577"/>
        <pc:sldMkLst>
          <pc:docMk/>
          <pc:sldMk cId="1461735455" sldId="419"/>
        </pc:sldMkLst>
        <pc:spChg chg="mod">
          <ac:chgData name="신 주용" userId="ce306e5e72bceba6" providerId="LiveId" clId="{6F47447C-1B2A-45D2-8D90-96B1CFDB3AE8}" dt="2022-05-28T14:29:35.169" v="6620" actId="20577"/>
          <ac:spMkLst>
            <pc:docMk/>
            <pc:sldMk cId="1461735455" sldId="41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F47447C-1B2A-45D2-8D90-96B1CFDB3AE8}" dt="2022-05-28T14:31:51.400" v="7029" actId="1036"/>
        <pc:sldMkLst>
          <pc:docMk/>
          <pc:sldMk cId="3088532985" sldId="420"/>
        </pc:sldMkLst>
        <pc:spChg chg="mod">
          <ac:chgData name="신 주용" userId="ce306e5e72bceba6" providerId="LiveId" clId="{6F47447C-1B2A-45D2-8D90-96B1CFDB3AE8}" dt="2022-05-28T14:29:43.823" v="6625" actId="20577"/>
          <ac:spMkLst>
            <pc:docMk/>
            <pc:sldMk cId="3088532985" sldId="420"/>
            <ac:spMk id="14" creationId="{7AA523DA-F32B-4AF2-A924-947D338998C0}"/>
          </ac:spMkLst>
        </pc:spChg>
        <pc:spChg chg="add del">
          <ac:chgData name="신 주용" userId="ce306e5e72bceba6" providerId="LiveId" clId="{6F47447C-1B2A-45D2-8D90-96B1CFDB3AE8}" dt="2022-05-28T14:30:49.568" v="6979" actId="22"/>
          <ac:spMkLst>
            <pc:docMk/>
            <pc:sldMk cId="3088532985" sldId="420"/>
            <ac:spMk id="16" creationId="{723C0984-33BF-0121-DABD-4C0AEEDE02AA}"/>
          </ac:spMkLst>
        </pc:spChg>
        <pc:spChg chg="mod">
          <ac:chgData name="신 주용" userId="ce306e5e72bceba6" providerId="LiveId" clId="{6F47447C-1B2A-45D2-8D90-96B1CFDB3AE8}" dt="2022-05-28T14:31:51.400" v="7029" actId="1036"/>
          <ac:spMkLst>
            <pc:docMk/>
            <pc:sldMk cId="3088532985" sldId="420"/>
            <ac:spMk id="17" creationId="{3D887E9E-8397-988C-6DAD-A9052CBB6B82}"/>
          </ac:spMkLst>
        </pc:spChg>
        <pc:spChg chg="add del">
          <ac:chgData name="신 주용" userId="ce306e5e72bceba6" providerId="LiveId" clId="{6F47447C-1B2A-45D2-8D90-96B1CFDB3AE8}" dt="2022-05-28T14:30:51.795" v="6981" actId="22"/>
          <ac:spMkLst>
            <pc:docMk/>
            <pc:sldMk cId="3088532985" sldId="420"/>
            <ac:spMk id="18" creationId="{63F84CB8-99ED-D9CA-72C5-B2A2DFD311A1}"/>
          </ac:spMkLst>
        </pc:spChg>
        <pc:spChg chg="add del mod">
          <ac:chgData name="신 주용" userId="ce306e5e72bceba6" providerId="LiveId" clId="{6F47447C-1B2A-45D2-8D90-96B1CFDB3AE8}" dt="2022-05-28T14:31:27.101" v="6999"/>
          <ac:spMkLst>
            <pc:docMk/>
            <pc:sldMk cId="3088532985" sldId="420"/>
            <ac:spMk id="19" creationId="{91376483-1750-74F1-BF88-08A60E74D1C8}"/>
          </ac:spMkLst>
        </pc:spChg>
      </pc:sldChg>
      <pc:sldChg chg="addSp delSp modSp add mod">
        <pc:chgData name="신 주용" userId="ce306e5e72bceba6" providerId="LiveId" clId="{6F47447C-1B2A-45D2-8D90-96B1CFDB3AE8}" dt="2022-05-28T14:41:25.740" v="7612" actId="20577"/>
        <pc:sldMkLst>
          <pc:docMk/>
          <pc:sldMk cId="1198525787" sldId="421"/>
        </pc:sldMkLst>
        <pc:spChg chg="add del">
          <ac:chgData name="신 주용" userId="ce306e5e72bceba6" providerId="LiveId" clId="{6F47447C-1B2A-45D2-8D90-96B1CFDB3AE8}" dt="2022-05-28T14:31:30.920" v="7002" actId="22"/>
          <ac:spMkLst>
            <pc:docMk/>
            <pc:sldMk cId="1198525787" sldId="421"/>
            <ac:spMk id="16" creationId="{47508CB2-6E25-13D0-C1AD-779891D6D9D5}"/>
          </ac:spMkLst>
        </pc:spChg>
        <pc:spChg chg="del mod">
          <ac:chgData name="신 주용" userId="ce306e5e72bceba6" providerId="LiveId" clId="{6F47447C-1B2A-45D2-8D90-96B1CFDB3AE8}" dt="2022-05-28T14:31:47.828" v="7020"/>
          <ac:spMkLst>
            <pc:docMk/>
            <pc:sldMk cId="1198525787" sldId="421"/>
            <ac:spMk id="17" creationId="{3D887E9E-8397-988C-6DAD-A9052CBB6B82}"/>
          </ac:spMkLst>
        </pc:spChg>
        <pc:spChg chg="add del">
          <ac:chgData name="신 주용" userId="ce306e5e72bceba6" providerId="LiveId" clId="{6F47447C-1B2A-45D2-8D90-96B1CFDB3AE8}" dt="2022-05-28T14:31:31.972" v="7004" actId="22"/>
          <ac:spMkLst>
            <pc:docMk/>
            <pc:sldMk cId="1198525787" sldId="421"/>
            <ac:spMk id="18" creationId="{70504F6D-7CAD-F209-7621-3F01D741BCD4}"/>
          </ac:spMkLst>
        </pc:spChg>
        <pc:spChg chg="add mod">
          <ac:chgData name="신 주용" userId="ce306e5e72bceba6" providerId="LiveId" clId="{6F47447C-1B2A-45D2-8D90-96B1CFDB3AE8}" dt="2022-05-28T14:31:47.107" v="7018" actId="20577"/>
          <ac:spMkLst>
            <pc:docMk/>
            <pc:sldMk cId="1198525787" sldId="421"/>
            <ac:spMk id="19" creationId="{46BE66C4-1E55-2457-C8C2-CFEB8596D5A5}"/>
          </ac:spMkLst>
        </pc:spChg>
        <pc:spChg chg="add del mod">
          <ac:chgData name="신 주용" userId="ce306e5e72bceba6" providerId="LiveId" clId="{6F47447C-1B2A-45D2-8D90-96B1CFDB3AE8}" dt="2022-05-28T14:34:00.011" v="7031"/>
          <ac:spMkLst>
            <pc:docMk/>
            <pc:sldMk cId="1198525787" sldId="421"/>
            <ac:spMk id="20" creationId="{8673A441-FEB2-3623-FD6B-BC0E01F13DE8}"/>
          </ac:spMkLst>
        </pc:spChg>
        <pc:spChg chg="add mod">
          <ac:chgData name="신 주용" userId="ce306e5e72bceba6" providerId="LiveId" clId="{6F47447C-1B2A-45D2-8D90-96B1CFDB3AE8}" dt="2022-05-28T14:38:30.176" v="7250" actId="1035"/>
          <ac:spMkLst>
            <pc:docMk/>
            <pc:sldMk cId="1198525787" sldId="421"/>
            <ac:spMk id="21" creationId="{7FAA313E-6EF8-0513-1785-9A4BE840CAC1}"/>
          </ac:spMkLst>
        </pc:spChg>
        <pc:spChg chg="add del">
          <ac:chgData name="신 주용" userId="ce306e5e72bceba6" providerId="LiveId" clId="{6F47447C-1B2A-45D2-8D90-96B1CFDB3AE8}" dt="2022-05-28T14:38:19.056" v="7234" actId="22"/>
          <ac:spMkLst>
            <pc:docMk/>
            <pc:sldMk cId="1198525787" sldId="421"/>
            <ac:spMk id="22" creationId="{A951B065-E1F7-E5C3-89C0-DAEB102F9996}"/>
          </ac:spMkLst>
        </pc:spChg>
        <pc:spChg chg="add del">
          <ac:chgData name="신 주용" userId="ce306e5e72bceba6" providerId="LiveId" clId="{6F47447C-1B2A-45D2-8D90-96B1CFDB3AE8}" dt="2022-05-28T14:38:20.980" v="7238" actId="22"/>
          <ac:spMkLst>
            <pc:docMk/>
            <pc:sldMk cId="1198525787" sldId="421"/>
            <ac:spMk id="25" creationId="{32776850-4A1E-3140-6D36-B7DA99931C9F}"/>
          </ac:spMkLst>
        </pc:spChg>
        <pc:spChg chg="add mod">
          <ac:chgData name="신 주용" userId="ce306e5e72bceba6" providerId="LiveId" clId="{6F47447C-1B2A-45D2-8D90-96B1CFDB3AE8}" dt="2022-05-28T14:38:56.599" v="7327"/>
          <ac:spMkLst>
            <pc:docMk/>
            <pc:sldMk cId="1198525787" sldId="421"/>
            <ac:spMk id="26" creationId="{4B21771F-4F7B-D558-9EAF-739F0EA10FF4}"/>
          </ac:spMkLst>
        </pc:spChg>
        <pc:spChg chg="add mod">
          <ac:chgData name="신 주용" userId="ce306e5e72bceba6" providerId="LiveId" clId="{6F47447C-1B2A-45D2-8D90-96B1CFDB3AE8}" dt="2022-05-28T14:41:25.740" v="7612" actId="20577"/>
          <ac:spMkLst>
            <pc:docMk/>
            <pc:sldMk cId="1198525787" sldId="421"/>
            <ac:spMk id="28" creationId="{461D7D63-75B0-655E-7309-DA8ACD1F6303}"/>
          </ac:spMkLst>
        </pc:spChg>
      </pc:sldChg>
      <pc:sldChg chg="add del ord">
        <pc:chgData name="신 주용" userId="ce306e5e72bceba6" providerId="LiveId" clId="{6F47447C-1B2A-45D2-8D90-96B1CFDB3AE8}" dt="2022-05-28T14:30:44.401" v="6977" actId="2890"/>
        <pc:sldMkLst>
          <pc:docMk/>
          <pc:sldMk cId="2285770725" sldId="421"/>
        </pc:sldMkLst>
      </pc:sldChg>
    </pc:docChg>
  </pc:docChgLst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7D7AED88-EAFE-4944-B013-F5AFA8F106AB}"/>
    <pc:docChg chg="undo redo custSel addSld delSld modSld sldOrd">
      <pc:chgData name="신 주용" userId="ce306e5e72bceba6" providerId="LiveId" clId="{7D7AED88-EAFE-4944-B013-F5AFA8F106AB}" dt="2022-05-08T13:45:53.404" v="7673" actId="14100"/>
      <pc:docMkLst>
        <pc:docMk/>
      </pc:docMkLst>
      <pc:sldChg chg="modSp mod">
        <pc:chgData name="신 주용" userId="ce306e5e72bceba6" providerId="LiveId" clId="{7D7AED88-EAFE-4944-B013-F5AFA8F106AB}" dt="2022-05-03T05:51:34.702" v="1" actId="20577"/>
        <pc:sldMkLst>
          <pc:docMk/>
          <pc:sldMk cId="109162043" sldId="368"/>
        </pc:sldMkLst>
        <pc:spChg chg="mod">
          <ac:chgData name="신 주용" userId="ce306e5e72bceba6" providerId="LiveId" clId="{7D7AED88-EAFE-4944-B013-F5AFA8F106AB}" dt="2022-05-03T05:51:34.702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D7AED88-EAFE-4944-B013-F5AFA8F106AB}" dt="2022-05-03T05:54:25.207" v="162" actId="207"/>
        <pc:sldMkLst>
          <pc:docMk/>
          <pc:sldMk cId="2782456046" sldId="376"/>
        </pc:sldMkLst>
        <pc:spChg chg="mod">
          <ac:chgData name="신 주용" userId="ce306e5e72bceba6" providerId="LiveId" clId="{7D7AED88-EAFE-4944-B013-F5AFA8F106AB}" dt="2022-05-03T05:51:38.805" v="3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5:54:25.207" v="162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D7AED88-EAFE-4944-B013-F5AFA8F106AB}" dt="2022-05-03T05:52:37.362" v="126"/>
        <pc:sldMkLst>
          <pc:docMk/>
          <pc:sldMk cId="1342536853" sldId="407"/>
        </pc:sldMkLst>
        <pc:spChg chg="mod">
          <ac:chgData name="신 주용" userId="ce306e5e72bceba6" providerId="LiveId" clId="{7D7AED88-EAFE-4944-B013-F5AFA8F106AB}" dt="2022-05-03T05:52:37.362" v="12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7D7AED88-EAFE-4944-B013-F5AFA8F106AB}" dt="2022-05-03T06:50:22.129" v="1033" actId="1076"/>
        <pc:sldMkLst>
          <pc:docMk/>
          <pc:sldMk cId="1054383841" sldId="409"/>
        </pc:sldMkLst>
        <pc:spChg chg="mod">
          <ac:chgData name="신 주용" userId="ce306e5e72bceba6" providerId="LiveId" clId="{7D7AED88-EAFE-4944-B013-F5AFA8F106AB}" dt="2022-05-03T05:52:43.676" v="147" actId="20577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6:50:22.129" v="1033" actId="1076"/>
          <ac:spMkLst>
            <pc:docMk/>
            <pc:sldMk cId="1054383841" sldId="409"/>
            <ac:spMk id="23" creationId="{9CF32FD6-D062-41C1-9975-AD06E8B9FC85}"/>
          </ac:spMkLst>
        </pc:spChg>
        <pc:spChg chg="add mod">
          <ac:chgData name="신 주용" userId="ce306e5e72bceba6" providerId="LiveId" clId="{7D7AED88-EAFE-4944-B013-F5AFA8F106AB}" dt="2022-05-03T06:46:49.710" v="439" actId="1076"/>
          <ac:spMkLst>
            <pc:docMk/>
            <pc:sldMk cId="1054383841" sldId="409"/>
            <ac:spMk id="26" creationId="{75CEDA16-00F2-6692-A445-4F1823292E0B}"/>
          </ac:spMkLst>
        </pc:spChg>
        <pc:spChg chg="add mod">
          <ac:chgData name="신 주용" userId="ce306e5e72bceba6" providerId="LiveId" clId="{7D7AED88-EAFE-4944-B013-F5AFA8F106AB}" dt="2022-05-03T06:50:07.550" v="1028" actId="1076"/>
          <ac:spMkLst>
            <pc:docMk/>
            <pc:sldMk cId="1054383841" sldId="409"/>
            <ac:spMk id="28" creationId="{0FC48372-8497-88EA-3D50-9BAF6113E683}"/>
          </ac:spMkLst>
        </pc:sp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3" creationId="{DEDE320A-3321-484E-8D8E-D64EEEBB6458}"/>
          </ac:picMkLst>
        </pc:picChg>
        <pc:picChg chg="add del mod">
          <ac:chgData name="신 주용" userId="ce306e5e72bceba6" providerId="LiveId" clId="{7D7AED88-EAFE-4944-B013-F5AFA8F106AB}" dt="2022-05-03T06:01:27.919" v="173" actId="478"/>
          <ac:picMkLst>
            <pc:docMk/>
            <pc:sldMk cId="1054383841" sldId="409"/>
            <ac:picMk id="4" creationId="{4D05EF7E-8111-09FC-0207-0508FC7E4FCE}"/>
          </ac:picMkLst>
        </pc:picChg>
        <pc:picChg chg="add del mod">
          <ac:chgData name="신 주용" userId="ce306e5e72bceba6" providerId="LiveId" clId="{7D7AED88-EAFE-4944-B013-F5AFA8F106AB}" dt="2022-05-03T06:01:28.209" v="174" actId="478"/>
          <ac:picMkLst>
            <pc:docMk/>
            <pc:sldMk cId="1054383841" sldId="409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10" creationId="{7BF7EF9E-1B67-49A8-8BF7-5C8BC456C24F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6" creationId="{F550484B-702A-7206-CD2A-53AA3248C51D}"/>
          </ac:picMkLst>
        </pc:picChg>
        <pc:picChg chg="add mod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8" creationId="{D853FB4C-6DDD-C376-7DBF-2F9942925526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25" creationId="{6FF99E09-0BB4-9530-B0CB-E4922A681241}"/>
          </ac:picMkLst>
        </pc:picChg>
      </pc:sldChg>
      <pc:sldChg chg="addSp delSp modSp add mod">
        <pc:chgData name="신 주용" userId="ce306e5e72bceba6" providerId="LiveId" clId="{7D7AED88-EAFE-4944-B013-F5AFA8F106AB}" dt="2022-05-03T07:11:30.087" v="4183" actId="20577"/>
        <pc:sldMkLst>
          <pc:docMk/>
          <pc:sldMk cId="1079596230" sldId="410"/>
        </pc:sldMkLst>
        <pc:spChg chg="mod">
          <ac:chgData name="신 주용" userId="ce306e5e72bceba6" providerId="LiveId" clId="{7D7AED88-EAFE-4944-B013-F5AFA8F106AB}" dt="2022-05-03T05:52:48.886" v="152" actId="20577"/>
          <ac:spMkLst>
            <pc:docMk/>
            <pc:sldMk cId="1079596230" sldId="410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7:11:30.087" v="4183" actId="20577"/>
          <ac:spMkLst>
            <pc:docMk/>
            <pc:sldMk cId="1079596230" sldId="410"/>
            <ac:spMk id="17" creationId="{B811462A-ACD5-2FD4-A36D-E09724E4FC18}"/>
          </ac:spMkLst>
        </pc:spChg>
        <pc:spChg chg="del mod">
          <ac:chgData name="신 주용" userId="ce306e5e72bceba6" providerId="LiveId" clId="{7D7AED88-EAFE-4944-B013-F5AFA8F106AB}" dt="2022-05-03T06:53:46.503" v="1394" actId="478"/>
          <ac:spMkLst>
            <pc:docMk/>
            <pc:sldMk cId="1079596230" sldId="410"/>
            <ac:spMk id="23" creationId="{9CF32FD6-D062-41C1-9975-AD06E8B9FC85}"/>
          </ac:spMkLst>
        </pc:spChg>
        <pc:picChg chg="add del mod">
          <ac:chgData name="신 주용" userId="ce306e5e72bceba6" providerId="LiveId" clId="{7D7AED88-EAFE-4944-B013-F5AFA8F106AB}" dt="2022-05-03T06:54:20.758" v="1396" actId="478"/>
          <ac:picMkLst>
            <pc:docMk/>
            <pc:sldMk cId="1079596230" sldId="410"/>
            <ac:picMk id="3" creationId="{123C7B67-9785-AB02-88D8-A3FA206C4DCC}"/>
          </ac:picMkLst>
        </pc:picChg>
        <pc:picChg chg="del">
          <ac:chgData name="신 주용" userId="ce306e5e72bceba6" providerId="LiveId" clId="{7D7AED88-EAFE-4944-B013-F5AFA8F106AB}" dt="2022-05-03T05:53:19.706" v="153" actId="478"/>
          <ac:picMkLst>
            <pc:docMk/>
            <pc:sldMk cId="1079596230" sldId="410"/>
            <ac:picMk id="4" creationId="{4D05EF7E-8111-09FC-0207-0508FC7E4FCE}"/>
          </ac:picMkLst>
        </pc:picChg>
        <pc:picChg chg="add mod modCrop">
          <ac:chgData name="신 주용" userId="ce306e5e72bceba6" providerId="LiveId" clId="{7D7AED88-EAFE-4944-B013-F5AFA8F106AB}" dt="2022-05-03T06:54:29.248" v="1399" actId="1076"/>
          <ac:picMkLst>
            <pc:docMk/>
            <pc:sldMk cId="1079596230" sldId="410"/>
            <ac:picMk id="9" creationId="{D22862D5-B60A-13BD-3B8A-E15B2394DEE7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437683265" sldId="411"/>
        </pc:sldMkLst>
      </pc:sldChg>
      <pc:sldChg chg="addSp delSp modSp add mod">
        <pc:chgData name="신 주용" userId="ce306e5e72bceba6" providerId="LiveId" clId="{7D7AED88-EAFE-4944-B013-F5AFA8F106AB}" dt="2022-05-03T06:59:17.605" v="2511" actId="1036"/>
        <pc:sldMkLst>
          <pc:docMk/>
          <pc:sldMk cId="2906728635" sldId="411"/>
        </pc:sldMkLst>
        <pc:spChg chg="mod">
          <ac:chgData name="신 주용" userId="ce306e5e72bceba6" providerId="LiveId" clId="{7D7AED88-EAFE-4944-B013-F5AFA8F106AB}" dt="2022-05-03T05:53:26.564" v="158" actId="20577"/>
          <ac:spMkLst>
            <pc:docMk/>
            <pc:sldMk cId="2906728635" sldId="411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6:59:17.605" v="2511" actId="1036"/>
          <ac:spMkLst>
            <pc:docMk/>
            <pc:sldMk cId="2906728635" sldId="411"/>
            <ac:spMk id="22" creationId="{B218A2DA-69C7-3975-9229-CD07840247AB}"/>
          </ac:spMkLst>
        </pc:spChg>
        <pc:spChg chg="del mod">
          <ac:chgData name="신 주용" userId="ce306e5e72bceba6" providerId="LiveId" clId="{7D7AED88-EAFE-4944-B013-F5AFA8F106AB}" dt="2022-05-03T06:57:46.998" v="2195" actId="478"/>
          <ac:spMkLst>
            <pc:docMk/>
            <pc:sldMk cId="2906728635" sldId="411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5:53:28.288" v="159" actId="478"/>
          <ac:picMkLst>
            <pc:docMk/>
            <pc:sldMk cId="2906728635" sldId="411"/>
            <ac:picMk id="3" creationId="{123C7B67-9785-AB02-88D8-A3FA206C4DCC}"/>
          </ac:picMkLst>
        </pc:picChg>
        <pc:picChg chg="add del mod">
          <ac:chgData name="신 주용" userId="ce306e5e72bceba6" providerId="LiveId" clId="{7D7AED88-EAFE-4944-B013-F5AFA8F106AB}" dt="2022-05-03T06:03:22.396" v="272" actId="478"/>
          <ac:picMkLst>
            <pc:docMk/>
            <pc:sldMk cId="2906728635" sldId="411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04:14.331" v="315" actId="478"/>
          <ac:picMkLst>
            <pc:docMk/>
            <pc:sldMk cId="2906728635" sldId="411"/>
            <ac:picMk id="9" creationId="{C09B6D42-B34D-93A7-9A3D-5946835BBA67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12" creationId="{BDA4473F-D9A1-E40E-B11B-967FA6A3ED0F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21" creationId="{5C080160-F2F9-32E0-F50E-40B2234DEB6C}"/>
          </ac:picMkLst>
        </pc:picChg>
      </pc:sldChg>
      <pc:sldChg chg="delSp modSp add mod">
        <pc:chgData name="신 주용" userId="ce306e5e72bceba6" providerId="LiveId" clId="{7D7AED88-EAFE-4944-B013-F5AFA8F106AB}" dt="2022-05-03T07:12:51.329" v="4238" actId="20577"/>
        <pc:sldMkLst>
          <pc:docMk/>
          <pc:sldMk cId="369204462" sldId="412"/>
        </pc:sldMkLst>
        <pc:spChg chg="mod">
          <ac:chgData name="신 주용" userId="ce306e5e72bceba6" providerId="LiveId" clId="{7D7AED88-EAFE-4944-B013-F5AFA8F106AB}" dt="2022-05-03T07:12:51.329" v="4238" actId="20577"/>
          <ac:spMkLst>
            <pc:docMk/>
            <pc:sldMk cId="369204462" sldId="412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4" creationId="{4D05EF7E-8111-09FC-0207-0508FC7E4FCE}"/>
          </ac:picMkLst>
        </pc:pic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6:01:26.699" v="172" actId="478"/>
          <ac:picMkLst>
            <pc:docMk/>
            <pc:sldMk cId="369204462" sldId="412"/>
            <ac:picMk id="16" creationId="{F550484B-702A-7206-CD2A-53AA3248C51D}"/>
          </ac:picMkLst>
        </pc:picChg>
      </pc:sldChg>
      <pc:sldChg chg="addSp delSp modSp add mod ord">
        <pc:chgData name="신 주용" userId="ce306e5e72bceba6" providerId="LiveId" clId="{7D7AED88-EAFE-4944-B013-F5AFA8F106AB}" dt="2022-05-03T06:58:52.633" v="2401" actId="20577"/>
        <pc:sldMkLst>
          <pc:docMk/>
          <pc:sldMk cId="698816183" sldId="413"/>
        </pc:sldMkLst>
        <pc:spChg chg="mod">
          <ac:chgData name="신 주용" userId="ce306e5e72bceba6" providerId="LiveId" clId="{7D7AED88-EAFE-4944-B013-F5AFA8F106AB}" dt="2022-05-03T06:58:52.633" v="2401" actId="20577"/>
          <ac:spMkLst>
            <pc:docMk/>
            <pc:sldMk cId="698816183" sldId="413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6:02:27.218" v="194" actId="478"/>
          <ac:picMkLst>
            <pc:docMk/>
            <pc:sldMk cId="698816183" sldId="413"/>
            <ac:picMk id="3" creationId="{123C7B67-9785-AB02-88D8-A3FA206C4DCC}"/>
          </ac:picMkLst>
        </pc:picChg>
        <pc:picChg chg="add mod">
          <ac:chgData name="신 주용" userId="ce306e5e72bceba6" providerId="LiveId" clId="{7D7AED88-EAFE-4944-B013-F5AFA8F106AB}" dt="2022-05-03T06:56:36.688" v="2154" actId="1038"/>
          <ac:picMkLst>
            <pc:docMk/>
            <pc:sldMk cId="698816183" sldId="413"/>
            <ac:picMk id="4" creationId="{830F659C-A869-0BAF-AB1A-33B9486DA446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2666508313" sldId="413"/>
        </pc:sldMkLst>
      </pc:sldChg>
      <pc:sldChg chg="addSp delSp modSp add mod">
        <pc:chgData name="신 주용" userId="ce306e5e72bceba6" providerId="LiveId" clId="{7D7AED88-EAFE-4944-B013-F5AFA8F106AB}" dt="2022-05-03T07:13:22.129" v="4298" actId="1035"/>
        <pc:sldMkLst>
          <pc:docMk/>
          <pc:sldMk cId="3366886170" sldId="414"/>
        </pc:sldMkLst>
        <pc:spChg chg="add mod">
          <ac:chgData name="신 주용" userId="ce306e5e72bceba6" providerId="LiveId" clId="{7D7AED88-EAFE-4944-B013-F5AFA8F106AB}" dt="2022-05-03T07:13:21.181" v="4292" actId="1036"/>
          <ac:spMkLst>
            <pc:docMk/>
            <pc:sldMk cId="3366886170" sldId="414"/>
            <ac:spMk id="18" creationId="{83EFC616-3BF4-B640-2CBF-1281B04EF7CE}"/>
          </ac:spMkLst>
        </pc:spChg>
        <pc:spChg chg="del">
          <ac:chgData name="신 주용" userId="ce306e5e72bceba6" providerId="LiveId" clId="{7D7AED88-EAFE-4944-B013-F5AFA8F106AB}" dt="2022-05-03T07:07:03.499" v="3378" actId="478"/>
          <ac:spMkLst>
            <pc:docMk/>
            <pc:sldMk cId="3366886170" sldId="414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7:13:22.129" v="4298" actId="1035"/>
          <ac:picMkLst>
            <pc:docMk/>
            <pc:sldMk cId="3366886170" sldId="414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6" creationId="{051A482B-03D6-9F7E-90BE-278AE5103085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7" creationId="{7200A1F1-FA93-489F-8AC1-170395FEB39F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3714571788" sldId="414"/>
        </pc:sldMkLst>
      </pc:sldChg>
      <pc:sldChg chg="modSp add mod ord">
        <pc:chgData name="신 주용" userId="ce306e5e72bceba6" providerId="LiveId" clId="{7D7AED88-EAFE-4944-B013-F5AFA8F106AB}" dt="2022-05-03T06:46:22.629" v="412" actId="1076"/>
        <pc:sldMkLst>
          <pc:docMk/>
          <pc:sldMk cId="1541847495" sldId="415"/>
        </pc:sldMkLst>
        <pc:spChg chg="mod">
          <ac:chgData name="신 주용" userId="ce306e5e72bceba6" providerId="LiveId" clId="{7D7AED88-EAFE-4944-B013-F5AFA8F106AB}" dt="2022-05-03T06:46:22.629" v="412" actId="1076"/>
          <ac:spMkLst>
            <pc:docMk/>
            <pc:sldMk cId="1541847495" sldId="415"/>
            <ac:spMk id="25" creationId="{A8645AA8-5C01-441F-9C4A-099C6F8F7913}"/>
          </ac:spMkLst>
        </pc:spChg>
        <pc:spChg chg="mod">
          <ac:chgData name="신 주용" userId="ce306e5e72bceba6" providerId="LiveId" clId="{7D7AED88-EAFE-4944-B013-F5AFA8F106AB}" dt="2022-05-03T06:46:21.463" v="410"/>
          <ac:spMkLst>
            <pc:docMk/>
            <pc:sldMk cId="1541847495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1722239483" sldId="415"/>
        </pc:sldMkLst>
      </pc:sldChg>
      <pc:sldChg chg="addSp delSp modSp add mod">
        <pc:chgData name="신 주용" userId="ce306e5e72bceba6" providerId="LiveId" clId="{7D7AED88-EAFE-4944-B013-F5AFA8F106AB}" dt="2022-05-03T07:06:42.287" v="3375" actId="20577"/>
        <pc:sldMkLst>
          <pc:docMk/>
          <pc:sldMk cId="2687952847" sldId="416"/>
        </pc:sldMkLst>
        <pc:spChg chg="del">
          <ac:chgData name="신 주용" userId="ce306e5e72bceba6" providerId="LiveId" clId="{7D7AED88-EAFE-4944-B013-F5AFA8F106AB}" dt="2022-05-03T06:59:43.651" v="2517" actId="478"/>
          <ac:spMkLst>
            <pc:docMk/>
            <pc:sldMk cId="2687952847" sldId="416"/>
            <ac:spMk id="22" creationId="{B218A2DA-69C7-3975-9229-CD07840247AB}"/>
          </ac:spMkLst>
        </pc:spChg>
        <pc:spChg chg="add mod">
          <ac:chgData name="신 주용" userId="ce306e5e72bceba6" providerId="LiveId" clId="{7D7AED88-EAFE-4944-B013-F5AFA8F106AB}" dt="2022-05-03T07:06:42.287" v="3375" actId="20577"/>
          <ac:spMkLst>
            <pc:docMk/>
            <pc:sldMk cId="2687952847" sldId="416"/>
            <ac:spMk id="23" creationId="{4833711B-6CCF-B367-2B95-556AB8D54090}"/>
          </ac:spMkLst>
        </pc:sp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12" creationId="{BDA4473F-D9A1-E40E-B11B-967FA6A3ED0F}"/>
          </ac:picMkLst>
        </pc:pic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21" creationId="{5C080160-F2F9-32E0-F50E-40B2234DEB6C}"/>
          </ac:picMkLst>
        </pc:pic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3" creationId="{57C28BE9-9FC3-0B2E-F13E-2AF90CA70838}"/>
          </ac:cxnSpMkLst>
        </pc:cxn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19" creationId="{A8E08624-F29B-4288-351F-7FE1277576A0}"/>
          </ac:cxnSpMkLst>
        </pc:cxnChg>
      </pc:sldChg>
      <pc:sldChg chg="delSp modSp add mod ord">
        <pc:chgData name="신 주용" userId="ce306e5e72bceba6" providerId="LiveId" clId="{7D7AED88-EAFE-4944-B013-F5AFA8F106AB}" dt="2022-05-08T13:04:27.778" v="5534" actId="1035"/>
        <pc:sldMkLst>
          <pc:docMk/>
          <pc:sldMk cId="2563302311" sldId="417"/>
        </pc:sldMkLst>
        <pc:spChg chg="mod">
          <ac:chgData name="신 주용" userId="ce306e5e72bceba6" providerId="LiveId" clId="{7D7AED88-EAFE-4944-B013-F5AFA8F106AB}" dt="2022-05-08T13:01:07.388" v="5200" actId="20577"/>
          <ac:spMkLst>
            <pc:docMk/>
            <pc:sldMk cId="2563302311" sldId="417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8T13:04:27.778" v="5534" actId="1035"/>
          <ac:spMkLst>
            <pc:docMk/>
            <pc:sldMk cId="2563302311" sldId="417"/>
            <ac:spMk id="18" creationId="{83EFC616-3BF4-B640-2CBF-1281B04EF7CE}"/>
          </ac:spMkLst>
        </pc:spChg>
        <pc:picChg chg="del">
          <ac:chgData name="신 주용" userId="ce306e5e72bceba6" providerId="LiveId" clId="{7D7AED88-EAFE-4944-B013-F5AFA8F106AB}" dt="2022-05-03T07:13:29.440" v="4325" actId="478"/>
          <ac:picMkLst>
            <pc:docMk/>
            <pc:sldMk cId="2563302311" sldId="417"/>
            <ac:picMk id="4" creationId="{A8108344-CF31-C298-0411-CBDBBD86783B}"/>
          </ac:picMkLst>
        </pc:picChg>
      </pc:sldChg>
      <pc:sldChg chg="addSp delSp modSp add del mod">
        <pc:chgData name="신 주용" userId="ce306e5e72bceba6" providerId="LiveId" clId="{7D7AED88-EAFE-4944-B013-F5AFA8F106AB}" dt="2022-05-08T13:29:58.527" v="5550" actId="47"/>
        <pc:sldMkLst>
          <pc:docMk/>
          <pc:sldMk cId="3593612069" sldId="418"/>
        </pc:sldMkLst>
        <pc:spChg chg="del">
          <ac:chgData name="신 주용" userId="ce306e5e72bceba6" providerId="LiveId" clId="{7D7AED88-EAFE-4944-B013-F5AFA8F106AB}" dt="2022-05-08T13:04:32.991" v="5536" actId="478"/>
          <ac:spMkLst>
            <pc:docMk/>
            <pc:sldMk cId="3593612069" sldId="418"/>
            <ac:spMk id="18" creationId="{83EFC616-3BF4-B640-2CBF-1281B04EF7CE}"/>
          </ac:spMkLst>
        </pc:spChg>
        <pc:picChg chg="add mod">
          <ac:chgData name="신 주용" userId="ce306e5e72bceba6" providerId="LiveId" clId="{7D7AED88-EAFE-4944-B013-F5AFA8F106AB}" dt="2022-05-08T13:29:15.459" v="5538" actId="1076"/>
          <ac:picMkLst>
            <pc:docMk/>
            <pc:sldMk cId="3593612069" sldId="418"/>
            <ac:picMk id="3" creationId="{7F9667EE-3945-FAD4-2C9C-0F2D34E673E8}"/>
          </ac:picMkLst>
        </pc:picChg>
        <pc:picChg chg="add del mod">
          <ac:chgData name="신 주용" userId="ce306e5e72bceba6" providerId="LiveId" clId="{7D7AED88-EAFE-4944-B013-F5AFA8F106AB}" dt="2022-05-08T13:29:57.150" v="5549" actId="21"/>
          <ac:picMkLst>
            <pc:docMk/>
            <pc:sldMk cId="3593612069" sldId="418"/>
            <ac:picMk id="5" creationId="{2F6E7ED9-0FAB-A4DE-F629-86B380FB9608}"/>
          </ac:picMkLst>
        </pc:picChg>
      </pc:sldChg>
      <pc:sldChg chg="addSp delSp modSp add mod">
        <pc:chgData name="신 주용" userId="ce306e5e72bceba6" providerId="LiveId" clId="{7D7AED88-EAFE-4944-B013-F5AFA8F106AB}" dt="2022-05-08T13:39:37.414" v="7128" actId="1035"/>
        <pc:sldMkLst>
          <pc:docMk/>
          <pc:sldMk cId="1131731090" sldId="419"/>
        </pc:sldMkLst>
        <pc:spChg chg="add mod">
          <ac:chgData name="신 주용" userId="ce306e5e72bceba6" providerId="LiveId" clId="{7D7AED88-EAFE-4944-B013-F5AFA8F106AB}" dt="2022-05-08T13:39:37.414" v="7128" actId="1035"/>
          <ac:spMkLst>
            <pc:docMk/>
            <pc:sldMk cId="1131731090" sldId="419"/>
            <ac:spMk id="18" creationId="{8FDC4623-EB83-67D9-E32F-CE65915DAEB6}"/>
          </ac:spMkLst>
        </pc:sp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3" creationId="{7F9667EE-3945-FAD4-2C9C-0F2D34E673E8}"/>
          </ac:picMkLst>
        </pc:picChg>
        <pc:picChg chg="add mod or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5" creationId="{2F6E7ED9-0FAB-A4DE-F629-86B380FB9608}"/>
          </ac:picMkLst>
        </pc:picChg>
        <pc:picChg chg="add mo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17" creationId="{B5794883-21AA-C39A-66AA-5C96436E04C4}"/>
          </ac:picMkLst>
        </pc:picChg>
      </pc:sldChg>
      <pc:sldChg chg="addSp delSp modSp add mod">
        <pc:chgData name="신 주용" userId="ce306e5e72bceba6" providerId="LiveId" clId="{7D7AED88-EAFE-4944-B013-F5AFA8F106AB}" dt="2022-05-08T13:36:34.682" v="6437" actId="1035"/>
        <pc:sldMkLst>
          <pc:docMk/>
          <pc:sldMk cId="2067351795" sldId="420"/>
        </pc:sldMkLst>
        <pc:spChg chg="add mod">
          <ac:chgData name="신 주용" userId="ce306e5e72bceba6" providerId="LiveId" clId="{7D7AED88-EAFE-4944-B013-F5AFA8F106AB}" dt="2022-05-08T13:36:34.682" v="6437" actId="1035"/>
          <ac:spMkLst>
            <pc:docMk/>
            <pc:sldMk cId="2067351795" sldId="420"/>
            <ac:spMk id="17" creationId="{BEF741D7-3D76-AEED-1573-6A27127FDAAE}"/>
          </ac:spMkLst>
        </pc:spChg>
        <pc:grpChg chg="mod">
          <ac:chgData name="신 주용" userId="ce306e5e72bceba6" providerId="LiveId" clId="{7D7AED88-EAFE-4944-B013-F5AFA8F106AB}" dt="2022-05-08T13:33:13.060" v="5772" actId="1076"/>
          <ac:grpSpMkLst>
            <pc:docMk/>
            <pc:sldMk cId="2067351795" sldId="420"/>
            <ac:grpSpMk id="15" creationId="{00000000-0000-0000-0000-000000000000}"/>
          </ac:grpSpMkLst>
        </pc:grpChg>
        <pc:picChg chg="mod">
          <ac:chgData name="신 주용" userId="ce306e5e72bceba6" providerId="LiveId" clId="{7D7AED88-EAFE-4944-B013-F5AFA8F106AB}" dt="2022-05-08T13:31:35.462" v="5659" actId="1076"/>
          <ac:picMkLst>
            <pc:docMk/>
            <pc:sldMk cId="2067351795" sldId="420"/>
            <ac:picMk id="3" creationId="{7F9667EE-3945-FAD4-2C9C-0F2D34E673E8}"/>
          </ac:picMkLst>
        </pc:picChg>
        <pc:picChg chg="del">
          <ac:chgData name="신 주용" userId="ce306e5e72bceba6" providerId="LiveId" clId="{7D7AED88-EAFE-4944-B013-F5AFA8F106AB}" dt="2022-05-08T13:29:49.406" v="5545" actId="478"/>
          <ac:picMkLst>
            <pc:docMk/>
            <pc:sldMk cId="2067351795" sldId="420"/>
            <ac:picMk id="5" creationId="{2F6E7ED9-0FAB-A4DE-F629-86B380FB9608}"/>
          </ac:picMkLst>
        </pc:picChg>
        <pc:picChg chg="add del mod">
          <ac:chgData name="신 주용" userId="ce306e5e72bceba6" providerId="LiveId" clId="{7D7AED88-EAFE-4944-B013-F5AFA8F106AB}" dt="2022-05-08T13:30:51.858" v="5609" actId="21"/>
          <ac:picMkLst>
            <pc:docMk/>
            <pc:sldMk cId="2067351795" sldId="420"/>
            <ac:picMk id="16" creationId="{BA14C48D-9A65-2C7A-21D4-F3C8577DAF02}"/>
          </ac:picMkLst>
        </pc:picChg>
      </pc:sldChg>
      <pc:sldChg chg="addSp delSp modSp add mod">
        <pc:chgData name="신 주용" userId="ce306e5e72bceba6" providerId="LiveId" clId="{7D7AED88-EAFE-4944-B013-F5AFA8F106AB}" dt="2022-05-08T13:45:53.404" v="7673" actId="14100"/>
        <pc:sldMkLst>
          <pc:docMk/>
          <pc:sldMk cId="3870488523" sldId="421"/>
        </pc:sldMkLst>
        <pc:spChg chg="mod">
          <ac:chgData name="신 주용" userId="ce306e5e72bceba6" providerId="LiveId" clId="{7D7AED88-EAFE-4944-B013-F5AFA8F106AB}" dt="2022-05-08T13:45:53.404" v="7673" actId="14100"/>
          <ac:spMkLst>
            <pc:docMk/>
            <pc:sldMk cId="3870488523" sldId="421"/>
            <ac:spMk id="18" creationId="{8FDC4623-EB83-67D9-E32F-CE65915DAEB6}"/>
          </ac:spMkLst>
        </pc:spChg>
        <pc:picChg chg="add mod">
          <ac:chgData name="신 주용" userId="ce306e5e72bceba6" providerId="LiveId" clId="{7D7AED88-EAFE-4944-B013-F5AFA8F106AB}" dt="2022-05-08T13:44:23.936" v="7666" actId="1038"/>
          <ac:picMkLst>
            <pc:docMk/>
            <pc:sldMk cId="3870488523" sldId="421"/>
            <ac:picMk id="3" creationId="{28996C22-DC9C-2124-9794-B82C02F86E66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17" creationId="{B5794883-21AA-C39A-66AA-5C96436E04C4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4B023134-2CFF-42A7-8E7D-97E05ED00CC9}"/>
    <pc:docChg chg="undo redo custSel addSld delSld modSld sldOrd">
      <pc:chgData name="신 주용" userId="ce306e5e72bceba6" providerId="LiveId" clId="{4B023134-2CFF-42A7-8E7D-97E05ED00CC9}" dt="2022-05-22T14:49:44.194" v="3466" actId="1036"/>
      <pc:docMkLst>
        <pc:docMk/>
      </pc:docMkLst>
      <pc:sldChg chg="modSp mod">
        <pc:chgData name="신 주용" userId="ce306e5e72bceba6" providerId="LiveId" clId="{4B023134-2CFF-42A7-8E7D-97E05ED00CC9}" dt="2022-05-22T12:48:22.269" v="18"/>
        <pc:sldMkLst>
          <pc:docMk/>
          <pc:sldMk cId="109162043" sldId="368"/>
        </pc:sldMkLst>
        <pc:spChg chg="mod">
          <ac:chgData name="신 주용" userId="ce306e5e72bceba6" providerId="LiveId" clId="{4B023134-2CFF-42A7-8E7D-97E05ED00CC9}" dt="2022-05-22T12:48:22.269" v="18"/>
          <ac:spMkLst>
            <pc:docMk/>
            <pc:sldMk cId="109162043" sldId="368"/>
            <ac:spMk id="42" creationId="{00000000-0000-0000-0000-000000000000}"/>
          </ac:spMkLst>
        </pc:spChg>
      </pc:sldChg>
      <pc:sldChg chg="modSp del mod">
        <pc:chgData name="신 주용" userId="ce306e5e72bceba6" providerId="LiveId" clId="{4B023134-2CFF-42A7-8E7D-97E05ED00CC9}" dt="2022-05-22T12:48:25.779" v="21" actId="47"/>
        <pc:sldMkLst>
          <pc:docMk/>
          <pc:sldMk cId="2782456046" sldId="376"/>
        </pc:sldMkLst>
        <pc:spChg chg="mod">
          <ac:chgData name="신 주용" userId="ce306e5e72bceba6" providerId="LiveId" clId="{4B023134-2CFF-42A7-8E7D-97E05ED00CC9}" dt="2022-05-22T12:48:24.189" v="20" actId="20577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4B023134-2CFF-42A7-8E7D-97E05ED00CC9}" dt="2022-05-22T12:48:35.138" v="32" actId="20577"/>
        <pc:sldMkLst>
          <pc:docMk/>
          <pc:sldMk cId="1342536853" sldId="407"/>
        </pc:sldMkLst>
        <pc:spChg chg="mod">
          <ac:chgData name="신 주용" userId="ce306e5e72bceba6" providerId="LiveId" clId="{4B023134-2CFF-42A7-8E7D-97E05ED00CC9}" dt="2022-05-22T12:48:35.138" v="32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4B023134-2CFF-42A7-8E7D-97E05ED00CC9}" dt="2022-05-22T13:19:25.099" v="1312" actId="20577"/>
        <pc:sldMkLst>
          <pc:docMk/>
          <pc:sldMk cId="1054383841" sldId="409"/>
        </pc:sldMkLst>
        <pc:spChg chg="mod">
          <ac:chgData name="신 주용" userId="ce306e5e72bceba6" providerId="LiveId" clId="{4B023134-2CFF-42A7-8E7D-97E05ED00CC9}" dt="2022-05-22T12:48:37.763" v="35" actId="20577"/>
          <ac:spMkLst>
            <pc:docMk/>
            <pc:sldMk cId="1054383841" sldId="409"/>
            <ac:spMk id="14" creationId="{7AA523DA-F32B-4AF2-A924-947D338998C0}"/>
          </ac:spMkLst>
        </pc:spChg>
        <pc:spChg chg="add mod">
          <ac:chgData name="신 주용" userId="ce306e5e72bceba6" providerId="LiveId" clId="{4B023134-2CFF-42A7-8E7D-97E05ED00CC9}" dt="2022-05-22T13:19:25.099" v="1312" actId="20577"/>
          <ac:spMkLst>
            <pc:docMk/>
            <pc:sldMk cId="1054383841" sldId="409"/>
            <ac:spMk id="16" creationId="{B94671E6-D133-6EEE-2EB6-0DF33D6F8B3A}"/>
          </ac:spMkLst>
        </pc:spChg>
        <pc:spChg chg="add del mod">
          <ac:chgData name="신 주용" userId="ce306e5e72bceba6" providerId="LiveId" clId="{4B023134-2CFF-42A7-8E7D-97E05ED00CC9}" dt="2022-05-22T12:52:32.569" v="366" actId="478"/>
          <ac:spMkLst>
            <pc:docMk/>
            <pc:sldMk cId="1054383841" sldId="409"/>
            <ac:spMk id="23" creationId="{9CF32FD6-D062-41C1-9975-AD06E8B9FC85}"/>
          </ac:spMkLst>
        </pc:spChg>
        <pc:graphicFrameChg chg="add mod modGraphic">
          <ac:chgData name="신 주용" userId="ce306e5e72bceba6" providerId="LiveId" clId="{4B023134-2CFF-42A7-8E7D-97E05ED00CC9}" dt="2022-05-22T12:54:18.372" v="647" actId="20577"/>
          <ac:graphicFrameMkLst>
            <pc:docMk/>
            <pc:sldMk cId="1054383841" sldId="409"/>
            <ac:graphicFrameMk id="2" creationId="{E1F44D23-1021-C28A-4076-D502D68B6A16}"/>
          </ac:graphicFrameMkLst>
        </pc:graphicFrameChg>
        <pc:picChg chg="del">
          <ac:chgData name="신 주용" userId="ce306e5e72bceba6" providerId="LiveId" clId="{4B023134-2CFF-42A7-8E7D-97E05ED00CC9}" dt="2022-05-22T12:48:43.262" v="37" actId="478"/>
          <ac:picMkLst>
            <pc:docMk/>
            <pc:sldMk cId="1054383841" sldId="409"/>
            <ac:picMk id="3" creationId="{9923E567-751C-3603-DE8F-338E68773EEE}"/>
          </ac:picMkLst>
        </pc:picChg>
      </pc:sldChg>
      <pc:sldChg chg="addSp delSp modSp add mod">
        <pc:chgData name="신 주용" userId="ce306e5e72bceba6" providerId="LiveId" clId="{4B023134-2CFF-42A7-8E7D-97E05ED00CC9}" dt="2022-05-22T13:13:03.860" v="1072" actId="122"/>
        <pc:sldMkLst>
          <pc:docMk/>
          <pc:sldMk cId="861732279" sldId="410"/>
        </pc:sldMkLst>
        <pc:spChg chg="mod">
          <ac:chgData name="신 주용" userId="ce306e5e72bceba6" providerId="LiveId" clId="{4B023134-2CFF-42A7-8E7D-97E05ED00CC9}" dt="2022-05-22T13:11:10.116" v="1010" actId="1036"/>
          <ac:spMkLst>
            <pc:docMk/>
            <pc:sldMk cId="861732279" sldId="410"/>
            <ac:spMk id="16" creationId="{B94671E6-D133-6EEE-2EB6-0DF33D6F8B3A}"/>
          </ac:spMkLst>
        </pc:spChg>
        <pc:graphicFrameChg chg="mod modGraphic">
          <ac:chgData name="신 주용" userId="ce306e5e72bceba6" providerId="LiveId" clId="{4B023134-2CFF-42A7-8E7D-97E05ED00CC9}" dt="2022-05-22T13:13:03.860" v="1072" actId="122"/>
          <ac:graphicFrameMkLst>
            <pc:docMk/>
            <pc:sldMk cId="861732279" sldId="410"/>
            <ac:graphicFrameMk id="2" creationId="{E1F44D23-1021-C28A-4076-D502D68B6A16}"/>
          </ac:graphicFrameMkLst>
        </pc:graphicFrameChg>
        <pc:graphicFrameChg chg="add del mod modGraphic">
          <ac:chgData name="신 주용" userId="ce306e5e72bceba6" providerId="LiveId" clId="{4B023134-2CFF-42A7-8E7D-97E05ED00CC9}" dt="2022-05-22T13:07:03.423" v="868" actId="478"/>
          <ac:graphicFrameMkLst>
            <pc:docMk/>
            <pc:sldMk cId="861732279" sldId="410"/>
            <ac:graphicFrameMk id="17" creationId="{87320309-68B3-6C4D-8D91-53EF7D6B1172}"/>
          </ac:graphicFrameMkLst>
        </pc:graphicFrameChg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3480601267" sldId="410"/>
        </pc:sldMkLst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474852876" sldId="411"/>
        </pc:sldMkLst>
      </pc:sldChg>
      <pc:sldChg chg="addSp delSp modSp add mod">
        <pc:chgData name="신 주용" userId="ce306e5e72bceba6" providerId="LiveId" clId="{4B023134-2CFF-42A7-8E7D-97E05ED00CC9}" dt="2022-05-22T13:52:58.597" v="2555" actId="20577"/>
        <pc:sldMkLst>
          <pc:docMk/>
          <pc:sldMk cId="2896570649" sldId="411"/>
        </pc:sldMkLst>
        <pc:spChg chg="mod">
          <ac:chgData name="신 주용" userId="ce306e5e72bceba6" providerId="LiveId" clId="{4B023134-2CFF-42A7-8E7D-97E05ED00CC9}" dt="2022-05-22T13:11:15.556" v="1029" actId="1035"/>
          <ac:spMkLst>
            <pc:docMk/>
            <pc:sldMk cId="2896570649" sldId="411"/>
            <ac:spMk id="16" creationId="{B94671E6-D133-6EEE-2EB6-0DF33D6F8B3A}"/>
          </ac:spMkLst>
        </pc:spChg>
        <pc:spChg chg="add mod">
          <ac:chgData name="신 주용" userId="ce306e5e72bceba6" providerId="LiveId" clId="{4B023134-2CFF-42A7-8E7D-97E05ED00CC9}" dt="2022-05-22T13:16:41.005" v="1297" actId="207"/>
          <ac:spMkLst>
            <pc:docMk/>
            <pc:sldMk cId="2896570649" sldId="411"/>
            <ac:spMk id="18" creationId="{0E3E9058-524E-8524-4333-8F3CC127DC21}"/>
          </ac:spMkLst>
        </pc:spChg>
        <pc:graphicFrameChg chg="mod modGraphic">
          <ac:chgData name="신 주용" userId="ce306e5e72bceba6" providerId="LiveId" clId="{4B023134-2CFF-42A7-8E7D-97E05ED00CC9}" dt="2022-05-22T13:52:58.597" v="2555" actId="20577"/>
          <ac:graphicFrameMkLst>
            <pc:docMk/>
            <pc:sldMk cId="2896570649" sldId="411"/>
            <ac:graphicFrameMk id="2" creationId="{E1F44D23-1021-C28A-4076-D502D68B6A16}"/>
          </ac:graphicFrameMkLst>
        </pc:graphicFrameChg>
        <pc:graphicFrameChg chg="del mod modGraphic">
          <ac:chgData name="신 주용" userId="ce306e5e72bceba6" providerId="LiveId" clId="{4B023134-2CFF-42A7-8E7D-97E05ED00CC9}" dt="2022-05-22T13:07:08.992" v="869" actId="478"/>
          <ac:graphicFrameMkLst>
            <pc:docMk/>
            <pc:sldMk cId="2896570649" sldId="411"/>
            <ac:graphicFrameMk id="17" creationId="{87320309-68B3-6C4D-8D91-53EF7D6B1172}"/>
          </ac:graphicFrameMkLst>
        </pc:graphicFrameChg>
      </pc:sldChg>
      <pc:sldChg chg="addSp delSp modSp add mod">
        <pc:chgData name="신 주용" userId="ce306e5e72bceba6" providerId="LiveId" clId="{4B023134-2CFF-42A7-8E7D-97E05ED00CC9}" dt="2022-05-22T13:52:51.409" v="2551" actId="20577"/>
        <pc:sldMkLst>
          <pc:docMk/>
          <pc:sldMk cId="1906197006" sldId="412"/>
        </pc:sldMkLst>
        <pc:spChg chg="mod">
          <ac:chgData name="신 주용" userId="ce306e5e72bceba6" providerId="LiveId" clId="{4B023134-2CFF-42A7-8E7D-97E05ED00CC9}" dt="2022-05-22T13:20:02.719" v="1339" actId="20577"/>
          <ac:spMkLst>
            <pc:docMk/>
            <pc:sldMk cId="1906197006" sldId="412"/>
            <ac:spMk id="16" creationId="{B94671E6-D133-6EEE-2EB6-0DF33D6F8B3A}"/>
          </ac:spMkLst>
        </pc:spChg>
        <pc:spChg chg="mod">
          <ac:chgData name="신 주용" userId="ce306e5e72bceba6" providerId="LiveId" clId="{4B023134-2CFF-42A7-8E7D-97E05ED00CC9}" dt="2022-05-22T13:48:09.633" v="2062" actId="1036"/>
          <ac:spMkLst>
            <pc:docMk/>
            <pc:sldMk cId="1906197006" sldId="412"/>
            <ac:spMk id="18" creationId="{0E3E9058-524E-8524-4333-8F3CC127DC21}"/>
          </ac:spMkLst>
        </pc:spChg>
        <pc:graphicFrameChg chg="del modGraphic">
          <ac:chgData name="신 주용" userId="ce306e5e72bceba6" providerId="LiveId" clId="{4B023134-2CFF-42A7-8E7D-97E05ED00CC9}" dt="2022-05-22T13:25:42.508" v="1387" actId="478"/>
          <ac:graphicFrameMkLst>
            <pc:docMk/>
            <pc:sldMk cId="1906197006" sldId="412"/>
            <ac:graphicFrameMk id="2" creationId="{E1F44D23-1021-C28A-4076-D502D68B6A16}"/>
          </ac:graphicFrameMkLst>
        </pc:graphicFrameChg>
        <pc:graphicFrameChg chg="add mod modGraphic">
          <ac:chgData name="신 주용" userId="ce306e5e72bceba6" providerId="LiveId" clId="{4B023134-2CFF-42A7-8E7D-97E05ED00CC9}" dt="2022-05-22T13:52:51.409" v="2551" actId="20577"/>
          <ac:graphicFrameMkLst>
            <pc:docMk/>
            <pc:sldMk cId="1906197006" sldId="412"/>
            <ac:graphicFrameMk id="17" creationId="{DBA449ED-5B1B-0161-BF76-A547E43735BB}"/>
          </ac:graphicFrameMkLst>
        </pc:graphicFrameChg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1967155597" sldId="413"/>
        </pc:sldMkLst>
      </pc:sldChg>
      <pc:sldChg chg="modSp add mod ord">
        <pc:chgData name="신 주용" userId="ce306e5e72bceba6" providerId="LiveId" clId="{4B023134-2CFF-42A7-8E7D-97E05ED00CC9}" dt="2022-05-22T13:48:45.301" v="2069" actId="20577"/>
        <pc:sldMkLst>
          <pc:docMk/>
          <pc:sldMk cId="3783806720" sldId="413"/>
        </pc:sldMkLst>
        <pc:spChg chg="mod">
          <ac:chgData name="신 주용" userId="ce306e5e72bceba6" providerId="LiveId" clId="{4B023134-2CFF-42A7-8E7D-97E05ED00CC9}" dt="2022-05-22T13:48:45.301" v="2069" actId="20577"/>
          <ac:spMkLst>
            <pc:docMk/>
            <pc:sldMk cId="3783806720" sldId="41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4B023134-2CFF-42A7-8E7D-97E05ED00CC9}" dt="2022-05-22T14:28:16.734" v="3189" actId="1036"/>
        <pc:sldMkLst>
          <pc:docMk/>
          <pc:sldMk cId="539629405" sldId="414"/>
        </pc:sldMkLst>
        <pc:spChg chg="mod">
          <ac:chgData name="신 주용" userId="ce306e5e72bceba6" providerId="LiveId" clId="{4B023134-2CFF-42A7-8E7D-97E05ED00CC9}" dt="2022-05-22T13:49:02.053" v="2076" actId="20577"/>
          <ac:spMkLst>
            <pc:docMk/>
            <pc:sldMk cId="539629405" sldId="414"/>
            <ac:spMk id="14" creationId="{7AA523DA-F32B-4AF2-A924-947D338998C0}"/>
          </ac:spMkLst>
        </pc:spChg>
        <pc:spChg chg="mod">
          <ac:chgData name="신 주용" userId="ce306e5e72bceba6" providerId="LiveId" clId="{4B023134-2CFF-42A7-8E7D-97E05ED00CC9}" dt="2022-05-22T14:13:02.055" v="3179" actId="20577"/>
          <ac:spMkLst>
            <pc:docMk/>
            <pc:sldMk cId="539629405" sldId="414"/>
            <ac:spMk id="16" creationId="{B94671E6-D133-6EEE-2EB6-0DF33D6F8B3A}"/>
          </ac:spMkLst>
        </pc:spChg>
        <pc:spChg chg="add mod">
          <ac:chgData name="신 주용" userId="ce306e5e72bceba6" providerId="LiveId" clId="{4B023134-2CFF-42A7-8E7D-97E05ED00CC9}" dt="2022-05-22T14:28:16.734" v="3189" actId="1036"/>
          <ac:spMkLst>
            <pc:docMk/>
            <pc:sldMk cId="539629405" sldId="414"/>
            <ac:spMk id="18" creationId="{9551E7E8-C499-1D88-AB74-329BD98AE790}"/>
          </ac:spMkLst>
        </pc:spChg>
        <pc:graphicFrameChg chg="del mod modGraphic">
          <ac:chgData name="신 주용" userId="ce306e5e72bceba6" providerId="LiveId" clId="{4B023134-2CFF-42A7-8E7D-97E05ED00CC9}" dt="2022-05-22T13:50:28.530" v="2478" actId="478"/>
          <ac:graphicFrameMkLst>
            <pc:docMk/>
            <pc:sldMk cId="539629405" sldId="414"/>
            <ac:graphicFrameMk id="2" creationId="{E1F44D23-1021-C28A-4076-D502D68B6A16}"/>
          </ac:graphicFrameMkLst>
        </pc:graphicFrameChg>
        <pc:graphicFrameChg chg="add mod modGraphic">
          <ac:chgData name="신 주용" userId="ce306e5e72bceba6" providerId="LiveId" clId="{4B023134-2CFF-42A7-8E7D-97E05ED00CC9}" dt="2022-05-22T14:12:51.925" v="3172" actId="1036"/>
          <ac:graphicFrameMkLst>
            <pc:docMk/>
            <pc:sldMk cId="539629405" sldId="414"/>
            <ac:graphicFrameMk id="17" creationId="{B4EA1326-3D58-F9AE-9B7E-E02258533B33}"/>
          </ac:graphicFrameMkLst>
        </pc:graphicFrameChg>
      </pc:sldChg>
      <pc:sldChg chg="modSp add mod">
        <pc:chgData name="신 주용" userId="ce306e5e72bceba6" providerId="LiveId" clId="{4B023134-2CFF-42A7-8E7D-97E05ED00CC9}" dt="2022-05-22T14:49:44.194" v="3466" actId="1036"/>
        <pc:sldMkLst>
          <pc:docMk/>
          <pc:sldMk cId="1547548922" sldId="415"/>
        </pc:sldMkLst>
        <pc:spChg chg="mod">
          <ac:chgData name="신 주용" userId="ce306e5e72bceba6" providerId="LiveId" clId="{4B023134-2CFF-42A7-8E7D-97E05ED00CC9}" dt="2022-05-22T14:49:44.194" v="3466" actId="1036"/>
          <ac:spMkLst>
            <pc:docMk/>
            <pc:sldMk cId="1547548922" sldId="415"/>
            <ac:spMk id="18" creationId="{9551E7E8-C499-1D88-AB74-329BD98AE790}"/>
          </ac:spMkLst>
        </pc:spChg>
        <pc:graphicFrameChg chg="mod modGraphic">
          <ac:chgData name="신 주용" userId="ce306e5e72bceba6" providerId="LiveId" clId="{4B023134-2CFF-42A7-8E7D-97E05ED00CC9}" dt="2022-05-22T14:48:37.444" v="3254" actId="20577"/>
          <ac:graphicFrameMkLst>
            <pc:docMk/>
            <pc:sldMk cId="1547548922" sldId="415"/>
            <ac:graphicFrameMk id="17" creationId="{B4EA1326-3D58-F9AE-9B7E-E02258533B33}"/>
          </ac:graphicFrameMkLst>
        </pc:graphicFrameChg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73460FC2-CDF1-4B87-9E16-617BC924F924}"/>
    <pc:docChg chg="undo redo custSel addSld delSld modSld">
      <pc:chgData name="신 주용" userId="ce306e5e72bceba6" providerId="LiveId" clId="{73460FC2-CDF1-4B87-9E16-617BC924F924}" dt="2022-05-15T06:40:09.193" v="4721" actId="1036"/>
      <pc:docMkLst>
        <pc:docMk/>
      </pc:docMkLst>
      <pc:sldChg chg="modSp mod">
        <pc:chgData name="신 주용" userId="ce306e5e72bceba6" providerId="LiveId" clId="{73460FC2-CDF1-4B87-9E16-617BC924F924}" dt="2022-05-15T06:09:36.051" v="1" actId="20577"/>
        <pc:sldMkLst>
          <pc:docMk/>
          <pc:sldMk cId="109162043" sldId="368"/>
        </pc:sldMkLst>
        <pc:spChg chg="mod">
          <ac:chgData name="신 주용" userId="ce306e5e72bceba6" providerId="LiveId" clId="{73460FC2-CDF1-4B87-9E16-617BC924F924}" dt="2022-05-15T06:09:36.051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3460FC2-CDF1-4B87-9E16-617BC924F924}" dt="2022-05-15T06:10:37.523" v="20" actId="1035"/>
        <pc:sldMkLst>
          <pc:docMk/>
          <pc:sldMk cId="2782456046" sldId="376"/>
        </pc:sldMkLst>
        <pc:spChg chg="mod">
          <ac:chgData name="신 주용" userId="ce306e5e72bceba6" providerId="LiveId" clId="{73460FC2-CDF1-4B87-9E16-617BC924F924}" dt="2022-05-15T06:10:05.230" v="10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10:37.523" v="20" actId="1035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3460FC2-CDF1-4B87-9E16-617BC924F924}" dt="2022-05-15T06:10:48.779" v="83"/>
        <pc:sldMkLst>
          <pc:docMk/>
          <pc:sldMk cId="1342536853" sldId="407"/>
        </pc:sldMkLst>
        <pc:spChg chg="mod">
          <ac:chgData name="신 주용" userId="ce306e5e72bceba6" providerId="LiveId" clId="{73460FC2-CDF1-4B87-9E16-617BC924F924}" dt="2022-05-15T06:10:48.779" v="8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3460FC2-CDF1-4B87-9E16-617BC924F924}" dt="2022-05-15T06:25:17.174" v="2767" actId="14100"/>
        <pc:sldMkLst>
          <pc:docMk/>
          <pc:sldMk cId="1054383841" sldId="409"/>
        </pc:sldMkLst>
        <pc:spChg chg="mod">
          <ac:chgData name="신 주용" userId="ce306e5e72bceba6" providerId="LiveId" clId="{73460FC2-CDF1-4B87-9E16-617BC924F924}" dt="2022-05-15T06:10:51.223" v="84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25:17.174" v="2767" actId="14100"/>
          <ac:spMkLst>
            <pc:docMk/>
            <pc:sldMk cId="1054383841" sldId="409"/>
            <ac:spMk id="23" creationId="{9CF32FD6-D062-41C1-9975-AD06E8B9FC85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6" creationId="{75CEDA16-00F2-6692-A445-4F1823292E0B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8" creationId="{0FC48372-8497-88EA-3D50-9BAF6113E683}"/>
          </ac:spMkLst>
        </pc:spChg>
        <pc:picChg chg="add mod">
          <ac:chgData name="신 주용" userId="ce306e5e72bceba6" providerId="LiveId" clId="{73460FC2-CDF1-4B87-9E16-617BC924F924}" dt="2022-05-15T06:12:41.381" v="611" actId="1037"/>
          <ac:picMkLst>
            <pc:docMk/>
            <pc:sldMk cId="1054383841" sldId="409"/>
            <ac:picMk id="3" creationId="{9923E567-751C-3603-DE8F-338E68773EEE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6" creationId="{F550484B-702A-7206-CD2A-53AA3248C51D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8" creationId="{D853FB4C-6DDD-C376-7DBF-2F9942925526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25" creationId="{6FF99E09-0BB4-9530-B0CB-E4922A681241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079596230" sldId="410"/>
        </pc:sldMkLst>
      </pc:sldChg>
      <pc:sldChg chg="addSp delSp modSp add mod">
        <pc:chgData name="신 주용" userId="ce306e5e72bceba6" providerId="LiveId" clId="{73460FC2-CDF1-4B87-9E16-617BC924F924}" dt="2022-05-15T06:32:59.897" v="4066"/>
        <pc:sldMkLst>
          <pc:docMk/>
          <pc:sldMk cId="3480601267" sldId="410"/>
        </pc:sldMkLst>
        <pc:spChg chg="mod">
          <ac:chgData name="신 주용" userId="ce306e5e72bceba6" providerId="LiveId" clId="{73460FC2-CDF1-4B87-9E16-617BC924F924}" dt="2022-05-15T06:32:59.897" v="4066"/>
          <ac:spMkLst>
            <pc:docMk/>
            <pc:sldMk cId="3480601267" sldId="410"/>
            <ac:spMk id="23" creationId="{9CF32FD6-D062-41C1-9975-AD06E8B9FC85}"/>
          </ac:spMkLst>
        </pc:spChg>
        <pc:picChg chg="del">
          <ac:chgData name="신 주용" userId="ce306e5e72bceba6" providerId="LiveId" clId="{73460FC2-CDF1-4B87-9E16-617BC924F924}" dt="2022-05-15T06:13:01.075" v="614" actId="478"/>
          <ac:picMkLst>
            <pc:docMk/>
            <pc:sldMk cId="3480601267" sldId="410"/>
            <ac:picMk id="3" creationId="{9923E567-751C-3603-DE8F-338E68773EEE}"/>
          </ac:picMkLst>
        </pc:picChg>
        <pc:picChg chg="add del mod">
          <ac:chgData name="신 주용" userId="ce306e5e72bceba6" providerId="LiveId" clId="{73460FC2-CDF1-4B87-9E16-617BC924F924}" dt="2022-05-15T06:20:00.425" v="2186" actId="478"/>
          <ac:picMkLst>
            <pc:docMk/>
            <pc:sldMk cId="3480601267" sldId="410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19:59.993" v="2185" actId="22"/>
          <ac:picMkLst>
            <pc:docMk/>
            <pc:sldMk cId="3480601267" sldId="410"/>
            <ac:picMk id="9" creationId="{F8DE9601-F508-0E7F-429C-E3372AB8FA93}"/>
          </ac:picMkLst>
        </pc:picChg>
      </pc:sldChg>
      <pc:sldChg chg="addSp delSp modSp add mod">
        <pc:chgData name="신 주용" userId="ce306e5e72bceba6" providerId="LiveId" clId="{73460FC2-CDF1-4B87-9E16-617BC924F924}" dt="2022-05-15T06:23:51.232" v="2732" actId="14100"/>
        <pc:sldMkLst>
          <pc:docMk/>
          <pc:sldMk cId="474852876" sldId="411"/>
        </pc:sldMkLst>
        <pc:spChg chg="mod">
          <ac:chgData name="신 주용" userId="ce306e5e72bceba6" providerId="LiveId" clId="{73460FC2-CDF1-4B87-9E16-617BC924F924}" dt="2022-05-15T06:23:51.232" v="2732" actId="14100"/>
          <ac:spMkLst>
            <pc:docMk/>
            <pc:sldMk cId="474852876" sldId="411"/>
            <ac:spMk id="23" creationId="{9CF32FD6-D062-41C1-9975-AD06E8B9FC85}"/>
          </ac:spMkLst>
        </pc:spChg>
        <pc:picChg chg="add del mod">
          <ac:chgData name="신 주용" userId="ce306e5e72bceba6" providerId="LiveId" clId="{73460FC2-CDF1-4B87-9E16-617BC924F924}" dt="2022-05-15T06:20:03.890" v="2188" actId="478"/>
          <ac:picMkLst>
            <pc:docMk/>
            <pc:sldMk cId="474852876" sldId="411"/>
            <ac:picMk id="3" creationId="{B2B26A2D-9E0F-40AA-7E49-97C96992043F}"/>
          </ac:picMkLst>
        </pc:picChg>
        <pc:picChg chg="del">
          <ac:chgData name="신 주용" userId="ce306e5e72bceba6" providerId="LiveId" clId="{73460FC2-CDF1-4B87-9E16-617BC924F924}" dt="2022-05-15T06:18:23.156" v="1950" actId="478"/>
          <ac:picMkLst>
            <pc:docMk/>
            <pc:sldMk cId="474852876" sldId="411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23:40.252" v="2724" actId="478"/>
          <ac:picMkLst>
            <pc:docMk/>
            <pc:sldMk cId="474852876" sldId="411"/>
            <ac:picMk id="9" creationId="{6D22C74B-1851-2157-E1AC-6BA5D3C17B5F}"/>
          </ac:picMkLst>
        </pc:picChg>
        <pc:picChg chg="add mod">
          <ac:chgData name="신 주용" userId="ce306e5e72bceba6" providerId="LiveId" clId="{73460FC2-CDF1-4B87-9E16-617BC924F924}" dt="2022-05-15T06:23:47.635" v="2731" actId="14100"/>
          <ac:picMkLst>
            <pc:docMk/>
            <pc:sldMk cId="474852876" sldId="411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906728635" sldId="411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69204462" sldId="412"/>
        </pc:sldMkLst>
      </pc:sldChg>
      <pc:sldChg chg="addSp delSp modSp add del mod">
        <pc:chgData name="신 주용" userId="ce306e5e72bceba6" providerId="LiveId" clId="{73460FC2-CDF1-4B87-9E16-617BC924F924}" dt="2022-05-15T06:35:38.567" v="4094" actId="47"/>
        <pc:sldMkLst>
          <pc:docMk/>
          <pc:sldMk cId="3883571395" sldId="412"/>
        </pc:sldMkLst>
        <pc:spChg chg="add mod">
          <ac:chgData name="신 주용" userId="ce306e5e72bceba6" providerId="LiveId" clId="{73460FC2-CDF1-4B87-9E16-617BC924F924}" dt="2022-05-15T06:32:33.417" v="4058" actId="1036"/>
          <ac:spMkLst>
            <pc:docMk/>
            <pc:sldMk cId="3883571395" sldId="412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2:31.309" v="4055" actId="1036"/>
          <ac:spMkLst>
            <pc:docMk/>
            <pc:sldMk cId="3883571395" sldId="412"/>
            <ac:spMk id="23" creationId="{9CF32FD6-D062-41C1-9975-AD06E8B9FC85}"/>
          </ac:spMkLst>
        </pc:spChg>
        <pc:grpChg chg="mod">
          <ac:chgData name="신 주용" userId="ce306e5e72bceba6" providerId="LiveId" clId="{73460FC2-CDF1-4B87-9E16-617BC924F924}" dt="2022-05-15T06:30:04.583" v="3636" actId="1076"/>
          <ac:grpSpMkLst>
            <pc:docMk/>
            <pc:sldMk cId="3883571395" sldId="412"/>
            <ac:grpSpMk id="15" creationId="{00000000-0000-0000-0000-000000000000}"/>
          </ac:grpSpMkLst>
        </pc:grp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3" creationId="{6EB5BE90-071B-E5E8-757B-E18B95DF0EB1}"/>
          </ac:picMkLst>
        </pc:picChg>
        <pc:picChg chg="add del mod">
          <ac:chgData name="신 주용" userId="ce306e5e72bceba6" providerId="LiveId" clId="{73460FC2-CDF1-4B87-9E16-617BC924F924}" dt="2022-05-15T06:30:58.857" v="3765" actId="478"/>
          <ac:picMkLst>
            <pc:docMk/>
            <pc:sldMk cId="3883571395" sldId="412"/>
            <ac:picMk id="5" creationId="{D3BC95F7-708C-41B6-EFC4-4833878D0456}"/>
          </ac:picMkLst>
        </pc:pic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10" creationId="{41D946D0-B598-D77F-8D33-DD035174E410}"/>
          </ac:picMkLst>
        </pc:picChg>
        <pc:picChg chg="del">
          <ac:chgData name="신 주용" userId="ce306e5e72bceba6" providerId="LiveId" clId="{73460FC2-CDF1-4B87-9E16-617BC924F924}" dt="2022-05-15T06:26:09.005" v="2840" actId="478"/>
          <ac:picMkLst>
            <pc:docMk/>
            <pc:sldMk cId="3883571395" sldId="412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698816183" sldId="413"/>
        </pc:sldMkLst>
      </pc:sldChg>
      <pc:sldChg chg="modSp add mod">
        <pc:chgData name="신 주용" userId="ce306e5e72bceba6" providerId="LiveId" clId="{73460FC2-CDF1-4B87-9E16-617BC924F924}" dt="2022-05-15T06:40:09.193" v="4721" actId="1036"/>
        <pc:sldMkLst>
          <pc:docMk/>
          <pc:sldMk cId="1967155597" sldId="413"/>
        </pc:sldMkLst>
        <pc:spChg chg="mod">
          <ac:chgData name="신 주용" userId="ce306e5e72bceba6" providerId="LiveId" clId="{73460FC2-CDF1-4B87-9E16-617BC924F924}" dt="2022-05-15T06:40:09.193" v="4721" actId="1036"/>
          <ac:spMkLst>
            <pc:docMk/>
            <pc:sldMk cId="1967155597" sldId="413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9:14.391" v="4622" actId="1036"/>
          <ac:spMkLst>
            <pc:docMk/>
            <pc:sldMk cId="1967155597" sldId="413"/>
            <ac:spMk id="23" creationId="{9CF32FD6-D062-41C1-9975-AD06E8B9FC85}"/>
          </ac:spMkLst>
        </pc:sp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366886170" sldId="414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541847495" sldId="415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687952847" sldId="416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563302311" sldId="417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131731090" sldId="419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067351795" sldId="420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870488523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9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연습문제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59F8B-9DAA-C471-9D0E-5F9B15C7CF8D}"/>
              </a:ext>
            </a:extLst>
          </p:cNvPr>
          <p:cNvSpPr txBox="1"/>
          <p:nvPr/>
        </p:nvSpPr>
        <p:spPr>
          <a:xfrm>
            <a:off x="1417740" y="1114962"/>
            <a:ext cx="9423194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P1(115KB), P2(500KB), P3(358KB), P4(200KB), P5(365KB)</a:t>
            </a:r>
            <a:endParaRPr lang="en-US" altLang="ko-KR" sz="20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M1(300KB),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M2(600KB),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M3(350KB), M4(200KB), M5(750KB),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M6(125KB)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최초 적합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718091F-F040-778E-162C-1436251B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8344"/>
              </p:ext>
            </p:extLst>
          </p:nvPr>
        </p:nvGraphicFramePr>
        <p:xfrm>
          <a:off x="405449" y="2290633"/>
          <a:ext cx="112566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4">
                  <a:extLst>
                    <a:ext uri="{9D8B030D-6E8A-4147-A177-3AD203B41FA5}">
                      <a16:colId xmlns:a16="http://schemas.microsoft.com/office/drawing/2014/main" val="200854627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819564498"/>
                    </a:ext>
                  </a:extLst>
                </a:gridCol>
                <a:gridCol w="5784057">
                  <a:extLst>
                    <a:ext uri="{9D8B030D-6E8A-4147-A177-3AD203B41FA5}">
                      <a16:colId xmlns:a16="http://schemas.microsoft.com/office/drawing/2014/main" val="3303921616"/>
                    </a:ext>
                  </a:extLst>
                </a:gridCol>
                <a:gridCol w="3008998">
                  <a:extLst>
                    <a:ext uri="{9D8B030D-6E8A-4147-A177-3AD203B41FA5}">
                      <a16:colId xmlns:a16="http://schemas.microsoft.com/office/drawing/2014/main" val="30641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메모리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2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M1(300KB)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>
                          <a:solidFill>
                            <a:schemeClr val="tx1"/>
                          </a:solidFill>
                          <a:latin typeface="+mj-lt"/>
                        </a:rPr>
                        <a:t>P1(115KB)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M1(185KB)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M2(600KB),</a:t>
                      </a:r>
                      <a:r>
                        <a:rPr lang="ko-KR" altLang="en-US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M3(350KB), M4(200KB), M5(750KB),</a:t>
                      </a:r>
                      <a:r>
                        <a:rPr lang="ko-KR" altLang="en-US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P2(500KB), P3(358KB), P4(200KB), P5(365KB)</a:t>
                      </a:r>
                      <a:endParaRPr lang="en-US" altLang="ko-KR" sz="1100" b="1" dirty="0">
                        <a:solidFill>
                          <a:prstClr val="black"/>
                        </a:solidFill>
                        <a:latin typeface="+mn-lt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M2(600KB)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>
                          <a:solidFill>
                            <a:schemeClr val="tx1"/>
                          </a:solidFill>
                          <a:latin typeface="+mj-lt"/>
                        </a:rPr>
                        <a:t>P2(500KB)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M1(185KB),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M2(100KB)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M3(350KB), M4(200KB), M5(750KB),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M6(125KB)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P3(358KB), P4(200KB), P5(365KB)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M5(750KB)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>
                          <a:solidFill>
                            <a:schemeClr val="tx1"/>
                          </a:solidFill>
                          <a:latin typeface="+mj-lt"/>
                        </a:rPr>
                        <a:t>P3(358KB)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M1(185KB),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M2(100KB),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M3(350KB), M4(200KB), </a:t>
                      </a:r>
                      <a:r>
                        <a:rPr kumimoji="0" lang="en-US" altLang="ko-KR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M5(392KB)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P4(200KB), P5(365KB)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M3(350KB)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>
                          <a:solidFill>
                            <a:schemeClr val="tx1"/>
                          </a:solidFill>
                          <a:latin typeface="+mj-lt"/>
                        </a:rPr>
                        <a:t>P4(200KB)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M1(185KB),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M2(100KB),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M3(150KB)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, M4(200KB), M5(392KB),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P5(365KB)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M5(392KB)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trike="sngStrike">
                          <a:solidFill>
                            <a:prstClr val="black"/>
                          </a:solidFill>
                          <a:latin typeface="+mj-lt"/>
                          <a:ea typeface="배달의민족 주아" panose="02020603020101020101" pitchFamily="18" charset="-127"/>
                        </a:rPr>
                        <a:t>P5(365KB)</a:t>
                      </a:r>
                      <a:endParaRPr lang="ko-KR" altLang="en-US" sz="160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M1(185KB),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M2(100KB),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M3(150KB), M4(200KB), </a:t>
                      </a:r>
                      <a:r>
                        <a:rPr kumimoji="0" lang="en-US" altLang="ko-KR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M5(27KB)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배달의민족 주아" panose="02020603020101020101" pitchFamily="18" charset="-127"/>
                          <a:cs typeface="+mn-cs"/>
                        </a:rPr>
                        <a:t>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9526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E8EF10D-6DD4-EF4A-73F3-B97C937D7C67}"/>
              </a:ext>
            </a:extLst>
          </p:cNvPr>
          <p:cNvSpPr txBox="1"/>
          <p:nvPr/>
        </p:nvSpPr>
        <p:spPr>
          <a:xfrm>
            <a:off x="2115721" y="4657615"/>
            <a:ext cx="80272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메모리중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첫 번째로 사용 가능한 공간을 할당하는 알고리즘입니다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알고리즘대로 첫 번째 사용 가능한 메모리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(1, 2, 3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할당하지만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처리시에는 다음 메모리인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공간이 모자라기에 공간 할당이 가능한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처리시에는 다음 메모리인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할당합니다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처리시에는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메모리가 모자라기에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59F8B-9DAA-C471-9D0E-5F9B15C7CF8D}"/>
              </a:ext>
            </a:extLst>
          </p:cNvPr>
          <p:cNvSpPr txBox="1"/>
          <p:nvPr/>
        </p:nvSpPr>
        <p:spPr>
          <a:xfrm>
            <a:off x="1417740" y="1114962"/>
            <a:ext cx="9423194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P1(115KB), P2(500KB), P3(358KB), P4(200KB), P5(365KB)</a:t>
            </a:r>
            <a:endParaRPr lang="en-US" altLang="ko-KR" sz="20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M1(300KB),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M2(600KB),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M3(350KB), M4(200KB), M5(750KB),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M6(125KB)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 적합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718091F-F040-778E-162C-1436251B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06752"/>
              </p:ext>
            </p:extLst>
          </p:nvPr>
        </p:nvGraphicFramePr>
        <p:xfrm>
          <a:off x="405449" y="2290633"/>
          <a:ext cx="112566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4">
                  <a:extLst>
                    <a:ext uri="{9D8B030D-6E8A-4147-A177-3AD203B41FA5}">
                      <a16:colId xmlns:a16="http://schemas.microsoft.com/office/drawing/2014/main" val="200854627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819564498"/>
                    </a:ext>
                  </a:extLst>
                </a:gridCol>
                <a:gridCol w="5784057">
                  <a:extLst>
                    <a:ext uri="{9D8B030D-6E8A-4147-A177-3AD203B41FA5}">
                      <a16:colId xmlns:a16="http://schemas.microsoft.com/office/drawing/2014/main" val="3303921616"/>
                    </a:ext>
                  </a:extLst>
                </a:gridCol>
                <a:gridCol w="3008998">
                  <a:extLst>
                    <a:ext uri="{9D8B030D-6E8A-4147-A177-3AD203B41FA5}">
                      <a16:colId xmlns:a16="http://schemas.microsoft.com/office/drawing/2014/main" val="30641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메모리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2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M6(125KB)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P1(115KB)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M2(600KB), M3(350KB), M4(200KB), M5(750KB),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M6(10KB)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P2(500KB), P3(358KB), P4(200KB), P5(365KB)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M2(600KB)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P2(500KB)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M2(100KB)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M3(350KB), M4(200KB), M5(750KB), M6(10KB)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P3(358KB), P4(200KB), P5(365KB)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M5(750KB)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P3(358KB)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M2(100KB)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M3(350KB), M4(200KB), </a:t>
                      </a:r>
                      <a:r>
                        <a:rPr lang="en-US" altLang="ko-KR" sz="1200" b="1" u="sng" strike="noStrik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M5(392KB)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M6(10KB)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P4(200KB), P5(365KB)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M4(200KB)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P4(200KB)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M2(100KB)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M3(350KB),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M4(0)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en-US" altLang="ko-KR" sz="1200" b="0" u="none" strike="noStrik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M5(392KB)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M6(10KB)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P5(365KB)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strike="noStrik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M5(392KB)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P5(365KB)</a:t>
                      </a:r>
                      <a:endParaRPr lang="ko-KR" altLang="en-US" sz="160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M2(100KB)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M3(350KB), </a:t>
                      </a:r>
                      <a:r>
                        <a:rPr lang="en-US" altLang="ko-KR" sz="1200" b="1" u="sng" strike="noStrik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M5(27KB)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M6(10KB)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9526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E8EF10D-6DD4-EF4A-73F3-B97C937D7C67}"/>
              </a:ext>
            </a:extLst>
          </p:cNvPr>
          <p:cNvSpPr txBox="1"/>
          <p:nvPr/>
        </p:nvSpPr>
        <p:spPr>
          <a:xfrm>
            <a:off x="1850264" y="4690269"/>
            <a:ext cx="8487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공간들 중에서 가장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작은것을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선택하는 최적 적합 알고리즘입니다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문제에서는 리스트가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정렬되어있지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않으므로 모든 메모리를 검색하여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프로세스에서 요구하는 것 보다 공간이 많은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 중에서 가장 작은 메모리를 할당합니다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처리시에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M1~5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모두 건너뛰고 가장 공간이 적은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할당하고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처리시에는 요구하는 공간과 같은 공간을 가진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할당하여줍니다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처리가 끝난 후에는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M5(27KB), M6(10KB)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처럼 작은 공간들이 생깁니다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62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59F8B-9DAA-C471-9D0E-5F9B15C7CF8D}"/>
              </a:ext>
            </a:extLst>
          </p:cNvPr>
          <p:cNvSpPr txBox="1"/>
          <p:nvPr/>
        </p:nvSpPr>
        <p:spPr>
          <a:xfrm>
            <a:off x="1417740" y="1114962"/>
            <a:ext cx="9423194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P1(115KB), P2(500KB), P3(358KB), P4(200KB), P5(365KB)</a:t>
            </a:r>
            <a:endParaRPr lang="en-US" altLang="ko-KR" sz="20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M1(300KB),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M2(600KB),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M3(350KB), M4(200KB), M5(750KB),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M6(125KB)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최악 적합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718091F-F040-778E-162C-1436251B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692"/>
              </p:ext>
            </p:extLst>
          </p:nvPr>
        </p:nvGraphicFramePr>
        <p:xfrm>
          <a:off x="405449" y="2290633"/>
          <a:ext cx="112566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4">
                  <a:extLst>
                    <a:ext uri="{9D8B030D-6E8A-4147-A177-3AD203B41FA5}">
                      <a16:colId xmlns:a16="http://schemas.microsoft.com/office/drawing/2014/main" val="200854627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819564498"/>
                    </a:ext>
                  </a:extLst>
                </a:gridCol>
                <a:gridCol w="5784057">
                  <a:extLst>
                    <a:ext uri="{9D8B030D-6E8A-4147-A177-3AD203B41FA5}">
                      <a16:colId xmlns:a16="http://schemas.microsoft.com/office/drawing/2014/main" val="3303921616"/>
                    </a:ext>
                  </a:extLst>
                </a:gridCol>
                <a:gridCol w="3008998">
                  <a:extLst>
                    <a:ext uri="{9D8B030D-6E8A-4147-A177-3AD203B41FA5}">
                      <a16:colId xmlns:a16="http://schemas.microsoft.com/office/drawing/2014/main" val="30641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메모리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남은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2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M5(750KB)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P1(115KB)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M2(600KB), M3(350KB), M4(200KB),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M5(635KB)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P2(500KB), P3(358KB), P4(200KB), P5(365KB)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M5(635KB)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P2(500KB)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M2(600KB), M3(350KB), M4(200KB),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M5(135KB)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P3(358KB), P4(200KB), P5(365KB)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M2(600KB)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P3(358KB)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M2(242KB)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M3(350KB), M4(200KB), M5(135KB), 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P4(200KB), P5(365KB)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M3(350KB)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chemeClr val="tx1"/>
                          </a:solidFill>
                          <a:latin typeface="+mj-lt"/>
                        </a:rPr>
                        <a:t>P4(200KB)</a:t>
                      </a:r>
                      <a:endParaRPr lang="ko-KR" altLang="en-US" sz="1600" b="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M2(242KB), </a:t>
                      </a:r>
                      <a:r>
                        <a:rPr lang="en-US" altLang="ko-KR" sz="1200" b="1" u="sng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M3(150KB)</a:t>
                      </a: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, M4(200KB), M5(135KB), 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P5(365KB)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P5(365KB)</a:t>
                      </a:r>
                      <a:endParaRPr lang="ko-KR" altLang="en-US" sz="1600" b="1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prstClr val="black"/>
                          </a:solidFill>
                          <a:latin typeface="+mn-lt"/>
                          <a:ea typeface="배달의민족 주아" panose="02020603020101020101" pitchFamily="18" charset="-127"/>
                        </a:rPr>
                        <a:t>M1(300KB), M2(242KB), M3(150KB), M4(200KB), M5(135KB), M6(125KB)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P5(365KB)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9526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E8EF10D-6DD4-EF4A-73F3-B97C937D7C67}"/>
              </a:ext>
            </a:extLst>
          </p:cNvPr>
          <p:cNvSpPr txBox="1"/>
          <p:nvPr/>
        </p:nvSpPr>
        <p:spPr>
          <a:xfrm>
            <a:off x="2506101" y="4641695"/>
            <a:ext cx="7176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할당 가능한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공간중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가장 큰 공간을 선택하는 최악 적합 알고리즘입니다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 모두에서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가장 큰 공간을 가졌으므로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할당해주고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P3, P4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역시 가장 큰 공간을 할당해줍니다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이로 인해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365KB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할당할 공간이 없게 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처리할 수 없습니다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1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</a:t>
            </a:r>
          </a:p>
        </p:txBody>
      </p:sp>
    </p:spTree>
    <p:extLst>
      <p:ext uri="{BB962C8B-B14F-4D97-AF65-F5344CB8AC3E}">
        <p14:creationId xmlns:p14="http://schemas.microsoft.com/office/powerpoint/2010/main" val="14617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87E9E-8397-988C-6DAD-A9052CBB6B82}"/>
              </a:ext>
            </a:extLst>
          </p:cNvPr>
          <p:cNvSpPr txBox="1"/>
          <p:nvPr/>
        </p:nvSpPr>
        <p:spPr>
          <a:xfrm>
            <a:off x="883202" y="1874238"/>
            <a:ext cx="10492270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9.9 64KB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물리 메모리에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매핑된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4KB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크기의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256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논리</a:t>
            </a: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공간을 고려하자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a.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논리 주소에 몇 비트가 필요한가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b.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 주소에 몇 비트가 필요한가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85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BE66C4-1E55-2457-C8C2-CFEB8596D5A5}"/>
              </a:ext>
            </a:extLst>
          </p:cNvPr>
          <p:cNvSpPr txBox="1"/>
          <p:nvPr/>
        </p:nvSpPr>
        <p:spPr>
          <a:xfrm>
            <a:off x="883202" y="1127617"/>
            <a:ext cx="1049227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9.9 64KB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물리 메모리에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매핑된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4KB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크기의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256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페이지의 논리</a:t>
            </a:r>
          </a:p>
          <a:p>
            <a:pPr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주소 공간을 고려하자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 주소에 몇 비트가 필요한가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A313E-6EF8-0513-1785-9A4BE840CAC1}"/>
              </a:ext>
            </a:extLst>
          </p:cNvPr>
          <p:cNvSpPr txBox="1"/>
          <p:nvPr/>
        </p:nvSpPr>
        <p:spPr>
          <a:xfrm>
            <a:off x="981514" y="2506248"/>
            <a:ext cx="10225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4KB = 32000bit = 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256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⁸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en-US" altLang="ko-KR" sz="2400" dirty="0">
                <a:ea typeface="배달의민족 주아" panose="02020603020101020101" pitchFamily="18" charset="-127"/>
              </a:rPr>
              <a:t>²³</a:t>
            </a: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23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비트가 필요합니다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1771F-4F7B-D558-9EAF-739F0EA10FF4}"/>
              </a:ext>
            </a:extLst>
          </p:cNvPr>
          <p:cNvSpPr txBox="1"/>
          <p:nvPr/>
        </p:nvSpPr>
        <p:spPr>
          <a:xfrm>
            <a:off x="985022" y="369415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b.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리 주소에 몇 비트가 필요한가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1D7D63-75B0-655E-7309-DA8ACD1F6303}"/>
              </a:ext>
            </a:extLst>
          </p:cNvPr>
          <p:cNvSpPr txBox="1"/>
          <p:nvPr/>
        </p:nvSpPr>
        <p:spPr>
          <a:xfrm>
            <a:off x="978006" y="4192257"/>
            <a:ext cx="10225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64KB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물리 메모리를 페이지로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4KB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페이지로 나누면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ea typeface="배달의민족 주아" panose="02020603020101020101" pitchFamily="18" charset="-127"/>
              </a:rPr>
              <a:t>⁴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페이지이고 한 페이지는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ea typeface="배달의민족 주아" panose="02020603020101020101" pitchFamily="18" charset="-127"/>
              </a:rPr>
              <a:t>⁴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en-US" altLang="ko-KR" sz="2400" dirty="0">
                <a:ea typeface="배달의민족 주아" panose="02020603020101020101" pitchFamily="18" charset="-127"/>
              </a:rPr>
              <a:t>¹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⁹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비트가 필요합니다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52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9.1</a:t>
            </a: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9.1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단편화와 외부 단편화 사이의 차이점을 설명하고 어떻게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   </a:t>
            </a:r>
            <a:r>
              <a:rPr lang="ko-KR" altLang="en-US" sz="32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다른지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설명하라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4E8B7-7BBF-54E2-5033-779D26375A7A}"/>
              </a:ext>
            </a:extLst>
          </p:cNvPr>
          <p:cNvSpPr txBox="1"/>
          <p:nvPr/>
        </p:nvSpPr>
        <p:spPr>
          <a:xfrm>
            <a:off x="981514" y="2304912"/>
            <a:ext cx="10225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단편화란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공간중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일부가 사용하지 못하게 되는 것입니다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내부 단편화는 메모리의 할당 과정에서 고정된 크기의 정수 배로 할당되어 할당된 공간이 요구된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공간보다 큰 경우에 발생합니다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외부 단편화는 유휴공간은 존재하지만 그것이 작은 조각으로 분산되어 있어 사용하기에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상황에서 발생합니다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단편화는 분할된 내부 공간의 정수배와 할당된 크기 사이의 남는 부분이고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단편화는 너무 많은 수의 매우 작은 조각들로 단편화 되어 있는 것입니다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</a:t>
            </a:r>
          </a:p>
        </p:txBody>
      </p:sp>
    </p:spTree>
    <p:extLst>
      <p:ext uri="{BB962C8B-B14F-4D97-AF65-F5344CB8AC3E}">
        <p14:creationId xmlns:p14="http://schemas.microsoft.com/office/powerpoint/2010/main" val="166301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883202" y="1874238"/>
            <a:ext cx="10492270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9.4 1,024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워드 크기 페이지를 사용하고 총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페이지로 구성된 논리 주소 공간을 고려하자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논리 주소 공간은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프레임의 물리 메모리로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사상된다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a.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 주소는 몇 비트로 구성되는가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b.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 주소는 몇 비트로 구성되는가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345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883202" y="1127617"/>
            <a:ext cx="1049227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9.4 1,024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워드 크기 페이지를 사용하고 총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페이지로 구성된 논리 주소 공간을 고려하자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논리 주소 공간은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프레임의 물리 메모리로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사상된다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a.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 주소는 몇 비트로 구성되는가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BAE42-7EA7-D783-3B2B-51F1AB1A3A34}"/>
              </a:ext>
            </a:extLst>
          </p:cNvPr>
          <p:cNvSpPr txBox="1"/>
          <p:nvPr/>
        </p:nvSpPr>
        <p:spPr>
          <a:xfrm>
            <a:off x="981514" y="2573360"/>
            <a:ext cx="10225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워드는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32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비트에서는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컴퓨터로 가정하면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64bit(1 word) * 1024 = 65536bit = 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비트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비트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²²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비트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컴퓨터의 논리 주소는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나눠주면 되므로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8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883202" y="1127617"/>
            <a:ext cx="1049227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9.4 1,024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워드 크기 페이지를 사용하고 총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페이지로 구성된 논리 주소 공간을 고려하자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논리 주소 공간은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프레임의 물리 메모리로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사상된다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b.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 주소는 몇 비트로 구성되는가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BAE42-7EA7-D783-3B2B-51F1AB1A3A34}"/>
              </a:ext>
            </a:extLst>
          </p:cNvPr>
          <p:cNvSpPr txBox="1"/>
          <p:nvPr/>
        </p:nvSpPr>
        <p:spPr>
          <a:xfrm>
            <a:off x="981514" y="2573360"/>
            <a:ext cx="10225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64, 32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컴퓨터로 가정해보았을 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64bit(1 word) * 1024 = 65536bit = 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32bit(1 word) * 1024  = 32768bit = 2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2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⁶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2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⁵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2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²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¹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컴퓨터의 물리 주소는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컴퓨터는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나눠주어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66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</a:t>
            </a:r>
          </a:p>
        </p:txBody>
      </p:sp>
    </p:spTree>
    <p:extLst>
      <p:ext uri="{BB962C8B-B14F-4D97-AF65-F5344CB8AC3E}">
        <p14:creationId xmlns:p14="http://schemas.microsoft.com/office/powerpoint/2010/main" val="31386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87E9E-8397-988C-6DAD-A9052CBB6B82}"/>
              </a:ext>
            </a:extLst>
          </p:cNvPr>
          <p:cNvSpPr txBox="1"/>
          <p:nvPr/>
        </p:nvSpPr>
        <p:spPr>
          <a:xfrm>
            <a:off x="883202" y="1874238"/>
            <a:ext cx="10492270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9.6 300KB,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600KB,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350KB, 200KB, 750KB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125KB(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순서대로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6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메모리 파티션을 </a:t>
            </a:r>
            <a:r>
              <a:rPr lang="ko-KR" altLang="en-US" sz="2800" b="1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고려할때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115KB, 500KB, 358KB, 200KB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</a:t>
            </a: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365KB(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순서대로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크기의 프로세스를 최초 적합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 적합</a:t>
            </a:r>
            <a:r>
              <a:rPr lang="en-US" altLang="ko-KR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최악 적합</a:t>
            </a: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알고리즘을 사용하여 할당하는 과정과 결과를 설명하라</a:t>
            </a:r>
            <a:endParaRPr lang="en-US" altLang="ko-KR" sz="28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97206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1123</Words>
  <Application>Microsoft Office PowerPoint</Application>
  <PresentationFormat>와이드스크린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배달의민족 한나체 Pro</vt:lpstr>
      <vt:lpstr>굴림</vt:lpstr>
      <vt:lpstr>돋움</vt:lpstr>
      <vt:lpstr>야놀자 야체 B</vt:lpstr>
      <vt:lpstr>Arial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2022-05-28T14:41:31Z</dcterms:modified>
</cp:coreProperties>
</file>