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sldIdLst>
    <p:sldId id="368" r:id="rId2"/>
    <p:sldId id="425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34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6" r:id="rId23"/>
    <p:sldId id="427" r:id="rId24"/>
    <p:sldId id="428" r:id="rId25"/>
    <p:sldId id="429" r:id="rId26"/>
    <p:sldId id="430" r:id="rId27"/>
    <p:sldId id="431" r:id="rId28"/>
    <p:sldId id="284" r:id="rId29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배달의민족 주아" panose="02020603020101020101" pitchFamily="18" charset="-127"/>
      <p:regular r:id="rId33"/>
    </p:embeddedFont>
    <p:embeddedFont>
      <p:font typeface="배달의민족 한나체 Pro" panose="020B0600000101010101" pitchFamily="50" charset="-127"/>
      <p:regular r:id="rId34"/>
    </p:embeddedFont>
    <p:embeddedFont>
      <p:font typeface="야놀자 야체 B" panose="02020603020101020101" pitchFamily="18" charset="-127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47486-77F5-400F-B8C9-6D2AB665BB79}" v="1872" dt="2022-06-09T12:58:04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3" autoAdjust="0"/>
    <p:restoredTop sz="96108" autoAdjust="0"/>
  </p:normalViewPr>
  <p:slideViewPr>
    <p:cSldViewPr snapToGrid="0">
      <p:cViewPr varScale="1">
        <p:scale>
          <a:sx n="109" d="100"/>
          <a:sy n="109" d="100"/>
        </p:scale>
        <p:origin x="918" y="11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8322BB67-8FC2-411A-B295-0362F4E73D1B}"/>
    <pc:docChg chg="undo custSel addSld delSld modSld sldOrd">
      <pc:chgData name="신 주용" userId="ce306e5e72bceba6" providerId="LiveId" clId="{8322BB67-8FC2-411A-B295-0362F4E73D1B}" dt="2022-04-26T15:40:15.488" v="4818" actId="1076"/>
      <pc:docMkLst>
        <pc:docMk/>
      </pc:docMkLst>
      <pc:sldChg chg="modSp mod">
        <pc:chgData name="신 주용" userId="ce306e5e72bceba6" providerId="LiveId" clId="{8322BB67-8FC2-411A-B295-0362F4E73D1B}" dt="2022-04-26T13:44:26.252" v="35" actId="20577"/>
        <pc:sldMkLst>
          <pc:docMk/>
          <pc:sldMk cId="109162043" sldId="368"/>
        </pc:sldMkLst>
        <pc:spChg chg="mod">
          <ac:chgData name="신 주용" userId="ce306e5e72bceba6" providerId="LiveId" clId="{8322BB67-8FC2-411A-B295-0362F4E73D1B}" dt="2022-04-26T13:44:26.252" v="35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8322BB67-8FC2-411A-B295-0362F4E73D1B}" dt="2022-04-26T13:44:36.630" v="63"/>
        <pc:sldMkLst>
          <pc:docMk/>
          <pc:sldMk cId="2782456046" sldId="376"/>
        </pc:sldMkLst>
        <pc:spChg chg="mod">
          <ac:chgData name="신 주용" userId="ce306e5e72bceba6" providerId="LiveId" clId="{8322BB67-8FC2-411A-B295-0362F4E73D1B}" dt="2022-04-26T13:44:36.630" v="63"/>
          <ac:spMkLst>
            <pc:docMk/>
            <pc:sldMk cId="2782456046" sldId="376"/>
            <ac:spMk id="14" creationId="{7AA523DA-F32B-4AF2-A924-947D338998C0}"/>
          </ac:spMkLst>
        </pc:spChg>
      </pc:sldChg>
      <pc:sldChg chg="modSp mod">
        <pc:chgData name="신 주용" userId="ce306e5e72bceba6" providerId="LiveId" clId="{8322BB67-8FC2-411A-B295-0362F4E73D1B}" dt="2022-04-26T13:44:50.073" v="101"/>
        <pc:sldMkLst>
          <pc:docMk/>
          <pc:sldMk cId="1342536853" sldId="407"/>
        </pc:sldMkLst>
        <pc:spChg chg="mod">
          <ac:chgData name="신 주용" userId="ce306e5e72bceba6" providerId="LiveId" clId="{8322BB67-8FC2-411A-B295-0362F4E73D1B}" dt="2022-04-26T13:44:50.073" v="101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8322BB67-8FC2-411A-B295-0362F4E73D1B}" dt="2022-04-26T13:48:59.744" v="349" actId="1036"/>
        <pc:sldMkLst>
          <pc:docMk/>
          <pc:sldMk cId="1291928749" sldId="408"/>
        </pc:sldMkLst>
        <pc:spChg chg="mod">
          <ac:chgData name="신 주용" userId="ce306e5e72bceba6" providerId="LiveId" clId="{8322BB67-8FC2-411A-B295-0362F4E73D1B}" dt="2022-04-26T13:45:44.257" v="193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48:59.744" v="349" actId="1036"/>
          <ac:spMkLst>
            <pc:docMk/>
            <pc:sldMk cId="1291928749" sldId="408"/>
            <ac:spMk id="22" creationId="{7DECE097-150E-43D5-89D5-9F61AE2C04C5}"/>
          </ac:spMkLst>
        </pc:spChg>
        <pc:spChg chg="del mod">
          <ac:chgData name="신 주용" userId="ce306e5e72bceba6" providerId="LiveId" clId="{8322BB67-8FC2-411A-B295-0362F4E73D1B}" dt="2022-04-26T13:48:41.364" v="301" actId="478"/>
          <ac:spMkLst>
            <pc:docMk/>
            <pc:sldMk cId="1291928749" sldId="408"/>
            <ac:spMk id="23" creationId="{D7BC307F-209C-47F5-81D2-65322FD85313}"/>
          </ac:spMkLst>
        </pc:spChg>
        <pc:grpChg chg="mod">
          <ac:chgData name="신 주용" userId="ce306e5e72bceba6" providerId="LiveId" clId="{8322BB67-8FC2-411A-B295-0362F4E73D1B}" dt="2022-04-26T13:46:07.944" v="201" actId="1076"/>
          <ac:grpSpMkLst>
            <pc:docMk/>
            <pc:sldMk cId="1291928749" sldId="408"/>
            <ac:grpSpMk id="15" creationId="{00000000-0000-0000-0000-000000000000}"/>
          </ac:grpSpMkLst>
        </pc:grpChg>
        <pc:picChg chg="add del mod">
          <ac:chgData name="신 주용" userId="ce306e5e72bceba6" providerId="LiveId" clId="{8322BB67-8FC2-411A-B295-0362F4E73D1B}" dt="2022-04-26T13:47:49.198" v="207" actId="478"/>
          <ac:picMkLst>
            <pc:docMk/>
            <pc:sldMk cId="1291928749" sldId="408"/>
            <ac:picMk id="3" creationId="{E195B2AA-B2B0-4F1F-AAE3-93EDE066CEDA}"/>
          </ac:picMkLst>
        </pc:picChg>
        <pc:picChg chg="add mod">
          <ac:chgData name="신 주용" userId="ce306e5e72bceba6" providerId="LiveId" clId="{8322BB67-8FC2-411A-B295-0362F4E73D1B}" dt="2022-04-26T13:48:59.744" v="349" actId="1036"/>
          <ac:picMkLst>
            <pc:docMk/>
            <pc:sldMk cId="1291928749" sldId="408"/>
            <ac:picMk id="5" creationId="{077EEC42-57CD-4760-84FD-C86B3DBEF051}"/>
          </ac:picMkLst>
        </pc:picChg>
        <pc:picChg chg="del">
          <ac:chgData name="신 주용" userId="ce306e5e72bceba6" providerId="LiveId" clId="{8322BB67-8FC2-411A-B295-0362F4E73D1B}" dt="2022-04-26T13:45:31.428" v="126" actId="478"/>
          <ac:picMkLst>
            <pc:docMk/>
            <pc:sldMk cId="1291928749" sldId="408"/>
            <ac:picMk id="9" creationId="{2273E2C1-0B65-4D8A-9CFE-A3051C748758}"/>
          </ac:picMkLst>
        </pc:picChg>
      </pc:sldChg>
      <pc:sldChg chg="addSp delSp modSp add mod">
        <pc:chgData name="신 주용" userId="ce306e5e72bceba6" providerId="LiveId" clId="{8322BB67-8FC2-411A-B295-0362F4E73D1B}" dt="2022-04-26T13:52:38.392" v="725" actId="1076"/>
        <pc:sldMkLst>
          <pc:docMk/>
          <pc:sldMk cId="2857458597" sldId="409"/>
        </pc:sldMkLst>
        <pc:spChg chg="mod">
          <ac:chgData name="신 주용" userId="ce306e5e72bceba6" providerId="LiveId" clId="{8322BB67-8FC2-411A-B295-0362F4E73D1B}" dt="2022-04-26T13:49:43.331" v="387"/>
          <ac:spMkLst>
            <pc:docMk/>
            <pc:sldMk cId="2857458597" sldId="409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3:52:38.392" v="725" actId="1076"/>
          <ac:spMkLst>
            <pc:docMk/>
            <pc:sldMk cId="2857458597" sldId="409"/>
            <ac:spMk id="22" creationId="{7DECE097-150E-43D5-89D5-9F61AE2C04C5}"/>
          </ac:spMkLst>
        </pc:spChg>
        <pc:picChg chg="add del mod">
          <ac:chgData name="신 주용" userId="ce306e5e72bceba6" providerId="LiveId" clId="{8322BB67-8FC2-411A-B295-0362F4E73D1B}" dt="2022-04-26T13:50:11.572" v="392" actId="478"/>
          <ac:picMkLst>
            <pc:docMk/>
            <pc:sldMk cId="2857458597" sldId="409"/>
            <ac:picMk id="3" creationId="{49D7EFBF-17ED-400F-BEBB-7BACB3FD7C1E}"/>
          </ac:picMkLst>
        </pc:picChg>
        <pc:picChg chg="del">
          <ac:chgData name="신 주용" userId="ce306e5e72bceba6" providerId="LiveId" clId="{8322BB67-8FC2-411A-B295-0362F4E73D1B}" dt="2022-04-26T13:49:44.095" v="388" actId="478"/>
          <ac:picMkLst>
            <pc:docMk/>
            <pc:sldMk cId="2857458597" sldId="409"/>
            <ac:picMk id="5" creationId="{077EEC42-57CD-4760-84FD-C86B3DBEF051}"/>
          </ac:picMkLst>
        </pc:picChg>
        <pc:picChg chg="add mod or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9" creationId="{96087D33-48D3-4A5A-AECD-21BFC4AB4863}"/>
          </ac:picMkLst>
        </pc:picChg>
        <pc:picChg chg="add mod">
          <ac:chgData name="신 주용" userId="ce306e5e72bceba6" providerId="LiveId" clId="{8322BB67-8FC2-411A-B295-0362F4E73D1B}" dt="2022-04-26T13:50:57.114" v="408" actId="1076"/>
          <ac:picMkLst>
            <pc:docMk/>
            <pc:sldMk cId="2857458597" sldId="409"/>
            <ac:picMk id="12" creationId="{F26D3ED4-D823-4682-B705-F7F975C31BB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782387135" sldId="410"/>
        </pc:sldMkLst>
      </pc:sldChg>
      <pc:sldChg chg="addSp delSp modSp add mod">
        <pc:chgData name="신 주용" userId="ce306e5e72bceba6" providerId="LiveId" clId="{8322BB67-8FC2-411A-B295-0362F4E73D1B}" dt="2022-04-26T13:56:40.781" v="1103"/>
        <pc:sldMkLst>
          <pc:docMk/>
          <pc:sldMk cId="2491371868" sldId="410"/>
        </pc:sldMkLst>
        <pc:spChg chg="mod">
          <ac:chgData name="신 주용" userId="ce306e5e72bceba6" providerId="LiveId" clId="{8322BB67-8FC2-411A-B295-0362F4E73D1B}" dt="2022-04-26T13:56:40.781" v="1103"/>
          <ac:spMkLst>
            <pc:docMk/>
            <pc:sldMk cId="2491371868" sldId="410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3:56:09.626" v="1086" actId="1035"/>
          <ac:spMkLst>
            <pc:docMk/>
            <pc:sldMk cId="2491371868" sldId="410"/>
            <ac:spMk id="22" creationId="{7DECE097-150E-43D5-89D5-9F61AE2C04C5}"/>
          </ac:spMkLst>
        </pc:spChg>
        <pc:picChg chg="add mod modCrop">
          <ac:chgData name="신 주용" userId="ce306e5e72bceba6" providerId="LiveId" clId="{8322BB67-8FC2-411A-B295-0362F4E73D1B}" dt="2022-04-26T13:53:34.168" v="745" actId="1076"/>
          <ac:picMkLst>
            <pc:docMk/>
            <pc:sldMk cId="2491371868" sldId="410"/>
            <ac:picMk id="3" creationId="{ED7F79B3-E628-47B6-8184-0B95BCB9AFFE}"/>
          </ac:picMkLst>
        </pc:picChg>
        <pc:picChg chg="add del mod">
          <ac:chgData name="신 주용" userId="ce306e5e72bceba6" providerId="LiveId" clId="{8322BB67-8FC2-411A-B295-0362F4E73D1B}" dt="2022-04-26T13:55:27.322" v="929" actId="478"/>
          <ac:picMkLst>
            <pc:docMk/>
            <pc:sldMk cId="2491371868" sldId="410"/>
            <ac:picMk id="5" creationId="{25A1039F-8CC8-48EA-A43A-AEA6496DBFF7}"/>
          </ac:picMkLst>
        </pc:picChg>
        <pc:picChg chg="del">
          <ac:chgData name="신 주용" userId="ce306e5e72bceba6" providerId="LiveId" clId="{8322BB67-8FC2-411A-B295-0362F4E73D1B}" dt="2022-04-26T13:52:56.727" v="730" actId="478"/>
          <ac:picMkLst>
            <pc:docMk/>
            <pc:sldMk cId="2491371868" sldId="410"/>
            <ac:picMk id="9" creationId="{96087D33-48D3-4A5A-AECD-21BFC4AB4863}"/>
          </ac:picMkLst>
        </pc:picChg>
        <pc:picChg chg="del">
          <ac:chgData name="신 주용" userId="ce306e5e72bceba6" providerId="LiveId" clId="{8322BB67-8FC2-411A-B295-0362F4E73D1B}" dt="2022-04-26T13:52:55.987" v="729" actId="478"/>
          <ac:picMkLst>
            <pc:docMk/>
            <pc:sldMk cId="2491371868" sldId="410"/>
            <ac:picMk id="12" creationId="{F26D3ED4-D823-4682-B705-F7F975C31BB4}"/>
          </ac:picMkLst>
        </pc:picChg>
        <pc:picChg chg="add mod">
          <ac:chgData name="신 주용" userId="ce306e5e72bceba6" providerId="LiveId" clId="{8322BB67-8FC2-411A-B295-0362F4E73D1B}" dt="2022-04-26T13:55:40.059" v="934" actId="1076"/>
          <ac:picMkLst>
            <pc:docMk/>
            <pc:sldMk cId="2491371868" sldId="410"/>
            <ac:picMk id="16" creationId="{6C238121-6D2E-49B9-9DEE-3F52844F5DD4}"/>
          </ac:picMkLst>
        </pc:picChg>
      </pc:sldChg>
      <pc:sldChg chg="addSp delSp modSp add mod">
        <pc:chgData name="신 주용" userId="ce306e5e72bceba6" providerId="LiveId" clId="{8322BB67-8FC2-411A-B295-0362F4E73D1B}" dt="2022-04-26T14:00:55.291" v="1452" actId="1076"/>
        <pc:sldMkLst>
          <pc:docMk/>
          <pc:sldMk cId="2587615138" sldId="411"/>
        </pc:sldMkLst>
        <pc:spChg chg="mod">
          <ac:chgData name="신 주용" userId="ce306e5e72bceba6" providerId="LiveId" clId="{8322BB67-8FC2-411A-B295-0362F4E73D1B}" dt="2022-04-26T13:56:42.398" v="1104"/>
          <ac:spMkLst>
            <pc:docMk/>
            <pc:sldMk cId="2587615138" sldId="41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0:55.291" v="1452" actId="1076"/>
          <ac:spMkLst>
            <pc:docMk/>
            <pc:sldMk cId="2587615138" sldId="411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3" creationId="{ED7F79B3-E628-47B6-8184-0B95BCB9AFFE}"/>
          </ac:picMkLst>
        </pc:picChg>
        <pc:picChg chg="add mod">
          <ac:chgData name="신 주용" userId="ce306e5e72bceba6" providerId="LiveId" clId="{8322BB67-8FC2-411A-B295-0362F4E73D1B}" dt="2022-04-26T13:58:37.731" v="1274" actId="1076"/>
          <ac:picMkLst>
            <pc:docMk/>
            <pc:sldMk cId="2587615138" sldId="411"/>
            <ac:picMk id="4" creationId="{43117004-BA7B-466E-8041-C8C5483FA368}"/>
          </ac:picMkLst>
        </pc:picChg>
        <pc:picChg chg="del">
          <ac:chgData name="신 주용" userId="ce306e5e72bceba6" providerId="LiveId" clId="{8322BB67-8FC2-411A-B295-0362F4E73D1B}" dt="2022-04-26T13:56:55.194" v="1105" actId="478"/>
          <ac:picMkLst>
            <pc:docMk/>
            <pc:sldMk cId="2587615138" sldId="411"/>
            <ac:picMk id="16" creationId="{6C238121-6D2E-49B9-9DEE-3F52844F5DD4}"/>
          </ac:picMkLst>
        </pc:picChg>
      </pc:sldChg>
      <pc:sldChg chg="add del">
        <pc:chgData name="신 주용" userId="ce306e5e72bceba6" providerId="LiveId" clId="{8322BB67-8FC2-411A-B295-0362F4E73D1B}" dt="2022-04-26T13:52:53.518" v="728" actId="2890"/>
        <pc:sldMkLst>
          <pc:docMk/>
          <pc:sldMk cId="2753075975" sldId="411"/>
        </pc:sldMkLst>
      </pc:sldChg>
      <pc:sldChg chg="addSp delSp modSp add mod">
        <pc:chgData name="신 주용" userId="ce306e5e72bceba6" providerId="LiveId" clId="{8322BB67-8FC2-411A-B295-0362F4E73D1B}" dt="2022-04-26T14:01:16.204" v="1538" actId="1076"/>
        <pc:sldMkLst>
          <pc:docMk/>
          <pc:sldMk cId="171621502" sldId="412"/>
        </pc:sldMkLst>
        <pc:spChg chg="mod">
          <ac:chgData name="신 주용" userId="ce306e5e72bceba6" providerId="LiveId" clId="{8322BB67-8FC2-411A-B295-0362F4E73D1B}" dt="2022-04-26T13:58:56.461" v="1300"/>
          <ac:spMkLst>
            <pc:docMk/>
            <pc:sldMk cId="171621502" sldId="41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1:16.204" v="1538" actId="1076"/>
          <ac:spMkLst>
            <pc:docMk/>
            <pc:sldMk cId="171621502" sldId="412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1:05.234" v="1461" actId="1076"/>
          <ac:picMkLst>
            <pc:docMk/>
            <pc:sldMk cId="171621502" sldId="412"/>
            <ac:picMk id="3" creationId="{4429F147-640D-4570-A491-C78E5108C095}"/>
          </ac:picMkLst>
        </pc:picChg>
        <pc:picChg chg="del">
          <ac:chgData name="신 주용" userId="ce306e5e72bceba6" providerId="LiveId" clId="{8322BB67-8FC2-411A-B295-0362F4E73D1B}" dt="2022-04-26T13:58:58.173" v="1301" actId="478"/>
          <ac:picMkLst>
            <pc:docMk/>
            <pc:sldMk cId="171621502" sldId="412"/>
            <ac:picMk id="4" creationId="{43117004-BA7B-466E-8041-C8C5483FA368}"/>
          </ac:picMkLst>
        </pc:picChg>
        <pc:picChg chg="add del mod">
          <ac:chgData name="신 주용" userId="ce306e5e72bceba6" providerId="LiveId" clId="{8322BB67-8FC2-411A-B295-0362F4E73D1B}" dt="2022-04-26T14:00:47.365" v="1449" actId="21"/>
          <ac:picMkLst>
            <pc:docMk/>
            <pc:sldMk cId="171621502" sldId="412"/>
            <ac:picMk id="9" creationId="{5DDF2133-C058-4095-A4C9-F62B51FD863B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039359693" sldId="413"/>
        </pc:sldMkLst>
      </pc:sldChg>
      <pc:sldChg chg="addSp delSp modSp add mod">
        <pc:chgData name="신 주용" userId="ce306e5e72bceba6" providerId="LiveId" clId="{8322BB67-8FC2-411A-B295-0362F4E73D1B}" dt="2022-04-26T14:03:11.023" v="1785" actId="20577"/>
        <pc:sldMkLst>
          <pc:docMk/>
          <pc:sldMk cId="3678051441" sldId="413"/>
        </pc:sldMkLst>
        <pc:spChg chg="mod">
          <ac:chgData name="신 주용" userId="ce306e5e72bceba6" providerId="LiveId" clId="{8322BB67-8FC2-411A-B295-0362F4E73D1B}" dt="2022-04-26T14:03:11.023" v="1785" actId="20577"/>
          <ac:spMkLst>
            <pc:docMk/>
            <pc:sldMk cId="3678051441" sldId="413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2:32.877" v="1749" actId="1076"/>
          <ac:spMkLst>
            <pc:docMk/>
            <pc:sldMk cId="3678051441" sldId="413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1:36.850" v="1566" actId="478"/>
          <ac:picMkLst>
            <pc:docMk/>
            <pc:sldMk cId="3678051441" sldId="413"/>
            <ac:picMk id="3" creationId="{4429F147-640D-4570-A491-C78E5108C095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4" creationId="{C042F0C3-53EA-493A-A379-D00ACF0E4982}"/>
          </ac:picMkLst>
        </pc:picChg>
        <pc:picChg chg="add mod">
          <ac:chgData name="신 주용" userId="ce306e5e72bceba6" providerId="LiveId" clId="{8322BB67-8FC2-411A-B295-0362F4E73D1B}" dt="2022-04-26T14:02:32.877" v="1749" actId="1076"/>
          <ac:picMkLst>
            <pc:docMk/>
            <pc:sldMk cId="3678051441" sldId="413"/>
            <ac:picMk id="9" creationId="{6F8566E4-A3AA-482A-9787-9B7B451846F9}"/>
          </ac:picMkLst>
        </pc:picChg>
      </pc:sldChg>
      <pc:sldChg chg="addSp delSp modSp add mod">
        <pc:chgData name="신 주용" userId="ce306e5e72bceba6" providerId="LiveId" clId="{8322BB67-8FC2-411A-B295-0362F4E73D1B}" dt="2022-04-26T14:04:02.189" v="1922" actId="20577"/>
        <pc:sldMkLst>
          <pc:docMk/>
          <pc:sldMk cId="1387540284" sldId="414"/>
        </pc:sldMkLst>
        <pc:spChg chg="mod">
          <ac:chgData name="신 주용" userId="ce306e5e72bceba6" providerId="LiveId" clId="{8322BB67-8FC2-411A-B295-0362F4E73D1B}" dt="2022-04-26T14:04:02.189" v="1922" actId="20577"/>
          <ac:spMkLst>
            <pc:docMk/>
            <pc:sldMk cId="1387540284" sldId="414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4:00.025" v="1916" actId="1035"/>
          <ac:spMkLst>
            <pc:docMk/>
            <pc:sldMk cId="1387540284" sldId="414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3:25.671" v="1791" actId="1076"/>
          <ac:picMkLst>
            <pc:docMk/>
            <pc:sldMk cId="1387540284" sldId="414"/>
            <ac:picMk id="3" creationId="{D916F06D-A6BF-4385-9DB8-08F1D6B7A0DE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4" creationId="{C042F0C3-53EA-493A-A379-D00ACF0E4982}"/>
          </ac:picMkLst>
        </pc:picChg>
        <pc:picChg chg="del">
          <ac:chgData name="신 주용" userId="ce306e5e72bceba6" providerId="LiveId" clId="{8322BB67-8FC2-411A-B295-0362F4E73D1B}" dt="2022-04-26T14:03:03.217" v="1774" actId="478"/>
          <ac:picMkLst>
            <pc:docMk/>
            <pc:sldMk cId="1387540284" sldId="414"/>
            <ac:picMk id="9" creationId="{6F8566E4-A3AA-482A-9787-9B7B451846F9}"/>
          </ac:picMkLst>
        </pc:picChg>
        <pc:picChg chg="add mod">
          <ac:chgData name="신 주용" userId="ce306e5e72bceba6" providerId="LiveId" clId="{8322BB67-8FC2-411A-B295-0362F4E73D1B}" dt="2022-04-26T14:03:27.301" v="1792" actId="1076"/>
          <ac:picMkLst>
            <pc:docMk/>
            <pc:sldMk cId="1387540284" sldId="414"/>
            <ac:picMk id="10" creationId="{82B82A8A-A963-4584-9072-8D4F0E4AE608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71493490" sldId="414"/>
        </pc:sldMkLst>
      </pc:sldChg>
      <pc:sldChg chg="addSp delSp modSp add mod">
        <pc:chgData name="신 주용" userId="ce306e5e72bceba6" providerId="LiveId" clId="{8322BB67-8FC2-411A-B295-0362F4E73D1B}" dt="2022-04-26T14:05:02.842" v="1986" actId="1038"/>
        <pc:sldMkLst>
          <pc:docMk/>
          <pc:sldMk cId="1091827798" sldId="415"/>
        </pc:sldMkLst>
        <pc:spChg chg="mod">
          <ac:chgData name="신 주용" userId="ce306e5e72bceba6" providerId="LiveId" clId="{8322BB67-8FC2-411A-B295-0362F4E73D1B}" dt="2022-04-26T14:04:24.622" v="1942" actId="6549"/>
          <ac:spMkLst>
            <pc:docMk/>
            <pc:sldMk cId="1091827798" sldId="415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05:02.842" v="1986" actId="1038"/>
          <ac:spMkLst>
            <pc:docMk/>
            <pc:sldMk cId="1091827798" sldId="41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3" creationId="{D916F06D-A6BF-4385-9DB8-08F1D6B7A0DE}"/>
          </ac:picMkLst>
        </pc:picChg>
        <pc:picChg chg="add mod">
          <ac:chgData name="신 주용" userId="ce306e5e72bceba6" providerId="LiveId" clId="{8322BB67-8FC2-411A-B295-0362F4E73D1B}" dt="2022-04-26T14:05:02.842" v="1986" actId="1038"/>
          <ac:picMkLst>
            <pc:docMk/>
            <pc:sldMk cId="1091827798" sldId="415"/>
            <ac:picMk id="4" creationId="{9BFDE21D-C39F-49E2-8AD3-4DF98554DB3F}"/>
          </ac:picMkLst>
        </pc:picChg>
        <pc:picChg chg="del">
          <ac:chgData name="신 주용" userId="ce306e5e72bceba6" providerId="LiveId" clId="{8322BB67-8FC2-411A-B295-0362F4E73D1B}" dt="2022-04-26T14:04:26.582" v="1943" actId="478"/>
          <ac:picMkLst>
            <pc:docMk/>
            <pc:sldMk cId="1091827798" sldId="415"/>
            <ac:picMk id="10" creationId="{82B82A8A-A963-4584-9072-8D4F0E4AE608}"/>
          </ac:picMkLst>
        </pc:picChg>
      </pc:sldChg>
      <pc:sldChg chg="add del">
        <pc:chgData name="신 주용" userId="ce306e5e72bceba6" providerId="LiveId" clId="{8322BB67-8FC2-411A-B295-0362F4E73D1B}" dt="2022-04-26T14:05:18.350" v="1991" actId="47"/>
        <pc:sldMkLst>
          <pc:docMk/>
          <pc:sldMk cId="1970306314" sldId="41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628842612" sldId="416"/>
        </pc:sldMkLst>
      </pc:sldChg>
      <pc:sldChg chg="modSp add mod ord">
        <pc:chgData name="신 주용" userId="ce306e5e72bceba6" providerId="LiveId" clId="{8322BB67-8FC2-411A-B295-0362F4E73D1B}" dt="2022-04-26T14:05:23.851" v="2022"/>
        <pc:sldMkLst>
          <pc:docMk/>
          <pc:sldMk cId="2472239469" sldId="417"/>
        </pc:sldMkLst>
        <pc:spChg chg="mod">
          <ac:chgData name="신 주용" userId="ce306e5e72bceba6" providerId="LiveId" clId="{8322BB67-8FC2-411A-B295-0362F4E73D1B}" dt="2022-04-26T14:05:23.851" v="2022"/>
          <ac:spMkLst>
            <pc:docMk/>
            <pc:sldMk cId="2472239469" sldId="41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47:25.436" v="3660" actId="20577"/>
        <pc:sldMkLst>
          <pc:docMk/>
          <pc:sldMk cId="397957214" sldId="418"/>
        </pc:sldMkLst>
        <pc:spChg chg="mod">
          <ac:chgData name="신 주용" userId="ce306e5e72bceba6" providerId="LiveId" clId="{8322BB67-8FC2-411A-B295-0362F4E73D1B}" dt="2022-04-26T14:05:46.841" v="2052"/>
          <ac:spMkLst>
            <pc:docMk/>
            <pc:sldMk cId="397957214" sldId="418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4:47:25.436" v="3660" actId="20577"/>
          <ac:spMkLst>
            <pc:docMk/>
            <pc:sldMk cId="397957214" sldId="418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06:43.822" v="2308" actId="1076"/>
          <ac:picMkLst>
            <pc:docMk/>
            <pc:sldMk cId="397957214" sldId="418"/>
            <ac:picMk id="3" creationId="{D5DF7E0E-EB77-4311-886A-DE3B880765D5}"/>
          </ac:picMkLst>
        </pc:picChg>
        <pc:picChg chg="del">
          <ac:chgData name="신 주용" userId="ce306e5e72bceba6" providerId="LiveId" clId="{8322BB67-8FC2-411A-B295-0362F4E73D1B}" dt="2022-04-26T14:05:48.401" v="2053" actId="478"/>
          <ac:picMkLst>
            <pc:docMk/>
            <pc:sldMk cId="397957214" sldId="418"/>
            <ac:picMk id="4" creationId="{9BFDE21D-C39F-49E2-8AD3-4DF98554DB3F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25818693" sldId="418"/>
        </pc:sldMkLst>
      </pc:sldChg>
      <pc:sldChg chg="addSp delSp modSp add mod">
        <pc:chgData name="신 주용" userId="ce306e5e72bceba6" providerId="LiveId" clId="{8322BB67-8FC2-411A-B295-0362F4E73D1B}" dt="2022-04-26T14:24:44.710" v="2391" actId="478"/>
        <pc:sldMkLst>
          <pc:docMk/>
          <pc:sldMk cId="3059417814" sldId="419"/>
        </pc:sldMkLst>
        <pc:spChg chg="del mod">
          <ac:chgData name="신 주용" userId="ce306e5e72bceba6" providerId="LiveId" clId="{8322BB67-8FC2-411A-B295-0362F4E73D1B}" dt="2022-04-26T14:24:44.710" v="2391" actId="478"/>
          <ac:spMkLst>
            <pc:docMk/>
            <pc:sldMk cId="3059417814" sldId="419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07:03.719" v="2310" actId="478"/>
          <ac:picMkLst>
            <pc:docMk/>
            <pc:sldMk cId="3059417814" sldId="419"/>
            <ac:picMk id="3" creationId="{D5DF7E0E-EB77-4311-886A-DE3B880765D5}"/>
          </ac:picMkLst>
        </pc:picChg>
        <pc:picChg chg="add mod ord modCrop">
          <ac:chgData name="신 주용" userId="ce306e5e72bceba6" providerId="LiveId" clId="{8322BB67-8FC2-411A-B295-0362F4E73D1B}" dt="2022-04-26T14:23:28.882" v="2387" actId="1038"/>
          <ac:picMkLst>
            <pc:docMk/>
            <pc:sldMk cId="3059417814" sldId="419"/>
            <ac:picMk id="4" creationId="{F34AF9A1-7D5D-4141-BEF6-1802B37CE6B1}"/>
          </ac:picMkLst>
        </pc:picChg>
        <pc:picChg chg="add mod modCrop">
          <ac:chgData name="신 주용" userId="ce306e5e72bceba6" providerId="LiveId" clId="{8322BB67-8FC2-411A-B295-0362F4E73D1B}" dt="2022-04-26T14:22:31.178" v="2382" actId="1076"/>
          <ac:picMkLst>
            <pc:docMk/>
            <pc:sldMk cId="3059417814" sldId="419"/>
            <ac:picMk id="9" creationId="{B482507E-1719-4668-A389-0B3FB3CE0DC1}"/>
          </ac:picMkLst>
        </pc:picChg>
        <pc:picChg chg="add del mod">
          <ac:chgData name="신 주용" userId="ce306e5e72bceba6" providerId="LiveId" clId="{8322BB67-8FC2-411A-B295-0362F4E73D1B}" dt="2022-04-26T14:16:49.890" v="2323" actId="478"/>
          <ac:picMkLst>
            <pc:docMk/>
            <pc:sldMk cId="3059417814" sldId="419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450284746" sldId="41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501937099" sldId="420"/>
        </pc:sldMkLst>
      </pc:sldChg>
      <pc:sldChg chg="addSp delSp modSp add mod">
        <pc:chgData name="신 주용" userId="ce306e5e72bceba6" providerId="LiveId" clId="{8322BB67-8FC2-411A-B295-0362F4E73D1B}" dt="2022-04-26T14:28:52.881" v="2476" actId="14100"/>
        <pc:sldMkLst>
          <pc:docMk/>
          <pc:sldMk cId="2932347331" sldId="420"/>
        </pc:sldMkLst>
        <pc:spChg chg="mod ord">
          <ac:chgData name="신 주용" userId="ce306e5e72bceba6" providerId="LiveId" clId="{8322BB67-8FC2-411A-B295-0362F4E73D1B}" dt="2022-04-26T14:28:52.881" v="2476" actId="14100"/>
          <ac:spMkLst>
            <pc:docMk/>
            <pc:sldMk cId="2932347331" sldId="420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17:43.088" v="2346" actId="1035"/>
          <ac:picMkLst>
            <pc:docMk/>
            <pc:sldMk cId="2932347331" sldId="420"/>
            <ac:picMk id="3" creationId="{5CB0F47A-B989-4E3D-91E2-9B0BAD2F50D2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4" creationId="{F34AF9A1-7D5D-4141-BEF6-1802B37CE6B1}"/>
          </ac:picMkLst>
        </pc:picChg>
        <pc:picChg chg="del">
          <ac:chgData name="신 주용" userId="ce306e5e72bceba6" providerId="LiveId" clId="{8322BB67-8FC2-411A-B295-0362F4E73D1B}" dt="2022-04-26T14:16:43.070" v="2322" actId="478"/>
          <ac:picMkLst>
            <pc:docMk/>
            <pc:sldMk cId="2932347331" sldId="420"/>
            <ac:picMk id="9" creationId="{B482507E-1719-4668-A389-0B3FB3CE0DC1}"/>
          </ac:picMkLst>
        </pc:picChg>
        <pc:picChg chg="mod">
          <ac:chgData name="신 주용" userId="ce306e5e72bceba6" providerId="LiveId" clId="{8322BB67-8FC2-411A-B295-0362F4E73D1B}" dt="2022-04-26T14:17:30.716" v="2335" actId="1076"/>
          <ac:picMkLst>
            <pc:docMk/>
            <pc:sldMk cId="2932347331" sldId="420"/>
            <ac:picMk id="12" creationId="{B222BC8C-BA16-4D25-968E-C71A590D7567}"/>
          </ac:picMkLst>
        </pc:picChg>
      </pc:sldChg>
      <pc:sldChg chg="modSp add mod ord">
        <pc:chgData name="신 주용" userId="ce306e5e72bceba6" providerId="LiveId" clId="{8322BB67-8FC2-411A-B295-0362F4E73D1B}" dt="2022-04-26T14:29:23.034" v="2502" actId="20577"/>
        <pc:sldMkLst>
          <pc:docMk/>
          <pc:sldMk cId="1223236262" sldId="421"/>
        </pc:sldMkLst>
        <pc:spChg chg="mod">
          <ac:chgData name="신 주용" userId="ce306e5e72bceba6" providerId="LiveId" clId="{8322BB67-8FC2-411A-B295-0362F4E73D1B}" dt="2022-04-26T14:29:23.034" v="2502" actId="20577"/>
          <ac:spMkLst>
            <pc:docMk/>
            <pc:sldMk cId="1223236262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4:32:38.308" v="2733" actId="1035"/>
        <pc:sldMkLst>
          <pc:docMk/>
          <pc:sldMk cId="1889996610" sldId="422"/>
        </pc:sldMkLst>
        <pc:spChg chg="mod">
          <ac:chgData name="신 주용" userId="ce306e5e72bceba6" providerId="LiveId" clId="{8322BB67-8FC2-411A-B295-0362F4E73D1B}" dt="2022-04-26T14:31:49.316" v="2580" actId="20577"/>
          <ac:spMkLst>
            <pc:docMk/>
            <pc:sldMk cId="1889996610" sldId="422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2:38.308" v="2733" actId="1035"/>
          <ac:spMkLst>
            <pc:docMk/>
            <pc:sldMk cId="1889996610" sldId="422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3" creationId="{5CB0F47A-B989-4E3D-91E2-9B0BAD2F50D2}"/>
          </ac:picMkLst>
        </pc:picChg>
        <pc:picChg chg="add mod">
          <ac:chgData name="신 주용" userId="ce306e5e72bceba6" providerId="LiveId" clId="{8322BB67-8FC2-411A-B295-0362F4E73D1B}" dt="2022-04-26T14:30:37.335" v="2540" actId="1037"/>
          <ac:picMkLst>
            <pc:docMk/>
            <pc:sldMk cId="1889996610" sldId="422"/>
            <ac:picMk id="4" creationId="{310C9F5F-EBA8-4716-99F4-9AF1B19C0AF9}"/>
          </ac:picMkLst>
        </pc:picChg>
        <pc:picChg chg="add mod">
          <ac:chgData name="신 주용" userId="ce306e5e72bceba6" providerId="LiveId" clId="{8322BB67-8FC2-411A-B295-0362F4E73D1B}" dt="2022-04-26T14:30:27.638" v="2534" actId="1036"/>
          <ac:picMkLst>
            <pc:docMk/>
            <pc:sldMk cId="1889996610" sldId="422"/>
            <ac:picMk id="9" creationId="{5B6B5004-CEE6-43A2-B2D9-E6CEAFA67AF3}"/>
          </ac:picMkLst>
        </pc:picChg>
        <pc:picChg chg="del">
          <ac:chgData name="신 주용" userId="ce306e5e72bceba6" providerId="LiveId" clId="{8322BB67-8FC2-411A-B295-0362F4E73D1B}" dt="2022-04-26T14:29:36.453" v="2506" actId="478"/>
          <ac:picMkLst>
            <pc:docMk/>
            <pc:sldMk cId="1889996610" sldId="422"/>
            <ac:picMk id="12" creationId="{B222BC8C-BA16-4D25-968E-C71A590D7567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876699185" sldId="422"/>
        </pc:sldMkLst>
      </pc:sldChg>
      <pc:sldChg chg="addSp delSp modSp add mod">
        <pc:chgData name="신 주용" userId="ce306e5e72bceba6" providerId="LiveId" clId="{8322BB67-8FC2-411A-B295-0362F4E73D1B}" dt="2022-04-26T14:39:43.496" v="3050" actId="1036"/>
        <pc:sldMkLst>
          <pc:docMk/>
          <pc:sldMk cId="508047986" sldId="423"/>
        </pc:sldMkLst>
        <pc:spChg chg="mod">
          <ac:chgData name="신 주용" userId="ce306e5e72bceba6" providerId="LiveId" clId="{8322BB67-8FC2-411A-B295-0362F4E73D1B}" dt="2022-04-26T14:39:19.628" v="3032"/>
          <ac:spMkLst>
            <pc:docMk/>
            <pc:sldMk cId="508047986" sldId="423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4:39:43.496" v="3050" actId="1036"/>
          <ac:spMkLst>
            <pc:docMk/>
            <pc:sldMk cId="508047986" sldId="423"/>
            <ac:spMk id="22" creationId="{7DECE097-150E-43D5-89D5-9F61AE2C04C5}"/>
          </ac:spMkLst>
        </pc:spChg>
        <pc:picChg chg="add mod">
          <ac:chgData name="신 주용" userId="ce306e5e72bceba6" providerId="LiveId" clId="{8322BB67-8FC2-411A-B295-0362F4E73D1B}" dt="2022-04-26T14:39:35.406" v="3047" actId="1035"/>
          <ac:picMkLst>
            <pc:docMk/>
            <pc:sldMk cId="508047986" sldId="423"/>
            <ac:picMk id="3" creationId="{A37C1DB9-760B-4870-91FB-21A4F929AB78}"/>
          </ac:picMkLst>
        </pc:picChg>
        <pc:picChg chg="del">
          <ac:chgData name="신 주용" userId="ce306e5e72bceba6" providerId="LiveId" clId="{8322BB67-8FC2-411A-B295-0362F4E73D1B}" dt="2022-04-26T14:33:59.449" v="2735" actId="478"/>
          <ac:picMkLst>
            <pc:docMk/>
            <pc:sldMk cId="508047986" sldId="423"/>
            <ac:picMk id="4" creationId="{310C9F5F-EBA8-4716-99F4-9AF1B19C0AF9}"/>
          </ac:picMkLst>
        </pc:picChg>
        <pc:picChg chg="del">
          <ac:chgData name="신 주용" userId="ce306e5e72bceba6" providerId="LiveId" clId="{8322BB67-8FC2-411A-B295-0362F4E73D1B}" dt="2022-04-26T14:34:02.147" v="2738" actId="478"/>
          <ac:picMkLst>
            <pc:docMk/>
            <pc:sldMk cId="508047986" sldId="423"/>
            <ac:picMk id="9" creationId="{5B6B5004-CEE6-43A2-B2D9-E6CEAFA67AF3}"/>
          </ac:picMkLst>
        </pc:picChg>
        <pc:picChg chg="add mod">
          <ac:chgData name="신 주용" userId="ce306e5e72bceba6" providerId="LiveId" clId="{8322BB67-8FC2-411A-B295-0362F4E73D1B}" dt="2022-04-26T14:39:38.070" v="3048" actId="1076"/>
          <ac:picMkLst>
            <pc:docMk/>
            <pc:sldMk cId="508047986" sldId="423"/>
            <ac:picMk id="10" creationId="{748EE837-2700-4D7F-80B3-26FE6255B524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85393787" sldId="423"/>
        </pc:sldMkLst>
      </pc:sldChg>
      <pc:sldChg chg="modSp add mod ord">
        <pc:chgData name="신 주용" userId="ce306e5e72bceba6" providerId="LiveId" clId="{8322BB67-8FC2-411A-B295-0362F4E73D1B}" dt="2022-04-26T14:40:06.684" v="3070"/>
        <pc:sldMkLst>
          <pc:docMk/>
          <pc:sldMk cId="1380053645" sldId="424"/>
        </pc:sldMkLst>
        <pc:spChg chg="mod">
          <ac:chgData name="신 주용" userId="ce306e5e72bceba6" providerId="LiveId" clId="{8322BB67-8FC2-411A-B295-0362F4E73D1B}" dt="2022-04-26T14:40:06.684" v="3070"/>
          <ac:spMkLst>
            <pc:docMk/>
            <pc:sldMk cId="1380053645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820412508" sldId="424"/>
        </pc:sldMkLst>
      </pc:sldChg>
      <pc:sldChg chg="addSp delSp modSp add mod ord">
        <pc:chgData name="신 주용" userId="ce306e5e72bceba6" providerId="LiveId" clId="{8322BB67-8FC2-411A-B295-0362F4E73D1B}" dt="2022-04-26T14:46:39.751" v="3651" actId="1036"/>
        <pc:sldMkLst>
          <pc:docMk/>
          <pc:sldMk cId="1967179235" sldId="425"/>
        </pc:sldMkLst>
        <pc:spChg chg="mod">
          <ac:chgData name="신 주용" userId="ce306e5e72bceba6" providerId="LiveId" clId="{8322BB67-8FC2-411A-B295-0362F4E73D1B}" dt="2022-04-26T14:40:54.010" v="3096"/>
          <ac:spMkLst>
            <pc:docMk/>
            <pc:sldMk cId="1967179235" sldId="425"/>
            <ac:spMk id="14" creationId="{7AA523DA-F32B-4AF2-A924-947D338998C0}"/>
          </ac:spMkLst>
        </pc:spChg>
        <pc:spChg chg="add del mod">
          <ac:chgData name="신 주용" userId="ce306e5e72bceba6" providerId="LiveId" clId="{8322BB67-8FC2-411A-B295-0362F4E73D1B}" dt="2022-04-26T14:46:39.751" v="3651" actId="1036"/>
          <ac:spMkLst>
            <pc:docMk/>
            <pc:sldMk cId="1967179235" sldId="425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4:41:09.193" v="3102" actId="478"/>
          <ac:spMkLst>
            <pc:docMk/>
            <pc:sldMk cId="1967179235" sldId="425"/>
            <ac:spMk id="22" creationId="{7DECE097-150E-43D5-89D5-9F61AE2C04C5}"/>
          </ac:spMkLst>
        </pc:sp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3" creationId="{A37C1DB9-760B-4870-91FB-21A4F929AB78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4" creationId="{1EF920F9-6370-40AB-BD35-8D32C8FFCB30}"/>
          </ac:picMkLst>
        </pc:picChg>
        <pc:picChg chg="add del mod">
          <ac:chgData name="신 주용" userId="ce306e5e72bceba6" providerId="LiveId" clId="{8322BB67-8FC2-411A-B295-0362F4E73D1B}" dt="2022-04-26T14:43:32.678" v="3430" actId="478"/>
          <ac:picMkLst>
            <pc:docMk/>
            <pc:sldMk cId="1967179235" sldId="425"/>
            <ac:picMk id="9" creationId="{9348E9C0-C706-4C5C-9A0A-678CEF129D26}"/>
          </ac:picMkLst>
        </pc:picChg>
        <pc:picChg chg="del">
          <ac:chgData name="신 주용" userId="ce306e5e72bceba6" providerId="LiveId" clId="{8322BB67-8FC2-411A-B295-0362F4E73D1B}" dt="2022-04-26T14:40:24.400" v="3074" actId="478"/>
          <ac:picMkLst>
            <pc:docMk/>
            <pc:sldMk cId="1967179235" sldId="425"/>
            <ac:picMk id="10" creationId="{748EE837-2700-4D7F-80B3-26FE6255B524}"/>
          </ac:picMkLst>
        </pc:picChg>
        <pc:picChg chg="add del mod">
          <ac:chgData name="신 주용" userId="ce306e5e72bceba6" providerId="LiveId" clId="{8322BB67-8FC2-411A-B295-0362F4E73D1B}" dt="2022-04-26T14:44:52.798" v="3446" actId="478"/>
          <ac:picMkLst>
            <pc:docMk/>
            <pc:sldMk cId="1967179235" sldId="425"/>
            <ac:picMk id="16" creationId="{08BF9AFF-AE63-4E17-B7B3-1FD186A62B39}"/>
          </ac:picMkLst>
        </pc:picChg>
        <pc:picChg chg="add del mod">
          <ac:chgData name="신 주용" userId="ce306e5e72bceba6" providerId="LiveId" clId="{8322BB67-8FC2-411A-B295-0362F4E73D1B}" dt="2022-04-26T14:45:40.641" v="3454" actId="478"/>
          <ac:picMkLst>
            <pc:docMk/>
            <pc:sldMk cId="1967179235" sldId="425"/>
            <ac:picMk id="18" creationId="{D63ED869-2D2D-4691-9DE9-0245AECDD249}"/>
          </ac:picMkLst>
        </pc:picChg>
        <pc:picChg chg="add mod">
          <ac:chgData name="신 주용" userId="ce306e5e72bceba6" providerId="LiveId" clId="{8322BB67-8FC2-411A-B295-0362F4E73D1B}" dt="2022-04-26T14:46:39.751" v="3651" actId="1036"/>
          <ac:picMkLst>
            <pc:docMk/>
            <pc:sldMk cId="1967179235" sldId="425"/>
            <ac:picMk id="21" creationId="{F28A4E66-26D8-42FC-AEFE-4FC0A3F26A0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323971002" sldId="426"/>
        </pc:sldMkLst>
      </pc:sldChg>
      <pc:sldChg chg="modSp add mod">
        <pc:chgData name="신 주용" userId="ce306e5e72bceba6" providerId="LiveId" clId="{8322BB67-8FC2-411A-B295-0362F4E73D1B}" dt="2022-04-26T14:43:23.933" v="3427" actId="1076"/>
        <pc:sldMkLst>
          <pc:docMk/>
          <pc:sldMk cId="3892490133" sldId="426"/>
        </pc:sldMkLst>
        <pc:picChg chg="mod">
          <ac:chgData name="신 주용" userId="ce306e5e72bceba6" providerId="LiveId" clId="{8322BB67-8FC2-411A-B295-0362F4E73D1B}" dt="2022-04-26T14:43:15.861" v="3426" actId="1076"/>
          <ac:picMkLst>
            <pc:docMk/>
            <pc:sldMk cId="3892490133" sldId="426"/>
            <ac:picMk id="4" creationId="{1EF920F9-6370-40AB-BD35-8D32C8FFCB30}"/>
          </ac:picMkLst>
        </pc:picChg>
        <pc:picChg chg="mod">
          <ac:chgData name="신 주용" userId="ce306e5e72bceba6" providerId="LiveId" clId="{8322BB67-8FC2-411A-B295-0362F4E73D1B}" dt="2022-04-26T14:43:23.933" v="3427" actId="1076"/>
          <ac:picMkLst>
            <pc:docMk/>
            <pc:sldMk cId="3892490133" sldId="426"/>
            <ac:picMk id="9" creationId="{9348E9C0-C706-4C5C-9A0A-678CEF129D26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73543342" sldId="427"/>
        </pc:sldMkLst>
      </pc:sldChg>
      <pc:sldChg chg="modSp add mod ord">
        <pc:chgData name="신 주용" userId="ce306e5e72bceba6" providerId="LiveId" clId="{8322BB67-8FC2-411A-B295-0362F4E73D1B}" dt="2022-04-26T14:48:57.628" v="3683" actId="20577"/>
        <pc:sldMkLst>
          <pc:docMk/>
          <pc:sldMk cId="1402461356" sldId="427"/>
        </pc:sldMkLst>
        <pc:spChg chg="mod">
          <ac:chgData name="신 주용" userId="ce306e5e72bceba6" providerId="LiveId" clId="{8322BB67-8FC2-411A-B295-0362F4E73D1B}" dt="2022-04-26T14:48:57.628" v="3683" actId="20577"/>
          <ac:spMkLst>
            <pc:docMk/>
            <pc:sldMk cId="1402461356" sldId="427"/>
            <ac:spMk id="42" creationId="{00000000-0000-0000-0000-00000000000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524449496" sldId="428"/>
        </pc:sldMkLst>
      </pc:sldChg>
      <pc:sldChg chg="modSp add mod ord replId">
        <pc:chgData name="신 주용" userId="ce306e5e72bceba6" providerId="LiveId" clId="{8322BB67-8FC2-411A-B295-0362F4E73D1B}" dt="2022-04-26T14:51:56.966" v="3714"/>
        <pc:sldMkLst>
          <pc:docMk/>
          <pc:sldMk cId="3856065507" sldId="428"/>
        </pc:sldMkLst>
        <pc:spChg chg="mod">
          <ac:chgData name="신 주용" userId="ce306e5e72bceba6" providerId="LiveId" clId="{8322BB67-8FC2-411A-B295-0362F4E73D1B}" dt="2022-04-26T14:51:56.966" v="3714"/>
          <ac:spMkLst>
            <pc:docMk/>
            <pc:sldMk cId="3856065507" sldId="428"/>
            <ac:spMk id="14" creationId="{7AA523DA-F32B-4AF2-A924-947D338998C0}"/>
          </ac:spMkLst>
        </pc:sp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4265058" sldId="429"/>
        </pc:sldMkLst>
      </pc:sldChg>
      <pc:sldChg chg="modSp add mod ord">
        <pc:chgData name="신 주용" userId="ce306e5e72bceba6" providerId="LiveId" clId="{8322BB67-8FC2-411A-B295-0362F4E73D1B}" dt="2022-04-26T14:55:12.607" v="3793"/>
        <pc:sldMkLst>
          <pc:docMk/>
          <pc:sldMk cId="3464584602" sldId="429"/>
        </pc:sldMkLst>
        <pc:spChg chg="mod">
          <ac:chgData name="신 주용" userId="ce306e5e72bceba6" providerId="LiveId" clId="{8322BB67-8FC2-411A-B295-0362F4E73D1B}" dt="2022-04-26T14:55:12.607" v="3793"/>
          <ac:spMkLst>
            <pc:docMk/>
            <pc:sldMk cId="3464584602" sldId="429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8322BB67-8FC2-411A-B295-0362F4E73D1B}" dt="2022-04-26T15:06:21.065" v="4218" actId="22"/>
        <pc:sldMkLst>
          <pc:docMk/>
          <pc:sldMk cId="3217407063" sldId="430"/>
        </pc:sldMkLst>
        <pc:spChg chg="mod">
          <ac:chgData name="신 주용" userId="ce306e5e72bceba6" providerId="LiveId" clId="{8322BB67-8FC2-411A-B295-0362F4E73D1B}" dt="2022-04-26T14:55:03.635" v="3773"/>
          <ac:spMkLst>
            <pc:docMk/>
            <pc:sldMk cId="3217407063" sldId="430"/>
            <ac:spMk id="14" creationId="{7AA523DA-F32B-4AF2-A924-947D338998C0}"/>
          </ac:spMkLst>
        </pc:spChg>
        <pc:spChg chg="mod">
          <ac:chgData name="신 주용" userId="ce306e5e72bceba6" providerId="LiveId" clId="{8322BB67-8FC2-411A-B295-0362F4E73D1B}" dt="2022-04-26T15:04:29.966" v="4189" actId="20577"/>
          <ac:spMkLst>
            <pc:docMk/>
            <pc:sldMk cId="3217407063" sldId="430"/>
            <ac:spMk id="19" creationId="{B4A81FE3-9140-4DE4-9BBD-E19DB8875F0A}"/>
          </ac:spMkLst>
        </pc:sp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3" creationId="{42DC26F0-990C-4CEE-8AC3-A7FDCF286495}"/>
          </ac:picMkLst>
        </pc:picChg>
        <pc:picChg chg="add del mod">
          <ac:chgData name="신 주용" userId="ce306e5e72bceba6" providerId="LiveId" clId="{8322BB67-8FC2-411A-B295-0362F4E73D1B}" dt="2022-04-26T15:05:55.403" v="4191" actId="478"/>
          <ac:picMkLst>
            <pc:docMk/>
            <pc:sldMk cId="3217407063" sldId="430"/>
            <ac:picMk id="5" creationId="{19A9C9B7-DF7D-48E3-88F0-6B469824CD65}"/>
          </ac:picMkLst>
        </pc:picChg>
        <pc:picChg chg="add del">
          <ac:chgData name="신 주용" userId="ce306e5e72bceba6" providerId="LiveId" clId="{8322BB67-8FC2-411A-B295-0362F4E73D1B}" dt="2022-04-26T15:06:21.065" v="4218" actId="22"/>
          <ac:picMkLst>
            <pc:docMk/>
            <pc:sldMk cId="3217407063" sldId="430"/>
            <ac:picMk id="10" creationId="{D26CC408-3860-43FB-823A-1AA57EFCA653}"/>
          </ac:picMkLst>
        </pc:picChg>
        <pc:picChg chg="del">
          <ac:chgData name="신 주용" userId="ce306e5e72bceba6" providerId="LiveId" clId="{8322BB67-8FC2-411A-B295-0362F4E73D1B}" dt="2022-04-26T14:54:40.023" v="3726" actId="478"/>
          <ac:picMkLst>
            <pc:docMk/>
            <pc:sldMk cId="3217407063" sldId="430"/>
            <ac:picMk id="21" creationId="{F28A4E66-26D8-42FC-AEFE-4FC0A3F26A06}"/>
          </ac:picMkLst>
        </pc:picChg>
      </pc:sldChg>
      <pc:sldChg chg="addSp delSp modSp add mod">
        <pc:chgData name="신 주용" userId="ce306e5e72bceba6" providerId="LiveId" clId="{8322BB67-8FC2-411A-B295-0362F4E73D1B}" dt="2022-04-26T15:29:36.228" v="4432" actId="1076"/>
        <pc:sldMkLst>
          <pc:docMk/>
          <pc:sldMk cId="1744793508" sldId="431"/>
        </pc:sldMkLst>
        <pc:spChg chg="mod">
          <ac:chgData name="신 주용" userId="ce306e5e72bceba6" providerId="LiveId" clId="{8322BB67-8FC2-411A-B295-0362F4E73D1B}" dt="2022-04-26T15:06:05.848" v="4216"/>
          <ac:spMkLst>
            <pc:docMk/>
            <pc:sldMk cId="1744793508" sldId="431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29:31.545" v="4431" actId="20577"/>
          <ac:spMkLst>
            <pc:docMk/>
            <pc:sldMk cId="1744793508" sldId="431"/>
            <ac:spMk id="19" creationId="{B4A81FE3-9140-4DE4-9BBD-E19DB8875F0A}"/>
          </ac:spMkLst>
        </pc:sp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3" creationId="{42DC26F0-990C-4CEE-8AC3-A7FDCF286495}"/>
          </ac:picMkLst>
        </pc:picChg>
        <pc:picChg chg="add mod">
          <ac:chgData name="신 주용" userId="ce306e5e72bceba6" providerId="LiveId" clId="{8322BB67-8FC2-411A-B295-0362F4E73D1B}" dt="2022-04-26T15:29:36.228" v="4432" actId="1076"/>
          <ac:picMkLst>
            <pc:docMk/>
            <pc:sldMk cId="1744793508" sldId="431"/>
            <ac:picMk id="4" creationId="{3AD22A7E-DD1D-440A-A47D-F338BA0DCF1E}"/>
          </ac:picMkLst>
        </pc:picChg>
        <pc:picChg chg="del">
          <ac:chgData name="신 주용" userId="ce306e5e72bceba6" providerId="LiveId" clId="{8322BB67-8FC2-411A-B295-0362F4E73D1B}" dt="2022-04-26T15:06:01.747" v="4192" actId="478"/>
          <ac:picMkLst>
            <pc:docMk/>
            <pc:sldMk cId="1744793508" sldId="431"/>
            <ac:picMk id="5" creationId="{19A9C9B7-DF7D-48E3-88F0-6B469824CD65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68563117" sldId="43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78588051" sldId="432"/>
        </pc:sldMkLst>
      </pc:sldChg>
      <pc:sldChg chg="addSp delSp modSp add mod">
        <pc:chgData name="신 주용" userId="ce306e5e72bceba6" providerId="LiveId" clId="{8322BB67-8FC2-411A-B295-0362F4E73D1B}" dt="2022-04-26T15:37:04.464" v="4638" actId="1076"/>
        <pc:sldMkLst>
          <pc:docMk/>
          <pc:sldMk cId="4234794425" sldId="432"/>
        </pc:sldMkLst>
        <pc:spChg chg="mod">
          <ac:chgData name="신 주용" userId="ce306e5e72bceba6" providerId="LiveId" clId="{8322BB67-8FC2-411A-B295-0362F4E73D1B}" dt="2022-04-26T15:35:18.429" v="4446"/>
          <ac:spMkLst>
            <pc:docMk/>
            <pc:sldMk cId="4234794425" sldId="432"/>
            <ac:spMk id="14" creationId="{7AA523DA-F32B-4AF2-A924-947D338998C0}"/>
          </ac:spMkLst>
        </pc:spChg>
        <pc:spChg chg="mod ord">
          <ac:chgData name="신 주용" userId="ce306e5e72bceba6" providerId="LiveId" clId="{8322BB67-8FC2-411A-B295-0362F4E73D1B}" dt="2022-04-26T15:36:35.442" v="4535" actId="1076"/>
          <ac:spMkLst>
            <pc:docMk/>
            <pc:sldMk cId="4234794425" sldId="432"/>
            <ac:spMk id="19" creationId="{B4A81FE3-9140-4DE4-9BBD-E19DB8875F0A}"/>
          </ac:spMkLst>
        </pc:spChg>
        <pc:spChg chg="add mod">
          <ac:chgData name="신 주용" userId="ce306e5e72bceba6" providerId="LiveId" clId="{8322BB67-8FC2-411A-B295-0362F4E73D1B}" dt="2022-04-26T15:36:49.513" v="4601" actId="1076"/>
          <ac:spMkLst>
            <pc:docMk/>
            <pc:sldMk cId="4234794425" sldId="432"/>
            <ac:spMk id="20" creationId="{193CEDC2-E971-41A3-A4AA-EFBAACAE4403}"/>
          </ac:spMkLst>
        </pc:spChg>
        <pc:spChg chg="add mod">
          <ac:chgData name="신 주용" userId="ce306e5e72bceba6" providerId="LiveId" clId="{8322BB67-8FC2-411A-B295-0362F4E73D1B}" dt="2022-04-26T15:37:04.464" v="4638" actId="1076"/>
          <ac:spMkLst>
            <pc:docMk/>
            <pc:sldMk cId="4234794425" sldId="432"/>
            <ac:spMk id="21" creationId="{071ADDFF-83AE-4662-856B-0C5B7EE35AEF}"/>
          </ac:spMkLst>
        </pc:sp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3" creationId="{24EF6EF6-EA29-489F-9F96-36C2CCAED129}"/>
          </ac:picMkLst>
        </pc:picChg>
        <pc:picChg chg="del">
          <ac:chgData name="신 주용" userId="ce306e5e72bceba6" providerId="LiveId" clId="{8322BB67-8FC2-411A-B295-0362F4E73D1B}" dt="2022-04-26T15:35:19.041" v="4447" actId="478"/>
          <ac:picMkLst>
            <pc:docMk/>
            <pc:sldMk cId="4234794425" sldId="432"/>
            <ac:picMk id="4" creationId="{3AD22A7E-DD1D-440A-A47D-F338BA0DCF1E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6:18.608" v="4462" actId="1076"/>
          <ac:picMkLst>
            <pc:docMk/>
            <pc:sldMk cId="4234794425" sldId="432"/>
            <ac:picMk id="12" creationId="{B0FF6459-C402-4C5F-8C43-1A5288E989F0}"/>
          </ac:picMkLst>
        </pc:picChg>
      </pc:sldChg>
      <pc:sldChg chg="addSp delSp modSp add mod">
        <pc:chgData name="신 주용" userId="ce306e5e72bceba6" providerId="LiveId" clId="{8322BB67-8FC2-411A-B295-0362F4E73D1B}" dt="2022-04-26T15:40:15.488" v="4818" actId="1076"/>
        <pc:sldMkLst>
          <pc:docMk/>
          <pc:sldMk cId="562845882" sldId="433"/>
        </pc:sldMkLst>
        <pc:spChg chg="mod">
          <ac:chgData name="신 주용" userId="ce306e5e72bceba6" providerId="LiveId" clId="{8322BB67-8FC2-411A-B295-0362F4E73D1B}" dt="2022-04-26T15:38:02.290" v="4650"/>
          <ac:spMkLst>
            <pc:docMk/>
            <pc:sldMk cId="562845882" sldId="433"/>
            <ac:spMk id="14" creationId="{7AA523DA-F32B-4AF2-A924-947D338998C0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19" creationId="{B4A81FE3-9140-4DE4-9BBD-E19DB8875F0A}"/>
          </ac:spMkLst>
        </pc:spChg>
        <pc:spChg chg="del">
          <ac:chgData name="신 주용" userId="ce306e5e72bceba6" providerId="LiveId" clId="{8322BB67-8FC2-411A-B295-0362F4E73D1B}" dt="2022-04-26T15:38:11.624" v="4652" actId="478"/>
          <ac:spMkLst>
            <pc:docMk/>
            <pc:sldMk cId="562845882" sldId="433"/>
            <ac:spMk id="20" creationId="{193CEDC2-E971-41A3-A4AA-EFBAACAE4403}"/>
          </ac:spMkLst>
        </pc:spChg>
        <pc:spChg chg="mod">
          <ac:chgData name="신 주용" userId="ce306e5e72bceba6" providerId="LiveId" clId="{8322BB67-8FC2-411A-B295-0362F4E73D1B}" dt="2022-04-26T15:40:11.379" v="4817" actId="1076"/>
          <ac:spMkLst>
            <pc:docMk/>
            <pc:sldMk cId="562845882" sldId="433"/>
            <ac:spMk id="21" creationId="{071ADDFF-83AE-4662-856B-0C5B7EE35AEF}"/>
          </ac:spMkLst>
        </pc:spChg>
        <pc:spChg chg="add mod">
          <ac:chgData name="신 주용" userId="ce306e5e72bceba6" providerId="LiveId" clId="{8322BB67-8FC2-411A-B295-0362F4E73D1B}" dt="2022-04-26T15:40:15.488" v="4818" actId="1076"/>
          <ac:spMkLst>
            <pc:docMk/>
            <pc:sldMk cId="562845882" sldId="433"/>
            <ac:spMk id="22" creationId="{947AB3BC-6260-46A0-9F32-FD2B412EC6DB}"/>
          </ac:spMkLst>
        </pc:sp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3" creationId="{24EF6EF6-EA29-489F-9F96-36C2CCAED129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4" creationId="{039BFF15-AD70-4E98-8B6B-E01050970D37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9" creationId="{FDE4CB3C-8C1F-40C9-85E5-9E9A4B931A25}"/>
          </ac:picMkLst>
        </pc:picChg>
        <pc:picChg chg="add mod">
          <ac:chgData name="신 주용" userId="ce306e5e72bceba6" providerId="LiveId" clId="{8322BB67-8FC2-411A-B295-0362F4E73D1B}" dt="2022-04-26T15:38:42.394" v="4658" actId="1076"/>
          <ac:picMkLst>
            <pc:docMk/>
            <pc:sldMk cId="562845882" sldId="433"/>
            <ac:picMk id="10" creationId="{7EB43D99-1591-45F6-9CB4-262AA97E76D2}"/>
          </ac:picMkLst>
        </pc:picChg>
        <pc:picChg chg="del">
          <ac:chgData name="신 주용" userId="ce306e5e72bceba6" providerId="LiveId" clId="{8322BB67-8FC2-411A-B295-0362F4E73D1B}" dt="2022-04-26T15:38:07.257" v="4651" actId="478"/>
          <ac:picMkLst>
            <pc:docMk/>
            <pc:sldMk cId="562845882" sldId="433"/>
            <ac:picMk id="12" creationId="{B0FF6459-C402-4C5F-8C43-1A5288E989F0}"/>
          </ac:picMkLst>
        </pc:picChg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390189450" sldId="43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696535046" sldId="43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8780421" sldId="43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1979678" sldId="436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393921476" sldId="437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21363383" sldId="438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059004992" sldId="439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116550493" sldId="440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79694466" sldId="441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3984646781" sldId="442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982553412" sldId="443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207724826" sldId="444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4209031635" sldId="445"/>
        </pc:sldMkLst>
      </pc:sldChg>
      <pc:sldChg chg="del">
        <pc:chgData name="신 주용" userId="ce306e5e72bceba6" providerId="LiveId" clId="{8322BB67-8FC2-411A-B295-0362F4E73D1B}" dt="2022-04-26T13:49:34.383" v="350" actId="47"/>
        <pc:sldMkLst>
          <pc:docMk/>
          <pc:sldMk cId="2602122312" sldId="446"/>
        </pc:sldMkLst>
      </pc:sldChg>
    </pc:docChg>
  </pc:docChgLst>
  <pc:docChgLst>
    <pc:chgData name="신 주용" userId="ce306e5e72bceba6" providerId="LiveId" clId="{9C147486-77F5-400F-B8C9-6D2AB665BB79}"/>
    <pc:docChg chg="undo redo custSel addSld delSld modSld sldOrd">
      <pc:chgData name="신 주용" userId="ce306e5e72bceba6" providerId="LiveId" clId="{9C147486-77F5-400F-B8C9-6D2AB665BB79}" dt="2022-06-09T12:58:26.926" v="28540"/>
      <pc:docMkLst>
        <pc:docMk/>
      </pc:docMkLst>
      <pc:sldChg chg="modSp mod">
        <pc:chgData name="신 주용" userId="ce306e5e72bceba6" providerId="LiveId" clId="{9C147486-77F5-400F-B8C9-6D2AB665BB79}" dt="2022-06-09T07:41:43.764" v="23170" actId="1076"/>
        <pc:sldMkLst>
          <pc:docMk/>
          <pc:sldMk cId="109162043" sldId="368"/>
        </pc:sldMkLst>
        <pc:spChg chg="mod">
          <ac:chgData name="신 주용" userId="ce306e5e72bceba6" providerId="LiveId" clId="{9C147486-77F5-400F-B8C9-6D2AB665BB79}" dt="2022-06-09T07:41:43.764" v="23170" actId="1076"/>
          <ac:spMkLst>
            <pc:docMk/>
            <pc:sldMk cId="109162043" sldId="368"/>
            <ac:spMk id="28" creationId="{F663CD56-E3D0-484F-855F-98269319C302}"/>
          </ac:spMkLst>
        </pc:spChg>
        <pc:spChg chg="mod">
          <ac:chgData name="신 주용" userId="ce306e5e72bceba6" providerId="LiveId" clId="{9C147486-77F5-400F-B8C9-6D2AB665BB79}" dt="2022-06-04T15:52:23.405" v="490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del mod">
        <pc:chgData name="신 주용" userId="ce306e5e72bceba6" providerId="LiveId" clId="{9C147486-77F5-400F-B8C9-6D2AB665BB79}" dt="2022-06-09T07:41:33.771" v="23168" actId="47"/>
        <pc:sldMkLst>
          <pc:docMk/>
          <pc:sldMk cId="2782456046" sldId="376"/>
        </pc:sldMkLst>
        <pc:spChg chg="mod">
          <ac:chgData name="신 주용" userId="ce306e5e72bceba6" providerId="LiveId" clId="{9C147486-77F5-400F-B8C9-6D2AB665BB79}" dt="2022-06-04T15:52:11.347" v="463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9C147486-77F5-400F-B8C9-6D2AB665BB79}" dt="2022-06-04T15:53:08.044" v="520" actId="2057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9C147486-77F5-400F-B8C9-6D2AB665BB79}" dt="2022-06-04T15:53:39.849" v="597" actId="20577"/>
        <pc:sldMkLst>
          <pc:docMk/>
          <pc:sldMk cId="1342536853" sldId="407"/>
        </pc:sldMkLst>
        <pc:spChg chg="mod">
          <ac:chgData name="신 주용" userId="ce306e5e72bceba6" providerId="LiveId" clId="{9C147486-77F5-400F-B8C9-6D2AB665BB79}" dt="2022-06-04T15:53:39.849" v="597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9C147486-77F5-400F-B8C9-6D2AB665BB79}" dt="2022-06-09T12:29:16.086" v="28432" actId="1035"/>
        <pc:sldMkLst>
          <pc:docMk/>
          <pc:sldMk cId="1291928749" sldId="408"/>
        </pc:sldMkLst>
        <pc:spChg chg="mod">
          <ac:chgData name="신 주용" userId="ce306e5e72bceba6" providerId="LiveId" clId="{9C147486-77F5-400F-B8C9-6D2AB665BB79}" dt="2022-06-04T15:53:35.865" v="584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9C147486-77F5-400F-B8C9-6D2AB665BB79}" dt="2022-06-09T12:29:16.086" v="28432" actId="1035"/>
          <ac:spMkLst>
            <pc:docMk/>
            <pc:sldMk cId="1291928749" sldId="408"/>
            <ac:spMk id="25" creationId="{08D027ED-C57B-7185-3257-50D158DA9908}"/>
          </ac:spMkLst>
        </pc:spChg>
        <pc:picChg chg="add del mod">
          <ac:chgData name="신 주용" userId="ce306e5e72bceba6" providerId="LiveId" clId="{9C147486-77F5-400F-B8C9-6D2AB665BB79}" dt="2022-06-04T17:42:18.761" v="6147" actId="478"/>
          <ac:picMkLst>
            <pc:docMk/>
            <pc:sldMk cId="1291928749" sldId="408"/>
            <ac:picMk id="3" creationId="{D8D84037-AA46-CF75-E09C-3B62EE23BC73}"/>
          </ac:picMkLst>
        </pc:picChg>
        <pc:picChg chg="add del mod">
          <ac:chgData name="신 주용" userId="ce306e5e72bceba6" providerId="LiveId" clId="{9C147486-77F5-400F-B8C9-6D2AB665BB79}" dt="2022-06-04T17:42:17.897" v="6146" actId="21"/>
          <ac:picMkLst>
            <pc:docMk/>
            <pc:sldMk cId="1291928749" sldId="408"/>
            <ac:picMk id="4" creationId="{0A7142E2-634D-3C7A-A12F-BBAFF2E50A4E}"/>
          </ac:picMkLst>
        </pc:picChg>
        <pc:picChg chg="del">
          <ac:chgData name="신 주용" userId="ce306e5e72bceba6" providerId="LiveId" clId="{9C147486-77F5-400F-B8C9-6D2AB665BB79}" dt="2022-06-04T15:51:13.779" v="426" actId="478"/>
          <ac:picMkLst>
            <pc:docMk/>
            <pc:sldMk cId="1291928749" sldId="408"/>
            <ac:picMk id="4" creationId="{FA3EDBF5-ACF9-EF72-83D6-99915B6BF351}"/>
          </ac:picMkLst>
        </pc:picChg>
        <pc:picChg chg="add mod">
          <ac:chgData name="신 주용" userId="ce306e5e72bceba6" providerId="LiveId" clId="{9C147486-77F5-400F-B8C9-6D2AB665BB79}" dt="2022-06-04T17:42:18.870" v="6148"/>
          <ac:picMkLst>
            <pc:docMk/>
            <pc:sldMk cId="1291928749" sldId="408"/>
            <ac:picMk id="16" creationId="{7DD3F86D-C004-FE0C-1362-764FD2227779}"/>
          </ac:picMkLst>
        </pc:picChg>
      </pc:sldChg>
      <pc:sldChg chg="addSp delSp modSp add mod">
        <pc:chgData name="신 주용" userId="ce306e5e72bceba6" providerId="LiveId" clId="{9C147486-77F5-400F-B8C9-6D2AB665BB79}" dt="2022-06-09T12:52:10.276" v="28434" actId="20578"/>
        <pc:sldMkLst>
          <pc:docMk/>
          <pc:sldMk cId="899186906" sldId="409"/>
        </pc:sldMkLst>
        <pc:spChg chg="add del mod">
          <ac:chgData name="신 주용" userId="ce306e5e72bceba6" providerId="LiveId" clId="{9C147486-77F5-400F-B8C9-6D2AB665BB79}" dt="2022-06-04T16:02:48.272" v="2382" actId="21"/>
          <ac:spMkLst>
            <pc:docMk/>
            <pc:sldMk cId="899186906" sldId="409"/>
            <ac:spMk id="19" creationId="{CFDA05D5-FA17-B31F-6812-33C5AED9B5E9}"/>
          </ac:spMkLst>
        </pc:spChg>
        <pc:spChg chg="add del mod">
          <ac:chgData name="신 주용" userId="ce306e5e72bceba6" providerId="LiveId" clId="{9C147486-77F5-400F-B8C9-6D2AB665BB79}" dt="2022-06-04T16:03:37.930" v="2403"/>
          <ac:spMkLst>
            <pc:docMk/>
            <pc:sldMk cId="899186906" sldId="409"/>
            <ac:spMk id="20" creationId="{754EF1BA-43BB-FF34-89CF-40A0AB4DCD94}"/>
          </ac:spMkLst>
        </pc:spChg>
        <pc:spChg chg="add del mod">
          <ac:chgData name="신 주용" userId="ce306e5e72bceba6" providerId="LiveId" clId="{9C147486-77F5-400F-B8C9-6D2AB665BB79}" dt="2022-06-04T17:43:32.454" v="6335" actId="21"/>
          <ac:spMkLst>
            <pc:docMk/>
            <pc:sldMk cId="899186906" sldId="409"/>
            <ac:spMk id="21" creationId="{FCBFD89B-17CF-42A0-EC38-25787768AA28}"/>
          </ac:spMkLst>
        </pc:spChg>
        <pc:spChg chg="add del mod">
          <ac:chgData name="신 주용" userId="ce306e5e72bceba6" providerId="LiveId" clId="{9C147486-77F5-400F-B8C9-6D2AB665BB79}" dt="2022-06-04T16:05:09.156" v="2443"/>
          <ac:spMkLst>
            <pc:docMk/>
            <pc:sldMk cId="899186906" sldId="409"/>
            <ac:spMk id="25" creationId="{08D027ED-C57B-7185-3257-50D158DA9908}"/>
          </ac:spMkLst>
        </pc:spChg>
        <pc:spChg chg="add mod ord">
          <ac:chgData name="신 주용" userId="ce306e5e72bceba6" providerId="LiveId" clId="{9C147486-77F5-400F-B8C9-6D2AB665BB79}" dt="2022-06-09T12:52:10.276" v="28434" actId="20578"/>
          <ac:spMkLst>
            <pc:docMk/>
            <pc:sldMk cId="899186906" sldId="409"/>
            <ac:spMk id="27" creationId="{BE243F6C-94E0-F98C-235A-2AFFBAF850D2}"/>
          </ac:spMkLst>
        </pc:spChg>
        <pc:grpChg chg="mod">
          <ac:chgData name="신 주용" userId="ce306e5e72bceba6" providerId="LiveId" clId="{9C147486-77F5-400F-B8C9-6D2AB665BB79}" dt="2022-06-04T16:12:49.694" v="3724" actId="1036"/>
          <ac:grpSpMkLst>
            <pc:docMk/>
            <pc:sldMk cId="899186906" sldId="409"/>
            <ac:grpSpMk id="15" creationId="{00000000-0000-0000-0000-000000000000}"/>
          </ac:grpSpMkLst>
        </pc:grpChg>
        <pc:picChg chg="add del">
          <ac:chgData name="신 주용" userId="ce306e5e72bceba6" providerId="LiveId" clId="{9C147486-77F5-400F-B8C9-6D2AB665BB79}" dt="2022-06-04T15:59:31.364" v="1719" actId="478"/>
          <ac:picMkLst>
            <pc:docMk/>
            <pc:sldMk cId="899186906" sldId="409"/>
            <ac:picMk id="3" creationId="{D8D84037-AA46-CF75-E09C-3B62EE23BC73}"/>
          </ac:picMkLst>
        </pc:picChg>
        <pc:picChg chg="add del mod">
          <ac:chgData name="신 주용" userId="ce306e5e72bceba6" providerId="LiveId" clId="{9C147486-77F5-400F-B8C9-6D2AB665BB79}" dt="2022-06-04T15:59:30.496" v="1718" actId="21"/>
          <ac:picMkLst>
            <pc:docMk/>
            <pc:sldMk cId="899186906" sldId="409"/>
            <ac:picMk id="4" creationId="{B4434545-38F6-4885-83A6-CB3B38E9FE8B}"/>
          </ac:picMkLst>
        </pc:picChg>
        <pc:picChg chg="add del mod">
          <ac:chgData name="신 주용" userId="ce306e5e72bceba6" providerId="LiveId" clId="{9C147486-77F5-400F-B8C9-6D2AB665BB79}" dt="2022-06-04T17:43:33.462" v="6336" actId="478"/>
          <ac:picMkLst>
            <pc:docMk/>
            <pc:sldMk cId="899186906" sldId="409"/>
            <ac:picMk id="9" creationId="{AB5D8845-B5A7-5DCD-A17C-4B8FF3205B13}"/>
          </ac:picMkLst>
        </pc:picChg>
        <pc:picChg chg="add del mod">
          <ac:chgData name="신 주용" userId="ce306e5e72bceba6" providerId="LiveId" clId="{9C147486-77F5-400F-B8C9-6D2AB665BB79}" dt="2022-06-04T17:43:27.270" v="6332" actId="21"/>
          <ac:picMkLst>
            <pc:docMk/>
            <pc:sldMk cId="899186906" sldId="409"/>
            <ac:picMk id="12" creationId="{D7F0BB92-9128-1A2C-8809-3F035D25AF32}"/>
          </ac:picMkLst>
        </pc:picChg>
        <pc:picChg chg="add del mod">
          <ac:chgData name="신 주용" userId="ce306e5e72bceba6" providerId="LiveId" clId="{9C147486-77F5-400F-B8C9-6D2AB665BB79}" dt="2022-06-04T17:43:28.136" v="6333" actId="478"/>
          <ac:picMkLst>
            <pc:docMk/>
            <pc:sldMk cId="899186906" sldId="409"/>
            <ac:picMk id="16" creationId="{601C6D8C-8E76-17EB-EC29-23A5D2E9F7A5}"/>
          </ac:picMkLst>
        </pc:picChg>
        <pc:picChg chg="add mod">
          <ac:chgData name="신 주용" userId="ce306e5e72bceba6" providerId="LiveId" clId="{9C147486-77F5-400F-B8C9-6D2AB665BB79}" dt="2022-06-04T17:43:58.145" v="6382" actId="1038"/>
          <ac:picMkLst>
            <pc:docMk/>
            <pc:sldMk cId="899186906" sldId="409"/>
            <ac:picMk id="18" creationId="{C387A42C-7C2A-61FA-5730-5212AD1BEDB8}"/>
          </ac:picMkLst>
        </pc:picChg>
        <pc:picChg chg="add mod">
          <ac:chgData name="신 주용" userId="ce306e5e72bceba6" providerId="LiveId" clId="{9C147486-77F5-400F-B8C9-6D2AB665BB79}" dt="2022-06-04T17:43:28.251" v="6334"/>
          <ac:picMkLst>
            <pc:docMk/>
            <pc:sldMk cId="899186906" sldId="409"/>
            <ac:picMk id="26" creationId="{D7F4748A-CA48-D0EA-DE7F-6785CC117ED4}"/>
          </ac:picMkLst>
        </pc:picChg>
      </pc:sldChg>
      <pc:sldChg chg="del">
        <pc:chgData name="신 주용" userId="ce306e5e72bceba6" providerId="LiveId" clId="{9C147486-77F5-400F-B8C9-6D2AB665BB79}" dt="2022-06-04T15:51:08.602" v="424" actId="47"/>
        <pc:sldMkLst>
          <pc:docMk/>
          <pc:sldMk cId="2040740108" sldId="409"/>
        </pc:sldMkLst>
      </pc:sldChg>
      <pc:sldChg chg="del">
        <pc:chgData name="신 주용" userId="ce306e5e72bceba6" providerId="LiveId" clId="{9C147486-77F5-400F-B8C9-6D2AB665BB79}" dt="2022-06-04T15:51:08.602" v="424" actId="47"/>
        <pc:sldMkLst>
          <pc:docMk/>
          <pc:sldMk cId="2259780981" sldId="410"/>
        </pc:sldMkLst>
      </pc:sldChg>
      <pc:sldChg chg="addSp delSp modSp add mod">
        <pc:chgData name="신 주용" userId="ce306e5e72bceba6" providerId="LiveId" clId="{9C147486-77F5-400F-B8C9-6D2AB665BB79}" dt="2022-06-04T17:47:18.736" v="6758" actId="1036"/>
        <pc:sldMkLst>
          <pc:docMk/>
          <pc:sldMk cId="2405936443" sldId="410"/>
        </pc:sldMkLst>
        <pc:spChg chg="del">
          <ac:chgData name="신 주용" userId="ce306e5e72bceba6" providerId="LiveId" clId="{9C147486-77F5-400F-B8C9-6D2AB665BB79}" dt="2022-06-04T16:15:21.505" v="4019" actId="478"/>
          <ac:spMkLst>
            <pc:docMk/>
            <pc:sldMk cId="2405936443" sldId="410"/>
            <ac:spMk id="21" creationId="{FCBFD89B-17CF-42A0-EC38-25787768AA28}"/>
          </ac:spMkLst>
        </pc:spChg>
        <pc:spChg chg="add mod">
          <ac:chgData name="신 주용" userId="ce306e5e72bceba6" providerId="LiveId" clId="{9C147486-77F5-400F-B8C9-6D2AB665BB79}" dt="2022-06-04T17:47:18.736" v="6758" actId="1036"/>
          <ac:spMkLst>
            <pc:docMk/>
            <pc:sldMk cId="2405936443" sldId="410"/>
            <ac:spMk id="22" creationId="{1308C5F9-59FF-EE5C-A58C-15664ED11AC3}"/>
          </ac:spMkLst>
        </pc:spChg>
        <pc:picChg chg="add del mod">
          <ac:chgData name="신 주용" userId="ce306e5e72bceba6" providerId="LiveId" clId="{9C147486-77F5-400F-B8C9-6D2AB665BB79}" dt="2022-06-04T17:44:25.242" v="6389" actId="478"/>
          <ac:picMkLst>
            <pc:docMk/>
            <pc:sldMk cId="2405936443" sldId="410"/>
            <ac:picMk id="3" creationId="{B730C9E5-12BC-165F-3CEF-FF28C161B298}"/>
          </ac:picMkLst>
        </pc:picChg>
        <pc:picChg chg="add del mod">
          <ac:chgData name="신 주용" userId="ce306e5e72bceba6" providerId="LiveId" clId="{9C147486-77F5-400F-B8C9-6D2AB665BB79}" dt="2022-06-04T17:44:25.242" v="6389" actId="478"/>
          <ac:picMkLst>
            <pc:docMk/>
            <pc:sldMk cId="2405936443" sldId="410"/>
            <ac:picMk id="5" creationId="{83F99F62-0B38-9F86-DBAE-A36888DF9C74}"/>
          </ac:picMkLst>
        </pc:picChg>
        <pc:picChg chg="del">
          <ac:chgData name="신 주용" userId="ce306e5e72bceba6" providerId="LiveId" clId="{9C147486-77F5-400F-B8C9-6D2AB665BB79}" dt="2022-06-04T16:15:22.488" v="4020" actId="478"/>
          <ac:picMkLst>
            <pc:docMk/>
            <pc:sldMk cId="2405936443" sldId="410"/>
            <ac:picMk id="9" creationId="{AB5D8845-B5A7-5DCD-A17C-4B8FF3205B13}"/>
          </ac:picMkLst>
        </pc:picChg>
        <pc:picChg chg="add del mod">
          <ac:chgData name="신 주용" userId="ce306e5e72bceba6" providerId="LiveId" clId="{9C147486-77F5-400F-B8C9-6D2AB665BB79}" dt="2022-06-04T17:44:25.242" v="6389" actId="478"/>
          <ac:picMkLst>
            <pc:docMk/>
            <pc:sldMk cId="2405936443" sldId="410"/>
            <ac:picMk id="12" creationId="{516F3C59-E0DE-8C7F-073D-EAE17AE3A4C9}"/>
          </ac:picMkLst>
        </pc:picChg>
        <pc:picChg chg="del">
          <ac:chgData name="신 주용" userId="ce306e5e72bceba6" providerId="LiveId" clId="{9C147486-77F5-400F-B8C9-6D2AB665BB79}" dt="2022-06-04T16:15:21.505" v="4019" actId="478"/>
          <ac:picMkLst>
            <pc:docMk/>
            <pc:sldMk cId="2405936443" sldId="410"/>
            <ac:picMk id="16" creationId="{601C6D8C-8E76-17EB-EC29-23A5D2E9F7A5}"/>
          </ac:picMkLst>
        </pc:picChg>
        <pc:picChg chg="add del mod modCrop">
          <ac:chgData name="신 주용" userId="ce306e5e72bceba6" providerId="LiveId" clId="{9C147486-77F5-400F-B8C9-6D2AB665BB79}" dt="2022-06-04T17:45:43.871" v="6651" actId="478"/>
          <ac:picMkLst>
            <pc:docMk/>
            <pc:sldMk cId="2405936443" sldId="410"/>
            <ac:picMk id="19" creationId="{0A64353B-176A-8E6B-BA4C-CC5356CE97C1}"/>
          </ac:picMkLst>
        </pc:picChg>
        <pc:picChg chg="add del mod">
          <ac:chgData name="신 주용" userId="ce306e5e72bceba6" providerId="LiveId" clId="{9C147486-77F5-400F-B8C9-6D2AB665BB79}" dt="2022-06-04T17:44:23.664" v="6388" actId="21"/>
          <ac:picMkLst>
            <pc:docMk/>
            <pc:sldMk cId="2405936443" sldId="410"/>
            <ac:picMk id="23" creationId="{4EF1E5B6-28CE-7FAB-2B57-84E9E56A57A4}"/>
          </ac:picMkLst>
        </pc:picChg>
        <pc:picChg chg="add mod">
          <ac:chgData name="신 주용" userId="ce306e5e72bceba6" providerId="LiveId" clId="{9C147486-77F5-400F-B8C9-6D2AB665BB79}" dt="2022-06-04T17:46:35.446" v="6706" actId="1035"/>
          <ac:picMkLst>
            <pc:docMk/>
            <pc:sldMk cId="2405936443" sldId="410"/>
            <ac:picMk id="26" creationId="{59EE11F2-6DA2-A875-4AF6-73474C548D5E}"/>
          </ac:picMkLst>
        </pc:picChg>
        <pc:picChg chg="add mod">
          <ac:chgData name="신 주용" userId="ce306e5e72bceba6" providerId="LiveId" clId="{9C147486-77F5-400F-B8C9-6D2AB665BB79}" dt="2022-06-04T17:46:35.446" v="6706" actId="1035"/>
          <ac:picMkLst>
            <pc:docMk/>
            <pc:sldMk cId="2405936443" sldId="410"/>
            <ac:picMk id="27" creationId="{5D635DF7-15A5-9997-20C7-F7EB6CC68387}"/>
          </ac:picMkLst>
        </pc:picChg>
        <pc:picChg chg="add mod">
          <ac:chgData name="신 주용" userId="ce306e5e72bceba6" providerId="LiveId" clId="{9C147486-77F5-400F-B8C9-6D2AB665BB79}" dt="2022-06-04T17:46:35.446" v="6706" actId="1035"/>
          <ac:picMkLst>
            <pc:docMk/>
            <pc:sldMk cId="2405936443" sldId="410"/>
            <ac:picMk id="29" creationId="{3F6FFE66-5A88-240B-5B99-1206B7C723EF}"/>
          </ac:picMkLst>
        </pc:picChg>
        <pc:picChg chg="add mod">
          <ac:chgData name="신 주용" userId="ce306e5e72bceba6" providerId="LiveId" clId="{9C147486-77F5-400F-B8C9-6D2AB665BB79}" dt="2022-06-04T17:46:35.446" v="6706" actId="1035"/>
          <ac:picMkLst>
            <pc:docMk/>
            <pc:sldMk cId="2405936443" sldId="410"/>
            <ac:picMk id="31" creationId="{E10C5A83-4B22-88AB-BC5A-D184A3E41D5B}"/>
          </ac:picMkLst>
        </pc:picChg>
        <pc:picChg chg="add mod">
          <ac:chgData name="신 주용" userId="ce306e5e72bceba6" providerId="LiveId" clId="{9C147486-77F5-400F-B8C9-6D2AB665BB79}" dt="2022-06-04T17:46:35.446" v="6706" actId="1035"/>
          <ac:picMkLst>
            <pc:docMk/>
            <pc:sldMk cId="2405936443" sldId="410"/>
            <ac:picMk id="33" creationId="{AB07B528-BA30-2883-6A54-C55ED2E57CC2}"/>
          </ac:picMkLst>
        </pc:picChg>
        <pc:picChg chg="add mod">
          <ac:chgData name="신 주용" userId="ce306e5e72bceba6" providerId="LiveId" clId="{9C147486-77F5-400F-B8C9-6D2AB665BB79}" dt="2022-06-04T17:46:35.446" v="6706" actId="1035"/>
          <ac:picMkLst>
            <pc:docMk/>
            <pc:sldMk cId="2405936443" sldId="410"/>
            <ac:picMk id="35" creationId="{CAED5048-07BC-8965-0252-B608EFFE0EE6}"/>
          </ac:picMkLst>
        </pc:picChg>
        <pc:picChg chg="add mod">
          <ac:chgData name="신 주용" userId="ce306e5e72bceba6" providerId="LiveId" clId="{9C147486-77F5-400F-B8C9-6D2AB665BB79}" dt="2022-06-04T17:46:35.446" v="6706" actId="1035"/>
          <ac:picMkLst>
            <pc:docMk/>
            <pc:sldMk cId="2405936443" sldId="410"/>
            <ac:picMk id="37" creationId="{6780E6D7-938E-8D17-75A9-293FD7656445}"/>
          </ac:picMkLst>
        </pc:picChg>
        <pc:picChg chg="add mod">
          <ac:chgData name="신 주용" userId="ce306e5e72bceba6" providerId="LiveId" clId="{9C147486-77F5-400F-B8C9-6D2AB665BB79}" dt="2022-06-04T17:46:35.446" v="6706" actId="1035"/>
          <ac:picMkLst>
            <pc:docMk/>
            <pc:sldMk cId="2405936443" sldId="410"/>
            <ac:picMk id="39" creationId="{19388D77-CAC2-FAD8-E7FD-4A5E6D5152C1}"/>
          </ac:picMkLst>
        </pc:picChg>
        <pc:picChg chg="add mod modCrop">
          <ac:chgData name="신 주용" userId="ce306e5e72bceba6" providerId="LiveId" clId="{9C147486-77F5-400F-B8C9-6D2AB665BB79}" dt="2022-06-04T17:47:10.953" v="6756" actId="14100"/>
          <ac:picMkLst>
            <pc:docMk/>
            <pc:sldMk cId="2405936443" sldId="410"/>
            <ac:picMk id="41" creationId="{B5934459-E155-DC2D-C62F-670CD43CCDEB}"/>
          </ac:picMkLst>
        </pc:picChg>
      </pc:sldChg>
      <pc:sldChg chg="del">
        <pc:chgData name="신 주용" userId="ce306e5e72bceba6" providerId="LiveId" clId="{9C147486-77F5-400F-B8C9-6D2AB665BB79}" dt="2022-06-04T15:51:08.602" v="424" actId="47"/>
        <pc:sldMkLst>
          <pc:docMk/>
          <pc:sldMk cId="2601366813" sldId="411"/>
        </pc:sldMkLst>
      </pc:sldChg>
      <pc:sldChg chg="addSp delSp modSp add mod ord">
        <pc:chgData name="신 주용" userId="ce306e5e72bceba6" providerId="LiveId" clId="{9C147486-77F5-400F-B8C9-6D2AB665BB79}" dt="2022-06-09T12:58:03.333" v="28515" actId="20578"/>
        <pc:sldMkLst>
          <pc:docMk/>
          <pc:sldMk cId="4231481873" sldId="411"/>
        </pc:sldMkLst>
        <pc:spChg chg="del">
          <ac:chgData name="신 주용" userId="ce306e5e72bceba6" providerId="LiveId" clId="{9C147486-77F5-400F-B8C9-6D2AB665BB79}" dt="2022-06-04T16:20:14.691" v="4861" actId="478"/>
          <ac:spMkLst>
            <pc:docMk/>
            <pc:sldMk cId="4231481873" sldId="411"/>
            <ac:spMk id="21" creationId="{FCBFD89B-17CF-42A0-EC38-25787768AA28}"/>
          </ac:spMkLst>
        </pc:spChg>
        <pc:spChg chg="add mod">
          <ac:chgData name="신 주용" userId="ce306e5e72bceba6" providerId="LiveId" clId="{9C147486-77F5-400F-B8C9-6D2AB665BB79}" dt="2022-06-09T12:58:03.333" v="28515" actId="20578"/>
          <ac:spMkLst>
            <pc:docMk/>
            <pc:sldMk cId="4231481873" sldId="411"/>
            <ac:spMk id="22" creationId="{C0608E7A-AFB3-5964-16F3-7A4EEBE09CE2}"/>
          </ac:spMkLst>
        </pc:spChg>
        <pc:picChg chg="add del mod">
          <ac:chgData name="신 주용" userId="ce306e5e72bceba6" providerId="LiveId" clId="{9C147486-77F5-400F-B8C9-6D2AB665BB79}" dt="2022-06-04T16:20:21.448" v="4869"/>
          <ac:picMkLst>
            <pc:docMk/>
            <pc:sldMk cId="4231481873" sldId="411"/>
            <ac:picMk id="3" creationId="{FAA80D47-C5DB-7150-F912-8F68CDBD00C2}"/>
          </ac:picMkLst>
        </pc:picChg>
        <pc:picChg chg="add del mod">
          <ac:chgData name="신 주용" userId="ce306e5e72bceba6" providerId="LiveId" clId="{9C147486-77F5-400F-B8C9-6D2AB665BB79}" dt="2022-06-04T16:20:29.116" v="4876" actId="21"/>
          <ac:picMkLst>
            <pc:docMk/>
            <pc:sldMk cId="4231481873" sldId="411"/>
            <ac:picMk id="5" creationId="{421449DC-1182-C973-9B14-4A70F2D09A52}"/>
          </ac:picMkLst>
        </pc:picChg>
        <pc:picChg chg="del">
          <ac:chgData name="신 주용" userId="ce306e5e72bceba6" providerId="LiveId" clId="{9C147486-77F5-400F-B8C9-6D2AB665BB79}" dt="2022-06-04T16:20:13.562" v="4860" actId="478"/>
          <ac:picMkLst>
            <pc:docMk/>
            <pc:sldMk cId="4231481873" sldId="411"/>
            <ac:picMk id="9" creationId="{AB5D8845-B5A7-5DCD-A17C-4B8FF3205B13}"/>
          </ac:picMkLst>
        </pc:picChg>
        <pc:picChg chg="add del mod">
          <ac:chgData name="신 주용" userId="ce306e5e72bceba6" providerId="LiveId" clId="{9C147486-77F5-400F-B8C9-6D2AB665BB79}" dt="2022-06-04T17:47:27.507" v="6764" actId="21"/>
          <ac:picMkLst>
            <pc:docMk/>
            <pc:sldMk cId="4231481873" sldId="411"/>
            <ac:picMk id="12" creationId="{1E8ECBD4-EC0F-4BA0-3809-2851BAC5CBC9}"/>
          </ac:picMkLst>
        </pc:picChg>
        <pc:picChg chg="add del">
          <ac:chgData name="신 주용" userId="ce306e5e72bceba6" providerId="LiveId" clId="{9C147486-77F5-400F-B8C9-6D2AB665BB79}" dt="2022-06-04T16:20:31.124" v="4879" actId="478"/>
          <ac:picMkLst>
            <pc:docMk/>
            <pc:sldMk cId="4231481873" sldId="411"/>
            <ac:picMk id="16" creationId="{601C6D8C-8E76-17EB-EC29-23A5D2E9F7A5}"/>
          </ac:picMkLst>
        </pc:picChg>
        <pc:picChg chg="add del mod">
          <ac:chgData name="신 주용" userId="ce306e5e72bceba6" providerId="LiveId" clId="{9C147486-77F5-400F-B8C9-6D2AB665BB79}" dt="2022-06-04T16:20:30.675" v="4878"/>
          <ac:picMkLst>
            <pc:docMk/>
            <pc:sldMk cId="4231481873" sldId="411"/>
            <ac:picMk id="19" creationId="{4D9D25D8-CD33-E5D5-312A-0B7CE94DD9A6}"/>
          </ac:picMkLst>
        </pc:picChg>
        <pc:picChg chg="add del mod">
          <ac:chgData name="신 주용" userId="ce306e5e72bceba6" providerId="LiveId" clId="{9C147486-77F5-400F-B8C9-6D2AB665BB79}" dt="2022-06-04T17:47:28.351" v="6765" actId="478"/>
          <ac:picMkLst>
            <pc:docMk/>
            <pc:sldMk cId="4231481873" sldId="411"/>
            <ac:picMk id="20" creationId="{BF31E16B-C6D6-51DE-3A61-2F9E82C7A4A9}"/>
          </ac:picMkLst>
        </pc:picChg>
        <pc:picChg chg="add mod">
          <ac:chgData name="신 주용" userId="ce306e5e72bceba6" providerId="LiveId" clId="{9C147486-77F5-400F-B8C9-6D2AB665BB79}" dt="2022-06-04T17:47:28.469" v="6766"/>
          <ac:picMkLst>
            <pc:docMk/>
            <pc:sldMk cId="4231481873" sldId="411"/>
            <ac:picMk id="25" creationId="{D4B8DDBA-EFB1-B99F-058D-A39353792B2D}"/>
          </ac:picMkLst>
        </pc:picChg>
      </pc:sldChg>
      <pc:sldChg chg="add del">
        <pc:chgData name="신 주용" userId="ce306e5e72bceba6" providerId="LiveId" clId="{9C147486-77F5-400F-B8C9-6D2AB665BB79}" dt="2022-06-04T17:09:57.937" v="5504" actId="2890"/>
        <pc:sldMkLst>
          <pc:docMk/>
          <pc:sldMk cId="25609067" sldId="412"/>
        </pc:sldMkLst>
      </pc:sldChg>
      <pc:sldChg chg="del">
        <pc:chgData name="신 주용" userId="ce306e5e72bceba6" providerId="LiveId" clId="{9C147486-77F5-400F-B8C9-6D2AB665BB79}" dt="2022-06-04T15:51:08.602" v="424" actId="47"/>
        <pc:sldMkLst>
          <pc:docMk/>
          <pc:sldMk cId="3432917495" sldId="412"/>
        </pc:sldMkLst>
      </pc:sldChg>
      <pc:sldChg chg="addSp delSp modSp add mod">
        <pc:chgData name="신 주용" userId="ce306e5e72bceba6" providerId="LiveId" clId="{9C147486-77F5-400F-B8C9-6D2AB665BB79}" dt="2022-06-04T17:48:47.757" v="6913" actId="1036"/>
        <pc:sldMkLst>
          <pc:docMk/>
          <pc:sldMk cId="4181759769" sldId="412"/>
        </pc:sldMkLst>
        <pc:spChg chg="mod">
          <ac:chgData name="신 주용" userId="ce306e5e72bceba6" providerId="LiveId" clId="{9C147486-77F5-400F-B8C9-6D2AB665BB79}" dt="2022-06-04T17:13:59.464" v="6142" actId="1035"/>
          <ac:spMkLst>
            <pc:docMk/>
            <pc:sldMk cId="4181759769" sldId="412"/>
            <ac:spMk id="22" creationId="{C0608E7A-AFB3-5964-16F3-7A4EEBE09CE2}"/>
          </ac:spMkLst>
        </pc:spChg>
        <pc:picChg chg="add del mod">
          <ac:chgData name="신 주용" userId="ce306e5e72bceba6" providerId="LiveId" clId="{9C147486-77F5-400F-B8C9-6D2AB665BB79}" dt="2022-06-04T17:47:50.962" v="6779" actId="478"/>
          <ac:picMkLst>
            <pc:docMk/>
            <pc:sldMk cId="4181759769" sldId="412"/>
            <ac:picMk id="3" creationId="{37A96DCF-B489-4D40-D0A5-525FE59F1E06}"/>
          </ac:picMkLst>
        </pc:picChg>
        <pc:picChg chg="add del mod">
          <ac:chgData name="신 주용" userId="ce306e5e72bceba6" providerId="LiveId" clId="{9C147486-77F5-400F-B8C9-6D2AB665BB79}" dt="2022-06-04T17:48:02.898" v="6786" actId="478"/>
          <ac:picMkLst>
            <pc:docMk/>
            <pc:sldMk cId="4181759769" sldId="412"/>
            <ac:picMk id="5" creationId="{FAF880AA-EF3A-0CC4-99D7-EA3EA226465C}"/>
          </ac:picMkLst>
        </pc:picChg>
        <pc:picChg chg="add del mod">
          <ac:chgData name="신 주용" userId="ce306e5e72bceba6" providerId="LiveId" clId="{9C147486-77F5-400F-B8C9-6D2AB665BB79}" dt="2022-06-04T17:48:19.244" v="6814" actId="478"/>
          <ac:picMkLst>
            <pc:docMk/>
            <pc:sldMk cId="4181759769" sldId="412"/>
            <ac:picMk id="10" creationId="{94DF114D-492C-8E43-C686-9C46442343CE}"/>
          </ac:picMkLst>
        </pc:picChg>
        <pc:picChg chg="add mod modCrop">
          <ac:chgData name="신 주용" userId="ce306e5e72bceba6" providerId="LiveId" clId="{9C147486-77F5-400F-B8C9-6D2AB665BB79}" dt="2022-06-04T17:48:47.757" v="6913" actId="1036"/>
          <ac:picMkLst>
            <pc:docMk/>
            <pc:sldMk cId="4181759769" sldId="412"/>
            <ac:picMk id="16" creationId="{2390E80E-C821-7E5F-4D97-03B5B5D5B4E5}"/>
          </ac:picMkLst>
        </pc:picChg>
        <pc:picChg chg="add del mod">
          <ac:chgData name="신 주용" userId="ce306e5e72bceba6" providerId="LiveId" clId="{9C147486-77F5-400F-B8C9-6D2AB665BB79}" dt="2022-06-04T17:47:43.509" v="6773"/>
          <ac:picMkLst>
            <pc:docMk/>
            <pc:sldMk cId="4181759769" sldId="412"/>
            <ac:picMk id="18" creationId="{8C8740DE-56BD-66F8-D02D-42474F24A88B}"/>
          </ac:picMkLst>
        </pc:picChg>
        <pc:picChg chg="del">
          <ac:chgData name="신 주용" userId="ce306e5e72bceba6" providerId="LiveId" clId="{9C147486-77F5-400F-B8C9-6D2AB665BB79}" dt="2022-06-04T17:10:04.441" v="5506" actId="478"/>
          <ac:picMkLst>
            <pc:docMk/>
            <pc:sldMk cId="4181759769" sldId="412"/>
            <ac:picMk id="20" creationId="{BF31E16B-C6D6-51DE-3A61-2F9E82C7A4A9}"/>
          </ac:picMkLst>
        </pc:picChg>
        <pc:picChg chg="add del mod">
          <ac:chgData name="신 주용" userId="ce306e5e72bceba6" providerId="LiveId" clId="{9C147486-77F5-400F-B8C9-6D2AB665BB79}" dt="2022-06-04T17:47:50.082" v="6778" actId="21"/>
          <ac:picMkLst>
            <pc:docMk/>
            <pc:sldMk cId="4181759769" sldId="412"/>
            <ac:picMk id="21" creationId="{0F5D8E44-E588-5006-00A0-9738438413AC}"/>
          </ac:picMkLst>
        </pc:picChg>
        <pc:picChg chg="add del mod">
          <ac:chgData name="신 주용" userId="ce306e5e72bceba6" providerId="LiveId" clId="{9C147486-77F5-400F-B8C9-6D2AB665BB79}" dt="2022-06-04T17:48:02.005" v="6785" actId="21"/>
          <ac:picMkLst>
            <pc:docMk/>
            <pc:sldMk cId="4181759769" sldId="412"/>
            <ac:picMk id="25" creationId="{0E2FB7D7-C11D-AE94-A87B-3709A1790AC4}"/>
          </ac:picMkLst>
        </pc:picChg>
        <pc:picChg chg="add mod">
          <ac:chgData name="신 주용" userId="ce306e5e72bceba6" providerId="LiveId" clId="{9C147486-77F5-400F-B8C9-6D2AB665BB79}" dt="2022-06-04T17:48:47.757" v="6913" actId="1036"/>
          <ac:picMkLst>
            <pc:docMk/>
            <pc:sldMk cId="4181759769" sldId="412"/>
            <ac:picMk id="26" creationId="{5CF9A976-965B-9325-30E5-BFD5BFCAD5C8}"/>
          </ac:picMkLst>
        </pc:picChg>
        <pc:picChg chg="add del mod">
          <ac:chgData name="신 주용" userId="ce306e5e72bceba6" providerId="LiveId" clId="{9C147486-77F5-400F-B8C9-6D2AB665BB79}" dt="2022-06-04T17:48:14.369" v="6807"/>
          <ac:picMkLst>
            <pc:docMk/>
            <pc:sldMk cId="4181759769" sldId="412"/>
            <ac:picMk id="28" creationId="{C7C7476A-BDDC-1E61-1387-0AC30F15BF44}"/>
          </ac:picMkLst>
        </pc:picChg>
        <pc:picChg chg="add mod">
          <ac:chgData name="신 주용" userId="ce306e5e72bceba6" providerId="LiveId" clId="{9C147486-77F5-400F-B8C9-6D2AB665BB79}" dt="2022-06-04T17:48:47.757" v="6913" actId="1036"/>
          <ac:picMkLst>
            <pc:docMk/>
            <pc:sldMk cId="4181759769" sldId="412"/>
            <ac:picMk id="29" creationId="{B7DCCCD1-E598-AF71-AB8A-9F2455508031}"/>
          </ac:picMkLst>
        </pc:picChg>
        <pc:picChg chg="add mod">
          <ac:chgData name="신 주용" userId="ce306e5e72bceba6" providerId="LiveId" clId="{9C147486-77F5-400F-B8C9-6D2AB665BB79}" dt="2022-06-04T17:48:47.757" v="6913" actId="1036"/>
          <ac:picMkLst>
            <pc:docMk/>
            <pc:sldMk cId="4181759769" sldId="412"/>
            <ac:picMk id="31" creationId="{E589CDE3-8DED-DADD-426C-13AD007C8863}"/>
          </ac:picMkLst>
        </pc:picChg>
      </pc:sldChg>
      <pc:sldChg chg="modSp add mod ord">
        <pc:chgData name="신 주용" userId="ce306e5e72bceba6" providerId="LiveId" clId="{9C147486-77F5-400F-B8C9-6D2AB665BB79}" dt="2022-06-04T17:49:03.432" v="6922"/>
        <pc:sldMkLst>
          <pc:docMk/>
          <pc:sldMk cId="1237678243" sldId="413"/>
        </pc:sldMkLst>
        <pc:spChg chg="mod">
          <ac:chgData name="신 주용" userId="ce306e5e72bceba6" providerId="LiveId" clId="{9C147486-77F5-400F-B8C9-6D2AB665BB79}" dt="2022-06-04T17:49:03.432" v="6922"/>
          <ac:spMkLst>
            <pc:docMk/>
            <pc:sldMk cId="1237678243" sldId="413"/>
            <ac:spMk id="36" creationId="{C87EE3C9-854B-49A6-99D9-2933E19EAD82}"/>
          </ac:spMkLst>
        </pc:spChg>
      </pc:sldChg>
      <pc:sldChg chg="del">
        <pc:chgData name="신 주용" userId="ce306e5e72bceba6" providerId="LiveId" clId="{9C147486-77F5-400F-B8C9-6D2AB665BB79}" dt="2022-06-04T15:51:08.602" v="424" actId="47"/>
        <pc:sldMkLst>
          <pc:docMk/>
          <pc:sldMk cId="4088746177" sldId="413"/>
        </pc:sldMkLst>
      </pc:sldChg>
      <pc:sldChg chg="del">
        <pc:chgData name="신 주용" userId="ce306e5e72bceba6" providerId="LiveId" clId="{9C147486-77F5-400F-B8C9-6D2AB665BB79}" dt="2022-06-04T15:51:08.602" v="424" actId="47"/>
        <pc:sldMkLst>
          <pc:docMk/>
          <pc:sldMk cId="1695031343" sldId="414"/>
        </pc:sldMkLst>
      </pc:sldChg>
      <pc:sldChg chg="addSp delSp modSp add mod ord">
        <pc:chgData name="신 주용" userId="ce306e5e72bceba6" providerId="LiveId" clId="{9C147486-77F5-400F-B8C9-6D2AB665BB79}" dt="2022-06-09T12:58:15.045" v="28538" actId="1036"/>
        <pc:sldMkLst>
          <pc:docMk/>
          <pc:sldMk cId="3655305441" sldId="414"/>
        </pc:sldMkLst>
        <pc:spChg chg="mod">
          <ac:chgData name="신 주용" userId="ce306e5e72bceba6" providerId="LiveId" clId="{9C147486-77F5-400F-B8C9-6D2AB665BB79}" dt="2022-06-04T18:13:44.732" v="10204" actId="20577"/>
          <ac:spMkLst>
            <pc:docMk/>
            <pc:sldMk cId="3655305441" sldId="414"/>
            <ac:spMk id="14" creationId="{7AA523DA-F32B-4AF2-A924-947D338998C0}"/>
          </ac:spMkLst>
        </pc:spChg>
        <pc:spChg chg="add del mod">
          <ac:chgData name="신 주용" userId="ce306e5e72bceba6" providerId="LiveId" clId="{9C147486-77F5-400F-B8C9-6D2AB665BB79}" dt="2022-06-09T12:52:39.023" v="28437"/>
          <ac:spMkLst>
            <pc:docMk/>
            <pc:sldMk cId="3655305441" sldId="414"/>
            <ac:spMk id="17" creationId="{BDA2FF63-2C85-88B8-C304-62DBCB29CC81}"/>
          </ac:spMkLst>
        </pc:spChg>
        <pc:spChg chg="add del mod">
          <ac:chgData name="신 주용" userId="ce306e5e72bceba6" providerId="LiveId" clId="{9C147486-77F5-400F-B8C9-6D2AB665BB79}" dt="2022-06-04T17:55:53.608" v="6940" actId="47"/>
          <ac:spMkLst>
            <pc:docMk/>
            <pc:sldMk cId="3655305441" sldId="414"/>
            <ac:spMk id="22" creationId="{C0608E7A-AFB3-5964-16F3-7A4EEBE09CE2}"/>
          </ac:spMkLst>
        </pc:spChg>
        <pc:spChg chg="add mod">
          <ac:chgData name="신 주용" userId="ce306e5e72bceba6" providerId="LiveId" clId="{9C147486-77F5-400F-B8C9-6D2AB665BB79}" dt="2022-06-09T12:58:15.045" v="28538" actId="1036"/>
          <ac:spMkLst>
            <pc:docMk/>
            <pc:sldMk cId="3655305441" sldId="414"/>
            <ac:spMk id="23" creationId="{B179096F-B0E1-3959-24E7-171B587487CB}"/>
          </ac:spMkLst>
        </pc:spChg>
        <pc:picChg chg="add mod">
          <ac:chgData name="신 주용" userId="ce306e5e72bceba6" providerId="LiveId" clId="{9C147486-77F5-400F-B8C9-6D2AB665BB79}" dt="2022-06-09T12:52:43.446" v="28473" actId="1035"/>
          <ac:picMkLst>
            <pc:docMk/>
            <pc:sldMk cId="3655305441" sldId="414"/>
            <ac:picMk id="3" creationId="{28CBF801-EDF7-13A7-477C-68CA61AD37C5}"/>
          </ac:picMkLst>
        </pc:picChg>
        <pc:picChg chg="add mod">
          <ac:chgData name="신 주용" userId="ce306e5e72bceba6" providerId="LiveId" clId="{9C147486-77F5-400F-B8C9-6D2AB665BB79}" dt="2022-06-09T12:52:43.446" v="28473" actId="1035"/>
          <ac:picMkLst>
            <pc:docMk/>
            <pc:sldMk cId="3655305441" sldId="414"/>
            <ac:picMk id="5" creationId="{BFC862AB-A9A7-9F2F-07D8-C6B9518AC887}"/>
          </ac:picMkLst>
        </pc:picChg>
        <pc:picChg chg="del">
          <ac:chgData name="신 주용" userId="ce306e5e72bceba6" providerId="LiveId" clId="{9C147486-77F5-400F-B8C9-6D2AB665BB79}" dt="2022-06-04T17:49:41.406" v="6932" actId="478"/>
          <ac:picMkLst>
            <pc:docMk/>
            <pc:sldMk cId="3655305441" sldId="414"/>
            <ac:picMk id="16" creationId="{2390E80E-C821-7E5F-4D97-03B5B5D5B4E5}"/>
          </ac:picMkLst>
        </pc:picChg>
        <pc:picChg chg="del">
          <ac:chgData name="신 주용" userId="ce306e5e72bceba6" providerId="LiveId" clId="{9C147486-77F5-400F-B8C9-6D2AB665BB79}" dt="2022-06-04T17:49:41.406" v="6932" actId="478"/>
          <ac:picMkLst>
            <pc:docMk/>
            <pc:sldMk cId="3655305441" sldId="414"/>
            <ac:picMk id="26" creationId="{5CF9A976-965B-9325-30E5-BFD5BFCAD5C8}"/>
          </ac:picMkLst>
        </pc:picChg>
        <pc:picChg chg="del">
          <ac:chgData name="신 주용" userId="ce306e5e72bceba6" providerId="LiveId" clId="{9C147486-77F5-400F-B8C9-6D2AB665BB79}" dt="2022-06-04T17:49:41.406" v="6932" actId="478"/>
          <ac:picMkLst>
            <pc:docMk/>
            <pc:sldMk cId="3655305441" sldId="414"/>
            <ac:picMk id="29" creationId="{B7DCCCD1-E598-AF71-AB8A-9F2455508031}"/>
          </ac:picMkLst>
        </pc:picChg>
        <pc:picChg chg="del">
          <ac:chgData name="신 주용" userId="ce306e5e72bceba6" providerId="LiveId" clId="{9C147486-77F5-400F-B8C9-6D2AB665BB79}" dt="2022-06-04T17:49:41.406" v="6932" actId="478"/>
          <ac:picMkLst>
            <pc:docMk/>
            <pc:sldMk cId="3655305441" sldId="414"/>
            <ac:picMk id="31" creationId="{E589CDE3-8DED-DADD-426C-13AD007C8863}"/>
          </ac:picMkLst>
        </pc:picChg>
      </pc:sldChg>
      <pc:sldChg chg="del">
        <pc:chgData name="신 주용" userId="ce306e5e72bceba6" providerId="LiveId" clId="{9C147486-77F5-400F-B8C9-6D2AB665BB79}" dt="2022-06-04T15:51:08.602" v="424" actId="47"/>
        <pc:sldMkLst>
          <pc:docMk/>
          <pc:sldMk cId="2970504285" sldId="415"/>
        </pc:sldMkLst>
      </pc:sldChg>
      <pc:sldChg chg="addSp delSp modSp add mod">
        <pc:chgData name="신 주용" userId="ce306e5e72bceba6" providerId="LiveId" clId="{9C147486-77F5-400F-B8C9-6D2AB665BB79}" dt="2022-06-04T18:13:46.880" v="10205" actId="20577"/>
        <pc:sldMkLst>
          <pc:docMk/>
          <pc:sldMk cId="3751156928" sldId="415"/>
        </pc:sldMkLst>
        <pc:spChg chg="mod">
          <ac:chgData name="신 주용" userId="ce306e5e72bceba6" providerId="LiveId" clId="{9C147486-77F5-400F-B8C9-6D2AB665BB79}" dt="2022-06-04T18:13:46.880" v="10205" actId="20577"/>
          <ac:spMkLst>
            <pc:docMk/>
            <pc:sldMk cId="3751156928" sldId="415"/>
            <ac:spMk id="14" creationId="{7AA523DA-F32B-4AF2-A924-947D338998C0}"/>
          </ac:spMkLst>
        </pc:spChg>
        <pc:spChg chg="del">
          <ac:chgData name="신 주용" userId="ce306e5e72bceba6" providerId="LiveId" clId="{9C147486-77F5-400F-B8C9-6D2AB665BB79}" dt="2022-06-04T18:03:36.325" v="8151" actId="478"/>
          <ac:spMkLst>
            <pc:docMk/>
            <pc:sldMk cId="3751156928" sldId="415"/>
            <ac:spMk id="17" creationId="{BDA2FF63-2C85-88B8-C304-62DBCB29CC81}"/>
          </ac:spMkLst>
        </pc:spChg>
        <pc:spChg chg="mod">
          <ac:chgData name="신 주용" userId="ce306e5e72bceba6" providerId="LiveId" clId="{9C147486-77F5-400F-B8C9-6D2AB665BB79}" dt="2022-06-04T18:06:43.714" v="8721" actId="1036"/>
          <ac:spMkLst>
            <pc:docMk/>
            <pc:sldMk cId="3751156928" sldId="415"/>
            <ac:spMk id="23" creationId="{B179096F-B0E1-3959-24E7-171B587487CB}"/>
          </ac:spMkLst>
        </pc:spChg>
        <pc:picChg chg="del">
          <ac:chgData name="신 주용" userId="ce306e5e72bceba6" providerId="LiveId" clId="{9C147486-77F5-400F-B8C9-6D2AB665BB79}" dt="2022-06-04T18:03:28.127" v="8148" actId="478"/>
          <ac:picMkLst>
            <pc:docMk/>
            <pc:sldMk cId="3751156928" sldId="415"/>
            <ac:picMk id="3" creationId="{28CBF801-EDF7-13A7-477C-68CA61AD37C5}"/>
          </ac:picMkLst>
        </pc:picChg>
        <pc:picChg chg="add del mod">
          <ac:chgData name="신 주용" userId="ce306e5e72bceba6" providerId="LiveId" clId="{9C147486-77F5-400F-B8C9-6D2AB665BB79}" dt="2022-06-04T18:05:09.808" v="8556" actId="478"/>
          <ac:picMkLst>
            <pc:docMk/>
            <pc:sldMk cId="3751156928" sldId="415"/>
            <ac:picMk id="4" creationId="{41D70984-E392-CE25-E2F8-17164930220A}"/>
          </ac:picMkLst>
        </pc:picChg>
        <pc:picChg chg="del">
          <ac:chgData name="신 주용" userId="ce306e5e72bceba6" providerId="LiveId" clId="{9C147486-77F5-400F-B8C9-6D2AB665BB79}" dt="2022-06-04T18:03:28.127" v="8148" actId="478"/>
          <ac:picMkLst>
            <pc:docMk/>
            <pc:sldMk cId="3751156928" sldId="415"/>
            <ac:picMk id="5" creationId="{BFC862AB-A9A7-9F2F-07D8-C6B9518AC887}"/>
          </ac:picMkLst>
        </pc:picChg>
        <pc:picChg chg="add del mod">
          <ac:chgData name="신 주용" userId="ce306e5e72bceba6" providerId="LiveId" clId="{9C147486-77F5-400F-B8C9-6D2AB665BB79}" dt="2022-06-04T18:05:08.987" v="8555" actId="21"/>
          <ac:picMkLst>
            <pc:docMk/>
            <pc:sldMk cId="3751156928" sldId="415"/>
            <ac:picMk id="10" creationId="{B912ECFF-F954-D1CE-EA61-3E2DCCF55CC5}"/>
          </ac:picMkLst>
        </pc:picChg>
        <pc:picChg chg="add mod">
          <ac:chgData name="신 주용" userId="ce306e5e72bceba6" providerId="LiveId" clId="{9C147486-77F5-400F-B8C9-6D2AB665BB79}" dt="2022-06-04T18:06:45.274" v="8729" actId="1035"/>
          <ac:picMkLst>
            <pc:docMk/>
            <pc:sldMk cId="3751156928" sldId="415"/>
            <ac:picMk id="20" creationId="{7CA11CBB-A8D9-6904-11EF-7D13F059547C}"/>
          </ac:picMkLst>
        </pc:picChg>
      </pc:sldChg>
      <pc:sldChg chg="addSp delSp modSp add mod">
        <pc:chgData name="신 주용" userId="ce306e5e72bceba6" providerId="LiveId" clId="{9C147486-77F5-400F-B8C9-6D2AB665BB79}" dt="2022-06-04T18:13:49.944" v="10206" actId="20577"/>
        <pc:sldMkLst>
          <pc:docMk/>
          <pc:sldMk cId="2163670261" sldId="416"/>
        </pc:sldMkLst>
        <pc:spChg chg="mod">
          <ac:chgData name="신 주용" userId="ce306e5e72bceba6" providerId="LiveId" clId="{9C147486-77F5-400F-B8C9-6D2AB665BB79}" dt="2022-06-04T18:13:49.944" v="10206" actId="20577"/>
          <ac:spMkLst>
            <pc:docMk/>
            <pc:sldMk cId="2163670261" sldId="416"/>
            <ac:spMk id="14" creationId="{7AA523DA-F32B-4AF2-A924-947D338998C0}"/>
          </ac:spMkLst>
        </pc:spChg>
        <pc:spChg chg="mod">
          <ac:chgData name="신 주용" userId="ce306e5e72bceba6" providerId="LiveId" clId="{9C147486-77F5-400F-B8C9-6D2AB665BB79}" dt="2022-06-04T18:11:37.193" v="9950" actId="20577"/>
          <ac:spMkLst>
            <pc:docMk/>
            <pc:sldMk cId="2163670261" sldId="416"/>
            <ac:spMk id="23" creationId="{B179096F-B0E1-3959-24E7-171B587487CB}"/>
          </ac:spMkLst>
        </pc:spChg>
        <pc:picChg chg="add mod">
          <ac:chgData name="신 주용" userId="ce306e5e72bceba6" providerId="LiveId" clId="{9C147486-77F5-400F-B8C9-6D2AB665BB79}" dt="2022-06-04T18:07:19.992" v="8752" actId="1076"/>
          <ac:picMkLst>
            <pc:docMk/>
            <pc:sldMk cId="2163670261" sldId="416"/>
            <ac:picMk id="3" creationId="{CCEA91E5-1AD1-5A7F-0B52-A60AC6D6C7E5}"/>
          </ac:picMkLst>
        </pc:picChg>
        <pc:picChg chg="add mod">
          <ac:chgData name="신 주용" userId="ce306e5e72bceba6" providerId="LiveId" clId="{9C147486-77F5-400F-B8C9-6D2AB665BB79}" dt="2022-06-04T18:10:31.649" v="9648" actId="1076"/>
          <ac:picMkLst>
            <pc:docMk/>
            <pc:sldMk cId="2163670261" sldId="416"/>
            <ac:picMk id="5" creationId="{5E824C83-1A59-CF64-2557-50A693F1DD76}"/>
          </ac:picMkLst>
        </pc:picChg>
        <pc:picChg chg="add mod">
          <ac:chgData name="신 주용" userId="ce306e5e72bceba6" providerId="LiveId" clId="{9C147486-77F5-400F-B8C9-6D2AB665BB79}" dt="2022-06-04T18:10:40.115" v="9650" actId="1076"/>
          <ac:picMkLst>
            <pc:docMk/>
            <pc:sldMk cId="2163670261" sldId="416"/>
            <ac:picMk id="10" creationId="{CDD6CB8D-06A7-18E0-CA12-C35D2CAF96A7}"/>
          </ac:picMkLst>
        </pc:picChg>
        <pc:picChg chg="del">
          <ac:chgData name="신 주용" userId="ce306e5e72bceba6" providerId="LiveId" clId="{9C147486-77F5-400F-B8C9-6D2AB665BB79}" dt="2022-06-04T18:07:15.033" v="8750" actId="478"/>
          <ac:picMkLst>
            <pc:docMk/>
            <pc:sldMk cId="2163670261" sldId="416"/>
            <ac:picMk id="20" creationId="{7CA11CBB-A8D9-6904-11EF-7D13F059547C}"/>
          </ac:picMkLst>
        </pc:picChg>
      </pc:sldChg>
      <pc:sldChg chg="del">
        <pc:chgData name="신 주용" userId="ce306e5e72bceba6" providerId="LiveId" clId="{9C147486-77F5-400F-B8C9-6D2AB665BB79}" dt="2022-06-04T15:51:08.602" v="424" actId="47"/>
        <pc:sldMkLst>
          <pc:docMk/>
          <pc:sldMk cId="4258711384" sldId="416"/>
        </pc:sldMkLst>
      </pc:sldChg>
      <pc:sldChg chg="del">
        <pc:chgData name="신 주용" userId="ce306e5e72bceba6" providerId="LiveId" clId="{9C147486-77F5-400F-B8C9-6D2AB665BB79}" dt="2022-06-04T15:51:08.602" v="424" actId="47"/>
        <pc:sldMkLst>
          <pc:docMk/>
          <pc:sldMk cId="768875690" sldId="417"/>
        </pc:sldMkLst>
      </pc:sldChg>
      <pc:sldChg chg="addSp delSp modSp add mod">
        <pc:chgData name="신 주용" userId="ce306e5e72bceba6" providerId="LiveId" clId="{9C147486-77F5-400F-B8C9-6D2AB665BB79}" dt="2022-06-04T18:21:09.095" v="11475" actId="1035"/>
        <pc:sldMkLst>
          <pc:docMk/>
          <pc:sldMk cId="2039491498" sldId="417"/>
        </pc:sldMkLst>
        <pc:spChg chg="add mod">
          <ac:chgData name="신 주용" userId="ce306e5e72bceba6" providerId="LiveId" clId="{9C147486-77F5-400F-B8C9-6D2AB665BB79}" dt="2022-06-04T18:14:35.960" v="10248" actId="1036"/>
          <ac:spMkLst>
            <pc:docMk/>
            <pc:sldMk cId="2039491498" sldId="417"/>
            <ac:spMk id="9" creationId="{8C5F7D79-D831-29D6-3E7E-FF89BB91AA52}"/>
          </ac:spMkLst>
        </pc:spChg>
        <pc:spChg chg="mod">
          <ac:chgData name="신 주용" userId="ce306e5e72bceba6" providerId="LiveId" clId="{9C147486-77F5-400F-B8C9-6D2AB665BB79}" dt="2022-06-04T18:14:06.842" v="10224" actId="20577"/>
          <ac:spMkLst>
            <pc:docMk/>
            <pc:sldMk cId="2039491498" sldId="417"/>
            <ac:spMk id="14" creationId="{7AA523DA-F32B-4AF2-A924-947D338998C0}"/>
          </ac:spMkLst>
        </pc:spChg>
        <pc:spChg chg="mod">
          <ac:chgData name="신 주용" userId="ce306e5e72bceba6" providerId="LiveId" clId="{9C147486-77F5-400F-B8C9-6D2AB665BB79}" dt="2022-06-04T18:21:09.095" v="11475" actId="1035"/>
          <ac:spMkLst>
            <pc:docMk/>
            <pc:sldMk cId="2039491498" sldId="417"/>
            <ac:spMk id="23" creationId="{B179096F-B0E1-3959-24E7-171B587487CB}"/>
          </ac:spMkLst>
        </pc:spChg>
        <pc:picChg chg="del">
          <ac:chgData name="신 주용" userId="ce306e5e72bceba6" providerId="LiveId" clId="{9C147486-77F5-400F-B8C9-6D2AB665BB79}" dt="2022-06-04T18:14:42.643" v="10249" actId="478"/>
          <ac:picMkLst>
            <pc:docMk/>
            <pc:sldMk cId="2039491498" sldId="417"/>
            <ac:picMk id="3" creationId="{CCEA91E5-1AD1-5A7F-0B52-A60AC6D6C7E5}"/>
          </ac:picMkLst>
        </pc:picChg>
        <pc:picChg chg="add mod">
          <ac:chgData name="신 주용" userId="ce306e5e72bceba6" providerId="LiveId" clId="{9C147486-77F5-400F-B8C9-6D2AB665BB79}" dt="2022-06-04T18:14:15.920" v="10226" actId="1076"/>
          <ac:picMkLst>
            <pc:docMk/>
            <pc:sldMk cId="2039491498" sldId="417"/>
            <ac:picMk id="4" creationId="{D83D9ABE-A0C9-C34A-509F-D4A43A97434B}"/>
          </ac:picMkLst>
        </pc:picChg>
        <pc:picChg chg="del">
          <ac:chgData name="신 주용" userId="ce306e5e72bceba6" providerId="LiveId" clId="{9C147486-77F5-400F-B8C9-6D2AB665BB79}" dt="2022-06-04T18:14:42.643" v="10249" actId="478"/>
          <ac:picMkLst>
            <pc:docMk/>
            <pc:sldMk cId="2039491498" sldId="417"/>
            <ac:picMk id="5" creationId="{5E824C83-1A59-CF64-2557-50A693F1DD76}"/>
          </ac:picMkLst>
        </pc:picChg>
        <pc:picChg chg="del">
          <ac:chgData name="신 주용" userId="ce306e5e72bceba6" providerId="LiveId" clId="{9C147486-77F5-400F-B8C9-6D2AB665BB79}" dt="2022-06-04T18:14:42.643" v="10249" actId="478"/>
          <ac:picMkLst>
            <pc:docMk/>
            <pc:sldMk cId="2039491498" sldId="417"/>
            <ac:picMk id="10" creationId="{CDD6CB8D-06A7-18E0-CA12-C35D2CAF96A7}"/>
          </ac:picMkLst>
        </pc:picChg>
        <pc:picChg chg="add del mod ord modCrop">
          <ac:chgData name="신 주용" userId="ce306e5e72bceba6" providerId="LiveId" clId="{9C147486-77F5-400F-B8C9-6D2AB665BB79}" dt="2022-06-04T18:17:26.474" v="10314" actId="478"/>
          <ac:picMkLst>
            <pc:docMk/>
            <pc:sldMk cId="2039491498" sldId="417"/>
            <ac:picMk id="16" creationId="{1CDC29E5-04EC-C7BC-BA9E-FA68EFB12651}"/>
          </ac:picMkLst>
        </pc:picChg>
        <pc:picChg chg="add del">
          <ac:chgData name="신 주용" userId="ce306e5e72bceba6" providerId="LiveId" clId="{9C147486-77F5-400F-B8C9-6D2AB665BB79}" dt="2022-06-04T18:15:18.349" v="10256" actId="22"/>
          <ac:picMkLst>
            <pc:docMk/>
            <pc:sldMk cId="2039491498" sldId="417"/>
            <ac:picMk id="18" creationId="{E8F99F8E-7F06-5421-07C6-EC3121CDB410}"/>
          </ac:picMkLst>
        </pc:picChg>
        <pc:picChg chg="add del mod ord modCrop">
          <ac:chgData name="신 주용" userId="ce306e5e72bceba6" providerId="LiveId" clId="{9C147486-77F5-400F-B8C9-6D2AB665BB79}" dt="2022-06-04T18:17:26.474" v="10314" actId="478"/>
          <ac:picMkLst>
            <pc:docMk/>
            <pc:sldMk cId="2039491498" sldId="417"/>
            <ac:picMk id="20" creationId="{3FADE6E5-0D53-EAF1-53BC-F4D4966C89B8}"/>
          </ac:picMkLst>
        </pc:picChg>
        <pc:picChg chg="add mod">
          <ac:chgData name="신 주용" userId="ce306e5e72bceba6" providerId="LiveId" clId="{9C147486-77F5-400F-B8C9-6D2AB665BB79}" dt="2022-06-04T18:17:37.463" v="10316" actId="1076"/>
          <ac:picMkLst>
            <pc:docMk/>
            <pc:sldMk cId="2039491498" sldId="417"/>
            <ac:picMk id="22" creationId="{F2982D4E-FCBC-6748-2E3A-2D8A2840C25D}"/>
          </ac:picMkLst>
        </pc:picChg>
        <pc:picChg chg="add del mod modCrop">
          <ac:chgData name="신 주용" userId="ce306e5e72bceba6" providerId="LiveId" clId="{9C147486-77F5-400F-B8C9-6D2AB665BB79}" dt="2022-06-04T18:17:26.474" v="10314" actId="478"/>
          <ac:picMkLst>
            <pc:docMk/>
            <pc:sldMk cId="2039491498" sldId="417"/>
            <ac:picMk id="25" creationId="{8100AD04-241A-ED3A-4CB9-FD1D14E4CBE6}"/>
          </ac:picMkLst>
        </pc:picChg>
      </pc:sldChg>
      <pc:sldChg chg="addSp delSp modSp add mod">
        <pc:chgData name="신 주용" userId="ce306e5e72bceba6" providerId="LiveId" clId="{9C147486-77F5-400F-B8C9-6D2AB665BB79}" dt="2022-06-04T18:53:14.663" v="13106" actId="1037"/>
        <pc:sldMkLst>
          <pc:docMk/>
          <pc:sldMk cId="325245504" sldId="418"/>
        </pc:sldMkLst>
        <pc:spChg chg="mod">
          <ac:chgData name="신 주용" userId="ce306e5e72bceba6" providerId="LiveId" clId="{9C147486-77F5-400F-B8C9-6D2AB665BB79}" dt="2022-06-04T18:52:54.371" v="13097" actId="1035"/>
          <ac:spMkLst>
            <pc:docMk/>
            <pc:sldMk cId="325245504" sldId="418"/>
            <ac:spMk id="23" creationId="{B179096F-B0E1-3959-24E7-171B587487CB}"/>
          </ac:spMkLst>
        </pc:spChg>
        <pc:picChg chg="add mod">
          <ac:chgData name="신 주용" userId="ce306e5e72bceba6" providerId="LiveId" clId="{9C147486-77F5-400F-B8C9-6D2AB665BB79}" dt="2022-06-04T18:49:47.995" v="12529" actId="1036"/>
          <ac:picMkLst>
            <pc:docMk/>
            <pc:sldMk cId="325245504" sldId="418"/>
            <ac:picMk id="3" creationId="{E72FA3CF-6C3E-9326-77E0-2361D9426FC4}"/>
          </ac:picMkLst>
        </pc:picChg>
        <pc:picChg chg="add mod">
          <ac:chgData name="신 주용" userId="ce306e5e72bceba6" providerId="LiveId" clId="{9C147486-77F5-400F-B8C9-6D2AB665BB79}" dt="2022-06-04T18:50:51.175" v="12785" actId="1076"/>
          <ac:picMkLst>
            <pc:docMk/>
            <pc:sldMk cId="325245504" sldId="418"/>
            <ac:picMk id="10" creationId="{D0EA21B5-96A6-2953-B5EA-79D84B939E17}"/>
          </ac:picMkLst>
        </pc:picChg>
        <pc:picChg chg="add mod">
          <ac:chgData name="신 주용" userId="ce306e5e72bceba6" providerId="LiveId" clId="{9C147486-77F5-400F-B8C9-6D2AB665BB79}" dt="2022-06-04T18:53:14.663" v="13106" actId="1037"/>
          <ac:picMkLst>
            <pc:docMk/>
            <pc:sldMk cId="325245504" sldId="418"/>
            <ac:picMk id="20" creationId="{9F89ACC7-99C3-E3D0-1B0B-6148E9FBE719}"/>
          </ac:picMkLst>
        </pc:picChg>
        <pc:picChg chg="del">
          <ac:chgData name="신 주용" userId="ce306e5e72bceba6" providerId="LiveId" clId="{9C147486-77F5-400F-B8C9-6D2AB665BB79}" dt="2022-06-04T18:21:34.797" v="11477" actId="478"/>
          <ac:picMkLst>
            <pc:docMk/>
            <pc:sldMk cId="325245504" sldId="418"/>
            <ac:picMk id="22" creationId="{F2982D4E-FCBC-6748-2E3A-2D8A2840C25D}"/>
          </ac:picMkLst>
        </pc:picChg>
      </pc:sldChg>
      <pc:sldChg chg="del">
        <pc:chgData name="신 주용" userId="ce306e5e72bceba6" providerId="LiveId" clId="{9C147486-77F5-400F-B8C9-6D2AB665BB79}" dt="2022-06-04T15:51:08.602" v="424" actId="47"/>
        <pc:sldMkLst>
          <pc:docMk/>
          <pc:sldMk cId="2399348147" sldId="418"/>
        </pc:sldMkLst>
      </pc:sldChg>
      <pc:sldChg chg="addSp delSp modSp add mod">
        <pc:chgData name="신 주용" userId="ce306e5e72bceba6" providerId="LiveId" clId="{9C147486-77F5-400F-B8C9-6D2AB665BB79}" dt="2022-06-04T19:01:06.576" v="14387" actId="1037"/>
        <pc:sldMkLst>
          <pc:docMk/>
          <pc:sldMk cId="1337107109" sldId="419"/>
        </pc:sldMkLst>
        <pc:spChg chg="mod">
          <ac:chgData name="신 주용" userId="ce306e5e72bceba6" providerId="LiveId" clId="{9C147486-77F5-400F-B8C9-6D2AB665BB79}" dt="2022-06-04T18:55:00.497" v="13150" actId="1037"/>
          <ac:spMkLst>
            <pc:docMk/>
            <pc:sldMk cId="1337107109" sldId="419"/>
            <ac:spMk id="9" creationId="{8C5F7D79-D831-29D6-3E7E-FF89BB91AA52}"/>
          </ac:spMkLst>
        </pc:spChg>
        <pc:spChg chg="mod">
          <ac:chgData name="신 주용" userId="ce306e5e72bceba6" providerId="LiveId" clId="{9C147486-77F5-400F-B8C9-6D2AB665BB79}" dt="2022-06-04T18:54:56.807" v="13115"/>
          <ac:spMkLst>
            <pc:docMk/>
            <pc:sldMk cId="1337107109" sldId="419"/>
            <ac:spMk id="14" creationId="{7AA523DA-F32B-4AF2-A924-947D338998C0}"/>
          </ac:spMkLst>
        </pc:spChg>
        <pc:spChg chg="mod">
          <ac:chgData name="신 주용" userId="ce306e5e72bceba6" providerId="LiveId" clId="{9C147486-77F5-400F-B8C9-6D2AB665BB79}" dt="2022-06-04T19:01:06.576" v="14387" actId="1037"/>
          <ac:spMkLst>
            <pc:docMk/>
            <pc:sldMk cId="1337107109" sldId="419"/>
            <ac:spMk id="23" creationId="{B179096F-B0E1-3959-24E7-171B587487CB}"/>
          </ac:spMkLst>
        </pc:spChg>
        <pc:picChg chg="del mod">
          <ac:chgData name="신 주용" userId="ce306e5e72bceba6" providerId="LiveId" clId="{9C147486-77F5-400F-B8C9-6D2AB665BB79}" dt="2022-06-04T18:55:15.378" v="13152" actId="478"/>
          <ac:picMkLst>
            <pc:docMk/>
            <pc:sldMk cId="1337107109" sldId="419"/>
            <ac:picMk id="3" creationId="{E72FA3CF-6C3E-9326-77E0-2361D9426FC4}"/>
          </ac:picMkLst>
        </pc:picChg>
        <pc:picChg chg="add mod">
          <ac:chgData name="신 주용" userId="ce306e5e72bceba6" providerId="LiveId" clId="{9C147486-77F5-400F-B8C9-6D2AB665BB79}" dt="2022-06-04T18:55:25.361" v="13175" actId="1038"/>
          <ac:picMkLst>
            <pc:docMk/>
            <pc:sldMk cId="1337107109" sldId="419"/>
            <ac:picMk id="5" creationId="{E14AFF54-F8EF-A096-A328-D4CE421A0472}"/>
          </ac:picMkLst>
        </pc:picChg>
        <pc:picChg chg="del">
          <ac:chgData name="신 주용" userId="ce306e5e72bceba6" providerId="LiveId" clId="{9C147486-77F5-400F-B8C9-6D2AB665BB79}" dt="2022-06-04T18:54:34.735" v="13108" actId="478"/>
          <ac:picMkLst>
            <pc:docMk/>
            <pc:sldMk cId="1337107109" sldId="419"/>
            <ac:picMk id="10" creationId="{D0EA21B5-96A6-2953-B5EA-79D84B939E17}"/>
          </ac:picMkLst>
        </pc:picChg>
        <pc:picChg chg="add mod">
          <ac:chgData name="신 주용" userId="ce306e5e72bceba6" providerId="LiveId" clId="{9C147486-77F5-400F-B8C9-6D2AB665BB79}" dt="2022-06-04T18:59:49.323" v="14070" actId="1076"/>
          <ac:picMkLst>
            <pc:docMk/>
            <pc:sldMk cId="1337107109" sldId="419"/>
            <ac:picMk id="16" creationId="{8DCAFCD2-A327-F190-61F1-1611A97867EE}"/>
          </ac:picMkLst>
        </pc:picChg>
        <pc:picChg chg="del">
          <ac:chgData name="신 주용" userId="ce306e5e72bceba6" providerId="LiveId" clId="{9C147486-77F5-400F-B8C9-6D2AB665BB79}" dt="2022-06-04T18:54:34.735" v="13108" actId="478"/>
          <ac:picMkLst>
            <pc:docMk/>
            <pc:sldMk cId="1337107109" sldId="419"/>
            <ac:picMk id="20" creationId="{9F89ACC7-99C3-E3D0-1B0B-6148E9FBE719}"/>
          </ac:picMkLst>
        </pc:picChg>
      </pc:sldChg>
      <pc:sldChg chg="del">
        <pc:chgData name="신 주용" userId="ce306e5e72bceba6" providerId="LiveId" clId="{9C147486-77F5-400F-B8C9-6D2AB665BB79}" dt="2022-06-04T15:51:08.602" v="424" actId="47"/>
        <pc:sldMkLst>
          <pc:docMk/>
          <pc:sldMk cId="1754175088" sldId="419"/>
        </pc:sldMkLst>
      </pc:sldChg>
      <pc:sldChg chg="addSp delSp modSp add mod">
        <pc:chgData name="신 주용" userId="ce306e5e72bceba6" providerId="LiveId" clId="{9C147486-77F5-400F-B8C9-6D2AB665BB79}" dt="2022-06-04T19:08:54.025" v="15943" actId="20577"/>
        <pc:sldMkLst>
          <pc:docMk/>
          <pc:sldMk cId="411804950" sldId="420"/>
        </pc:sldMkLst>
        <pc:spChg chg="mod">
          <ac:chgData name="신 주용" userId="ce306e5e72bceba6" providerId="LiveId" clId="{9C147486-77F5-400F-B8C9-6D2AB665BB79}" dt="2022-06-04T19:01:48.606" v="14426" actId="1038"/>
          <ac:spMkLst>
            <pc:docMk/>
            <pc:sldMk cId="411804950" sldId="420"/>
            <ac:spMk id="9" creationId="{8C5F7D79-D831-29D6-3E7E-FF89BB91AA52}"/>
          </ac:spMkLst>
        </pc:spChg>
        <pc:spChg chg="mod">
          <ac:chgData name="신 주용" userId="ce306e5e72bceba6" providerId="LiveId" clId="{9C147486-77F5-400F-B8C9-6D2AB665BB79}" dt="2022-06-04T19:04:35.537" v="14606" actId="20577"/>
          <ac:spMkLst>
            <pc:docMk/>
            <pc:sldMk cId="411804950" sldId="420"/>
            <ac:spMk id="14" creationId="{7AA523DA-F32B-4AF2-A924-947D338998C0}"/>
          </ac:spMkLst>
        </pc:spChg>
        <pc:spChg chg="add mod">
          <ac:chgData name="신 주용" userId="ce306e5e72bceba6" providerId="LiveId" clId="{9C147486-77F5-400F-B8C9-6D2AB665BB79}" dt="2022-06-04T19:01:58.900" v="14496" actId="1036"/>
          <ac:spMkLst>
            <pc:docMk/>
            <pc:sldMk cId="411804950" sldId="420"/>
            <ac:spMk id="19" creationId="{D8EADA86-70AA-3271-762E-0208D096C6DB}"/>
          </ac:spMkLst>
        </pc:spChg>
        <pc:spChg chg="mod">
          <ac:chgData name="신 주용" userId="ce306e5e72bceba6" providerId="LiveId" clId="{9C147486-77F5-400F-B8C9-6D2AB665BB79}" dt="2022-06-04T19:08:54.025" v="15943" actId="20577"/>
          <ac:spMkLst>
            <pc:docMk/>
            <pc:sldMk cId="411804950" sldId="420"/>
            <ac:spMk id="23" creationId="{B179096F-B0E1-3959-24E7-171B587487CB}"/>
          </ac:spMkLst>
        </pc:spChg>
        <pc:picChg chg="add del mod">
          <ac:chgData name="신 주용" userId="ce306e5e72bceba6" providerId="LiveId" clId="{9C147486-77F5-400F-B8C9-6D2AB665BB79}" dt="2022-06-04T19:02:25.130" v="14497" actId="478"/>
          <ac:picMkLst>
            <pc:docMk/>
            <pc:sldMk cId="411804950" sldId="420"/>
            <ac:picMk id="3" creationId="{F75E992C-4976-05E1-6F55-5B8045A3E553}"/>
          </ac:picMkLst>
        </pc:picChg>
        <pc:picChg chg="mod">
          <ac:chgData name="신 주용" userId="ce306e5e72bceba6" providerId="LiveId" clId="{9C147486-77F5-400F-B8C9-6D2AB665BB79}" dt="2022-06-04T19:01:43.879" v="14393" actId="1076"/>
          <ac:picMkLst>
            <pc:docMk/>
            <pc:sldMk cId="411804950" sldId="420"/>
            <ac:picMk id="4" creationId="{D83D9ABE-A0C9-C34A-509F-D4A43A97434B}"/>
          </ac:picMkLst>
        </pc:picChg>
        <pc:picChg chg="del">
          <ac:chgData name="신 주용" userId="ce306e5e72bceba6" providerId="LiveId" clId="{9C147486-77F5-400F-B8C9-6D2AB665BB79}" dt="2022-06-04T19:01:40.187" v="14389" actId="478"/>
          <ac:picMkLst>
            <pc:docMk/>
            <pc:sldMk cId="411804950" sldId="420"/>
            <ac:picMk id="5" creationId="{E14AFF54-F8EF-A096-A328-D4CE421A0472}"/>
          </ac:picMkLst>
        </pc:picChg>
        <pc:picChg chg="add mod">
          <ac:chgData name="신 주용" userId="ce306e5e72bceba6" providerId="LiveId" clId="{9C147486-77F5-400F-B8C9-6D2AB665BB79}" dt="2022-06-04T19:03:25.155" v="14520" actId="1076"/>
          <ac:picMkLst>
            <pc:docMk/>
            <pc:sldMk cId="411804950" sldId="420"/>
            <ac:picMk id="12" creationId="{93C112C6-228B-38A3-0418-0F05051F21D8}"/>
          </ac:picMkLst>
        </pc:picChg>
        <pc:picChg chg="del">
          <ac:chgData name="신 주용" userId="ce306e5e72bceba6" providerId="LiveId" clId="{9C147486-77F5-400F-B8C9-6D2AB665BB79}" dt="2022-06-04T19:01:40.187" v="14389" actId="478"/>
          <ac:picMkLst>
            <pc:docMk/>
            <pc:sldMk cId="411804950" sldId="420"/>
            <ac:picMk id="16" creationId="{8DCAFCD2-A327-F190-61F1-1611A97867EE}"/>
          </ac:picMkLst>
        </pc:picChg>
        <pc:picChg chg="add mod">
          <ac:chgData name="신 주용" userId="ce306e5e72bceba6" providerId="LiveId" clId="{9C147486-77F5-400F-B8C9-6D2AB665BB79}" dt="2022-06-04T19:04:28.643" v="14578" actId="1036"/>
          <ac:picMkLst>
            <pc:docMk/>
            <pc:sldMk cId="411804950" sldId="420"/>
            <ac:picMk id="18" creationId="{B66E6527-8D4C-10A7-C39C-E98AF88755B2}"/>
          </ac:picMkLst>
        </pc:picChg>
        <pc:picChg chg="add mod modCrop">
          <ac:chgData name="신 주용" userId="ce306e5e72bceba6" providerId="LiveId" clId="{9C147486-77F5-400F-B8C9-6D2AB665BB79}" dt="2022-06-04T19:03:43.124" v="14524" actId="1076"/>
          <ac:picMkLst>
            <pc:docMk/>
            <pc:sldMk cId="411804950" sldId="420"/>
            <ac:picMk id="21" creationId="{D3A8D28E-3702-AC78-B85A-F232B1E42819}"/>
          </ac:picMkLst>
        </pc:picChg>
        <pc:picChg chg="add mod modCrop">
          <ac:chgData name="신 주용" userId="ce306e5e72bceba6" providerId="LiveId" clId="{9C147486-77F5-400F-B8C9-6D2AB665BB79}" dt="2022-06-04T19:03:43.124" v="14524" actId="1076"/>
          <ac:picMkLst>
            <pc:docMk/>
            <pc:sldMk cId="411804950" sldId="420"/>
            <ac:picMk id="26" creationId="{D12A9BD6-3BD7-8B41-2DA3-2F4EF9EE2711}"/>
          </ac:picMkLst>
        </pc:picChg>
        <pc:cxnChg chg="add mod">
          <ac:chgData name="신 주용" userId="ce306e5e72bceba6" providerId="LiveId" clId="{9C147486-77F5-400F-B8C9-6D2AB665BB79}" dt="2022-06-04T19:04:02.060" v="14534" actId="14100"/>
          <ac:cxnSpMkLst>
            <pc:docMk/>
            <pc:sldMk cId="411804950" sldId="420"/>
            <ac:cxnSpMk id="25" creationId="{FDBB113F-4783-2509-06C7-1EB123A5BE16}"/>
          </ac:cxnSpMkLst>
        </pc:cxnChg>
        <pc:cxnChg chg="add mod">
          <ac:chgData name="신 주용" userId="ce306e5e72bceba6" providerId="LiveId" clId="{9C147486-77F5-400F-B8C9-6D2AB665BB79}" dt="2022-06-04T19:04:28.643" v="14578" actId="1036"/>
          <ac:cxnSpMkLst>
            <pc:docMk/>
            <pc:sldMk cId="411804950" sldId="420"/>
            <ac:cxnSpMk id="30" creationId="{631031BE-C056-E1F8-3C41-D2B61BBFEB50}"/>
          </ac:cxnSpMkLst>
        </pc:cxnChg>
      </pc:sldChg>
      <pc:sldChg chg="del">
        <pc:chgData name="신 주용" userId="ce306e5e72bceba6" providerId="LiveId" clId="{9C147486-77F5-400F-B8C9-6D2AB665BB79}" dt="2022-06-04T15:51:08.602" v="424" actId="47"/>
        <pc:sldMkLst>
          <pc:docMk/>
          <pc:sldMk cId="2800241054" sldId="420"/>
        </pc:sldMkLst>
      </pc:sldChg>
      <pc:sldChg chg="addSp delSp modSp add mod">
        <pc:chgData name="신 주용" userId="ce306e5e72bceba6" providerId="LiveId" clId="{9C147486-77F5-400F-B8C9-6D2AB665BB79}" dt="2022-06-04T19:12:39.478" v="16954" actId="1036"/>
        <pc:sldMkLst>
          <pc:docMk/>
          <pc:sldMk cId="2105446234" sldId="421"/>
        </pc:sldMkLst>
        <pc:spChg chg="del">
          <ac:chgData name="신 주용" userId="ce306e5e72bceba6" providerId="LiveId" clId="{9C147486-77F5-400F-B8C9-6D2AB665BB79}" dt="2022-06-04T19:09:30.435" v="15945" actId="478"/>
          <ac:spMkLst>
            <pc:docMk/>
            <pc:sldMk cId="2105446234" sldId="421"/>
            <ac:spMk id="9" creationId="{8C5F7D79-D831-29D6-3E7E-FF89BB91AA52}"/>
          </ac:spMkLst>
        </pc:spChg>
        <pc:spChg chg="mod">
          <ac:chgData name="신 주용" userId="ce306e5e72bceba6" providerId="LiveId" clId="{9C147486-77F5-400F-B8C9-6D2AB665BB79}" dt="2022-06-04T19:10:02.191" v="16038"/>
          <ac:spMkLst>
            <pc:docMk/>
            <pc:sldMk cId="2105446234" sldId="421"/>
            <ac:spMk id="14" creationId="{7AA523DA-F32B-4AF2-A924-947D338998C0}"/>
          </ac:spMkLst>
        </pc:spChg>
        <pc:spChg chg="del">
          <ac:chgData name="신 주용" userId="ce306e5e72bceba6" providerId="LiveId" clId="{9C147486-77F5-400F-B8C9-6D2AB665BB79}" dt="2022-06-04T19:09:30.435" v="15945" actId="478"/>
          <ac:spMkLst>
            <pc:docMk/>
            <pc:sldMk cId="2105446234" sldId="421"/>
            <ac:spMk id="19" creationId="{D8EADA86-70AA-3271-762E-0208D096C6DB}"/>
          </ac:spMkLst>
        </pc:spChg>
        <pc:spChg chg="mod">
          <ac:chgData name="신 주용" userId="ce306e5e72bceba6" providerId="LiveId" clId="{9C147486-77F5-400F-B8C9-6D2AB665BB79}" dt="2022-06-04T19:12:39.478" v="16954" actId="1036"/>
          <ac:spMkLst>
            <pc:docMk/>
            <pc:sldMk cId="2105446234" sldId="421"/>
            <ac:spMk id="23" creationId="{B179096F-B0E1-3959-24E7-171B587487CB}"/>
          </ac:spMkLst>
        </pc:spChg>
        <pc:picChg chg="add mod">
          <ac:chgData name="신 주용" userId="ce306e5e72bceba6" providerId="LiveId" clId="{9C147486-77F5-400F-B8C9-6D2AB665BB79}" dt="2022-06-04T19:10:54.041" v="16293" actId="1036"/>
          <ac:picMkLst>
            <pc:docMk/>
            <pc:sldMk cId="2105446234" sldId="421"/>
            <ac:picMk id="3" creationId="{76D198F0-B8F9-DE11-D1AC-DA0EA4260397}"/>
          </ac:picMkLst>
        </pc:picChg>
        <pc:picChg chg="del">
          <ac:chgData name="신 주용" userId="ce306e5e72bceba6" providerId="LiveId" clId="{9C147486-77F5-400F-B8C9-6D2AB665BB79}" dt="2022-06-04T19:09:30.435" v="15945" actId="478"/>
          <ac:picMkLst>
            <pc:docMk/>
            <pc:sldMk cId="2105446234" sldId="421"/>
            <ac:picMk id="4" creationId="{D83D9ABE-A0C9-C34A-509F-D4A43A97434B}"/>
          </ac:picMkLst>
        </pc:picChg>
        <pc:picChg chg="del">
          <ac:chgData name="신 주용" userId="ce306e5e72bceba6" providerId="LiveId" clId="{9C147486-77F5-400F-B8C9-6D2AB665BB79}" dt="2022-06-04T19:09:33.415" v="15946" actId="478"/>
          <ac:picMkLst>
            <pc:docMk/>
            <pc:sldMk cId="2105446234" sldId="421"/>
            <ac:picMk id="12" creationId="{93C112C6-228B-38A3-0418-0F05051F21D8}"/>
          </ac:picMkLst>
        </pc:picChg>
        <pc:picChg chg="del">
          <ac:chgData name="신 주용" userId="ce306e5e72bceba6" providerId="LiveId" clId="{9C147486-77F5-400F-B8C9-6D2AB665BB79}" dt="2022-06-04T19:09:35.555" v="15949" actId="478"/>
          <ac:picMkLst>
            <pc:docMk/>
            <pc:sldMk cId="2105446234" sldId="421"/>
            <ac:picMk id="18" creationId="{B66E6527-8D4C-10A7-C39C-E98AF88755B2}"/>
          </ac:picMkLst>
        </pc:picChg>
        <pc:picChg chg="del">
          <ac:chgData name="신 주용" userId="ce306e5e72bceba6" providerId="LiveId" clId="{9C147486-77F5-400F-B8C9-6D2AB665BB79}" dt="2022-06-04T19:09:36.348" v="15950" actId="478"/>
          <ac:picMkLst>
            <pc:docMk/>
            <pc:sldMk cId="2105446234" sldId="421"/>
            <ac:picMk id="21" creationId="{D3A8D28E-3702-AC78-B85A-F232B1E42819}"/>
          </ac:picMkLst>
        </pc:picChg>
        <pc:picChg chg="del">
          <ac:chgData name="신 주용" userId="ce306e5e72bceba6" providerId="LiveId" clId="{9C147486-77F5-400F-B8C9-6D2AB665BB79}" dt="2022-06-04T19:09:36.552" v="15951" actId="478"/>
          <ac:picMkLst>
            <pc:docMk/>
            <pc:sldMk cId="2105446234" sldId="421"/>
            <ac:picMk id="26" creationId="{D12A9BD6-3BD7-8B41-2DA3-2F4EF9EE2711}"/>
          </ac:picMkLst>
        </pc:picChg>
        <pc:picChg chg="add mod">
          <ac:chgData name="신 주용" userId="ce306e5e72bceba6" providerId="LiveId" clId="{9C147486-77F5-400F-B8C9-6D2AB665BB79}" dt="2022-06-04T19:10:54.041" v="16293" actId="1036"/>
          <ac:picMkLst>
            <pc:docMk/>
            <pc:sldMk cId="2105446234" sldId="421"/>
            <ac:picMk id="27" creationId="{9F639808-6E74-349F-4CB2-A3FE8905C93E}"/>
          </ac:picMkLst>
        </pc:picChg>
        <pc:cxnChg chg="del mod">
          <ac:chgData name="신 주용" userId="ce306e5e72bceba6" providerId="LiveId" clId="{9C147486-77F5-400F-B8C9-6D2AB665BB79}" dt="2022-06-04T19:09:34.819" v="15948" actId="478"/>
          <ac:cxnSpMkLst>
            <pc:docMk/>
            <pc:sldMk cId="2105446234" sldId="421"/>
            <ac:cxnSpMk id="25" creationId="{FDBB113F-4783-2509-06C7-1EB123A5BE16}"/>
          </ac:cxnSpMkLst>
        </pc:cxnChg>
        <pc:cxnChg chg="del mod">
          <ac:chgData name="신 주용" userId="ce306e5e72bceba6" providerId="LiveId" clId="{9C147486-77F5-400F-B8C9-6D2AB665BB79}" dt="2022-06-04T19:09:34.096" v="15947" actId="478"/>
          <ac:cxnSpMkLst>
            <pc:docMk/>
            <pc:sldMk cId="2105446234" sldId="421"/>
            <ac:cxnSpMk id="30" creationId="{631031BE-C056-E1F8-3C41-D2B61BBFEB50}"/>
          </ac:cxnSpMkLst>
        </pc:cxnChg>
      </pc:sldChg>
      <pc:sldChg chg="del">
        <pc:chgData name="신 주용" userId="ce306e5e72bceba6" providerId="LiveId" clId="{9C147486-77F5-400F-B8C9-6D2AB665BB79}" dt="2022-06-04T15:51:08.602" v="424" actId="47"/>
        <pc:sldMkLst>
          <pc:docMk/>
          <pc:sldMk cId="2445395904" sldId="421"/>
        </pc:sldMkLst>
      </pc:sldChg>
      <pc:sldChg chg="del">
        <pc:chgData name="신 주용" userId="ce306e5e72bceba6" providerId="LiveId" clId="{9C147486-77F5-400F-B8C9-6D2AB665BB79}" dt="2022-06-04T15:51:08.602" v="424" actId="47"/>
        <pc:sldMkLst>
          <pc:docMk/>
          <pc:sldMk cId="367509167" sldId="422"/>
        </pc:sldMkLst>
      </pc:sldChg>
      <pc:sldChg chg="addSp delSp modSp add mod">
        <pc:chgData name="신 주용" userId="ce306e5e72bceba6" providerId="LiveId" clId="{9C147486-77F5-400F-B8C9-6D2AB665BB79}" dt="2022-06-04T19:25:21.592" v="19342" actId="20577"/>
        <pc:sldMkLst>
          <pc:docMk/>
          <pc:sldMk cId="4224108355" sldId="422"/>
        </pc:sldMkLst>
        <pc:spChg chg="mod">
          <ac:chgData name="신 주용" userId="ce306e5e72bceba6" providerId="LiveId" clId="{9C147486-77F5-400F-B8C9-6D2AB665BB79}" dt="2022-06-04T19:12:52.248" v="16964"/>
          <ac:spMkLst>
            <pc:docMk/>
            <pc:sldMk cId="4224108355" sldId="422"/>
            <ac:spMk id="14" creationId="{7AA523DA-F32B-4AF2-A924-947D338998C0}"/>
          </ac:spMkLst>
        </pc:spChg>
        <pc:spChg chg="mod">
          <ac:chgData name="신 주용" userId="ce306e5e72bceba6" providerId="LiveId" clId="{9C147486-77F5-400F-B8C9-6D2AB665BB79}" dt="2022-06-04T19:25:21.592" v="19342" actId="20577"/>
          <ac:spMkLst>
            <pc:docMk/>
            <pc:sldMk cId="4224108355" sldId="422"/>
            <ac:spMk id="23" creationId="{B179096F-B0E1-3959-24E7-171B587487CB}"/>
          </ac:spMkLst>
        </pc:spChg>
        <pc:picChg chg="del">
          <ac:chgData name="신 주용" userId="ce306e5e72bceba6" providerId="LiveId" clId="{9C147486-77F5-400F-B8C9-6D2AB665BB79}" dt="2022-06-04T19:12:53.320" v="16965" actId="478"/>
          <ac:picMkLst>
            <pc:docMk/>
            <pc:sldMk cId="4224108355" sldId="422"/>
            <ac:picMk id="3" creationId="{76D198F0-B8F9-DE11-D1AC-DA0EA4260397}"/>
          </ac:picMkLst>
        </pc:picChg>
        <pc:picChg chg="add del mod">
          <ac:chgData name="신 주용" userId="ce306e5e72bceba6" providerId="LiveId" clId="{9C147486-77F5-400F-B8C9-6D2AB665BB79}" dt="2022-06-04T19:16:04.237" v="17016" actId="478"/>
          <ac:picMkLst>
            <pc:docMk/>
            <pc:sldMk cId="4224108355" sldId="422"/>
            <ac:picMk id="4" creationId="{F4BEAE5A-503A-324C-E502-86B8D8911816}"/>
          </ac:picMkLst>
        </pc:picChg>
        <pc:picChg chg="add del mod">
          <ac:chgData name="신 주용" userId="ce306e5e72bceba6" providerId="LiveId" clId="{9C147486-77F5-400F-B8C9-6D2AB665BB79}" dt="2022-06-04T19:16:12.574" v="17020" actId="478"/>
          <ac:picMkLst>
            <pc:docMk/>
            <pc:sldMk cId="4224108355" sldId="422"/>
            <ac:picMk id="9" creationId="{D1845733-0A3D-8C9C-5835-217639AD4CC5}"/>
          </ac:picMkLst>
        </pc:picChg>
        <pc:picChg chg="add mod modCrop">
          <ac:chgData name="신 주용" userId="ce306e5e72bceba6" providerId="LiveId" clId="{9C147486-77F5-400F-B8C9-6D2AB665BB79}" dt="2022-06-04T19:17:15.785" v="17031" actId="732"/>
          <ac:picMkLst>
            <pc:docMk/>
            <pc:sldMk cId="4224108355" sldId="422"/>
            <ac:picMk id="12" creationId="{365A58C4-345E-47DA-0D53-536FEC32B7EF}"/>
          </ac:picMkLst>
        </pc:picChg>
        <pc:picChg chg="add mod">
          <ac:chgData name="신 주용" userId="ce306e5e72bceba6" providerId="LiveId" clId="{9C147486-77F5-400F-B8C9-6D2AB665BB79}" dt="2022-06-04T19:17:26.833" v="17035" actId="1035"/>
          <ac:picMkLst>
            <pc:docMk/>
            <pc:sldMk cId="4224108355" sldId="422"/>
            <ac:picMk id="17" creationId="{86FB1C73-CF0C-68D4-3DC5-0FA2F44AD733}"/>
          </ac:picMkLst>
        </pc:picChg>
        <pc:picChg chg="del">
          <ac:chgData name="신 주용" userId="ce306e5e72bceba6" providerId="LiveId" clId="{9C147486-77F5-400F-B8C9-6D2AB665BB79}" dt="2022-06-04T19:12:53.320" v="16965" actId="478"/>
          <ac:picMkLst>
            <pc:docMk/>
            <pc:sldMk cId="4224108355" sldId="422"/>
            <ac:picMk id="27" creationId="{9F639808-6E74-349F-4CB2-A3FE8905C93E}"/>
          </ac:picMkLst>
        </pc:picChg>
      </pc:sldChg>
      <pc:sldChg chg="addSp delSp modSp add mod">
        <pc:chgData name="신 주용" userId="ce306e5e72bceba6" providerId="LiveId" clId="{9C147486-77F5-400F-B8C9-6D2AB665BB79}" dt="2022-06-04T19:35:41.648" v="21563" actId="20578"/>
        <pc:sldMkLst>
          <pc:docMk/>
          <pc:sldMk cId="4098477590" sldId="423"/>
        </pc:sldMkLst>
        <pc:spChg chg="mod">
          <ac:chgData name="신 주용" userId="ce306e5e72bceba6" providerId="LiveId" clId="{9C147486-77F5-400F-B8C9-6D2AB665BB79}" dt="2022-06-04T19:14:44.317" v="17003" actId="368"/>
          <ac:spMkLst>
            <pc:docMk/>
            <pc:sldMk cId="4098477590" sldId="423"/>
            <ac:spMk id="6" creationId="{A632545B-A824-4B14-B7CE-62E9B53E9D5D}"/>
          </ac:spMkLst>
        </pc:spChg>
        <pc:spChg chg="mod">
          <ac:chgData name="신 주용" userId="ce306e5e72bceba6" providerId="LiveId" clId="{9C147486-77F5-400F-B8C9-6D2AB665BB79}" dt="2022-06-04T19:14:44.317" v="17003" actId="368"/>
          <ac:spMkLst>
            <pc:docMk/>
            <pc:sldMk cId="4098477590" sldId="423"/>
            <ac:spMk id="7" creationId="{CD2D2F48-EEA1-43E0-B01D-941C09E7A1BF}"/>
          </ac:spMkLst>
        </pc:spChg>
        <pc:spChg chg="mod">
          <ac:chgData name="신 주용" userId="ce306e5e72bceba6" providerId="LiveId" clId="{9C147486-77F5-400F-B8C9-6D2AB665BB79}" dt="2022-06-04T19:14:44.317" v="17003" actId="368"/>
          <ac:spMkLst>
            <pc:docMk/>
            <pc:sldMk cId="4098477590" sldId="423"/>
            <ac:spMk id="8" creationId="{2AFEA1B0-7E90-4454-8520-63B3694D54C1}"/>
          </ac:spMkLst>
        </pc:spChg>
        <pc:spChg chg="mod">
          <ac:chgData name="신 주용" userId="ce306e5e72bceba6" providerId="LiveId" clId="{9C147486-77F5-400F-B8C9-6D2AB665BB79}" dt="2022-06-04T19:35:41.648" v="21563" actId="20578"/>
          <ac:spMkLst>
            <pc:docMk/>
            <pc:sldMk cId="4098477590" sldId="423"/>
            <ac:spMk id="23" creationId="{B179096F-B0E1-3959-24E7-171B587487CB}"/>
          </ac:spMkLst>
        </pc:spChg>
        <pc:spChg chg="mod">
          <ac:chgData name="신 주용" userId="ce306e5e72bceba6" providerId="LiveId" clId="{9C147486-77F5-400F-B8C9-6D2AB665BB79}" dt="2022-06-04T19:14:44.317" v="17003" actId="368"/>
          <ac:spMkLst>
            <pc:docMk/>
            <pc:sldMk cId="4098477590" sldId="423"/>
            <ac:spMk id="24" creationId="{DE4D06AB-7B53-4D8E-BD07-9C5ED184E150}"/>
          </ac:spMkLst>
        </pc:spChg>
        <pc:spChg chg="mod">
          <ac:chgData name="신 주용" userId="ce306e5e72bceba6" providerId="LiveId" clId="{9C147486-77F5-400F-B8C9-6D2AB665BB79}" dt="2022-06-04T19:14:44.317" v="17003" actId="368"/>
          <ac:spMkLst>
            <pc:docMk/>
            <pc:sldMk cId="4098477590" sldId="423"/>
            <ac:spMk id="52" creationId="{A632545B-A824-4B14-B7CE-62E9B53E9D5D}"/>
          </ac:spMkLst>
        </pc:spChg>
        <pc:spChg chg="mod">
          <ac:chgData name="신 주용" userId="ce306e5e72bceba6" providerId="LiveId" clId="{9C147486-77F5-400F-B8C9-6D2AB665BB79}" dt="2022-06-04T19:14:44.317" v="17003" actId="368"/>
          <ac:spMkLst>
            <pc:docMk/>
            <pc:sldMk cId="4098477590" sldId="423"/>
            <ac:spMk id="54" creationId="{A632545B-A824-4B14-B7CE-62E9B53E9D5D}"/>
          </ac:spMkLst>
        </pc:spChg>
        <pc:grpChg chg="mod">
          <ac:chgData name="신 주용" userId="ce306e5e72bceba6" providerId="LiveId" clId="{9C147486-77F5-400F-B8C9-6D2AB665BB79}" dt="2022-06-04T19:14:45.804" v="17006" actId="1076"/>
          <ac:grpSpMkLst>
            <pc:docMk/>
            <pc:sldMk cId="4098477590" sldId="423"/>
            <ac:grpSpMk id="15" creationId="{00000000-0000-0000-0000-000000000000}"/>
          </ac:grpSpMkLst>
        </pc:grpChg>
        <pc:picChg chg="add del mod">
          <ac:chgData name="신 주용" userId="ce306e5e72bceba6" providerId="LiveId" clId="{9C147486-77F5-400F-B8C9-6D2AB665BB79}" dt="2022-06-04T19:14:26.313" v="16994" actId="478"/>
          <ac:picMkLst>
            <pc:docMk/>
            <pc:sldMk cId="4098477590" sldId="423"/>
            <ac:picMk id="3" creationId="{91E538E6-2C23-D3E1-FE59-702B49C3139D}"/>
          </ac:picMkLst>
        </pc:picChg>
        <pc:picChg chg="del">
          <ac:chgData name="신 주용" userId="ce306e5e72bceba6" providerId="LiveId" clId="{9C147486-77F5-400F-B8C9-6D2AB665BB79}" dt="2022-06-04T19:13:15.029" v="16971" actId="478"/>
          <ac:picMkLst>
            <pc:docMk/>
            <pc:sldMk cId="4098477590" sldId="423"/>
            <ac:picMk id="4" creationId="{F4BEAE5A-503A-324C-E502-86B8D8911816}"/>
          </ac:picMkLst>
        </pc:picChg>
        <pc:picChg chg="add del mod">
          <ac:chgData name="신 주용" userId="ce306e5e72bceba6" providerId="LiveId" clId="{9C147486-77F5-400F-B8C9-6D2AB665BB79}" dt="2022-06-04T19:27:06.069" v="19443" actId="478"/>
          <ac:picMkLst>
            <pc:docMk/>
            <pc:sldMk cId="4098477590" sldId="423"/>
            <ac:picMk id="9" creationId="{BD13ADDE-1852-D781-DB51-323E3A38A7FA}"/>
          </ac:picMkLst>
        </pc:picChg>
        <pc:picChg chg="add del mod">
          <ac:chgData name="신 주용" userId="ce306e5e72bceba6" providerId="LiveId" clId="{9C147486-77F5-400F-B8C9-6D2AB665BB79}" dt="2022-06-04T19:27:06.069" v="19443" actId="478"/>
          <ac:picMkLst>
            <pc:docMk/>
            <pc:sldMk cId="4098477590" sldId="423"/>
            <ac:picMk id="12" creationId="{B9CF7DD4-954B-1200-49FD-A78137827525}"/>
          </ac:picMkLst>
        </pc:picChg>
        <pc:picChg chg="add mod">
          <ac:chgData name="신 주용" userId="ce306e5e72bceba6" providerId="LiveId" clId="{9C147486-77F5-400F-B8C9-6D2AB665BB79}" dt="2022-06-04T19:27:11.476" v="19446" actId="1076"/>
          <ac:picMkLst>
            <pc:docMk/>
            <pc:sldMk cId="4098477590" sldId="423"/>
            <ac:picMk id="17" creationId="{2BC83406-E98D-783C-DD84-38716B8C5B7A}"/>
          </ac:picMkLst>
        </pc:picChg>
      </pc:sldChg>
      <pc:sldChg chg="addSp delSp modSp add mod">
        <pc:chgData name="신 주용" userId="ce306e5e72bceba6" providerId="LiveId" clId="{9C147486-77F5-400F-B8C9-6D2AB665BB79}" dt="2022-06-09T07:44:58.641" v="23359" actId="20577"/>
        <pc:sldMkLst>
          <pc:docMk/>
          <pc:sldMk cId="4080828866" sldId="424"/>
        </pc:sldMkLst>
        <pc:spChg chg="add mod">
          <ac:chgData name="신 주용" userId="ce306e5e72bceba6" providerId="LiveId" clId="{9C147486-77F5-400F-B8C9-6D2AB665BB79}" dt="2022-06-09T07:44:58.641" v="23359" actId="20577"/>
          <ac:spMkLst>
            <pc:docMk/>
            <pc:sldMk cId="4080828866" sldId="424"/>
            <ac:spMk id="18" creationId="{E40AA43E-DF8F-52C4-D63C-610BDE8AC7B1}"/>
          </ac:spMkLst>
        </pc:spChg>
        <pc:spChg chg="mod">
          <ac:chgData name="신 주용" userId="ce306e5e72bceba6" providerId="LiveId" clId="{9C147486-77F5-400F-B8C9-6D2AB665BB79}" dt="2022-06-09T07:40:25.460" v="23089" actId="1035"/>
          <ac:spMkLst>
            <pc:docMk/>
            <pc:sldMk cId="4080828866" sldId="424"/>
            <ac:spMk id="23" creationId="{B179096F-B0E1-3959-24E7-171B587487CB}"/>
          </ac:spMkLst>
        </pc:spChg>
        <pc:picChg chg="del">
          <ac:chgData name="신 주용" userId="ce306e5e72bceba6" providerId="LiveId" clId="{9C147486-77F5-400F-B8C9-6D2AB665BB79}" dt="2022-06-04T19:13:42.785" v="16993" actId="478"/>
          <ac:picMkLst>
            <pc:docMk/>
            <pc:sldMk cId="4080828866" sldId="424"/>
            <ac:picMk id="3" creationId="{91E538E6-2C23-D3E1-FE59-702B49C3139D}"/>
          </ac:picMkLst>
        </pc:picChg>
        <pc:picChg chg="add mod">
          <ac:chgData name="신 주용" userId="ce306e5e72bceba6" providerId="LiveId" clId="{9C147486-77F5-400F-B8C9-6D2AB665BB79}" dt="2022-06-09T07:33:42.606" v="22231" actId="14100"/>
          <ac:picMkLst>
            <pc:docMk/>
            <pc:sldMk cId="4080828866" sldId="424"/>
            <ac:picMk id="4" creationId="{8C211C79-26C6-302B-64C7-54269304C528}"/>
          </ac:picMkLst>
        </pc:picChg>
        <pc:picChg chg="add mod">
          <ac:chgData name="신 주용" userId="ce306e5e72bceba6" providerId="LiveId" clId="{9C147486-77F5-400F-B8C9-6D2AB665BB79}" dt="2022-06-04T19:51:24.440" v="21860" actId="1037"/>
          <ac:picMkLst>
            <pc:docMk/>
            <pc:sldMk cId="4080828866" sldId="424"/>
            <ac:picMk id="9" creationId="{DC7798E0-0EDD-910B-CDA6-53BDF801C7F9}"/>
          </ac:picMkLst>
        </pc:picChg>
      </pc:sldChg>
      <pc:sldChg chg="add del">
        <pc:chgData name="신 주용" userId="ce306e5e72bceba6" providerId="LiveId" clId="{9C147486-77F5-400F-B8C9-6D2AB665BB79}" dt="2022-06-06T18:48:12.802" v="22229" actId="2696"/>
        <pc:sldMkLst>
          <pc:docMk/>
          <pc:sldMk cId="3142445300" sldId="425"/>
        </pc:sldMkLst>
      </pc:sldChg>
      <pc:sldChg chg="modSp add mod">
        <pc:chgData name="신 주용" userId="ce306e5e72bceba6" providerId="LiveId" clId="{9C147486-77F5-400F-B8C9-6D2AB665BB79}" dt="2022-06-09T12:15:11.655" v="28430" actId="20577"/>
        <pc:sldMkLst>
          <pc:docMk/>
          <pc:sldMk cId="4008673372" sldId="425"/>
        </pc:sldMkLst>
        <pc:spChg chg="mod">
          <ac:chgData name="신 주용" userId="ce306e5e72bceba6" providerId="LiveId" clId="{9C147486-77F5-400F-B8C9-6D2AB665BB79}" dt="2022-06-09T12:15:11.655" v="28430" actId="20577"/>
          <ac:spMkLst>
            <pc:docMk/>
            <pc:sldMk cId="4008673372" sldId="425"/>
            <ac:spMk id="16" creationId="{04B2F51A-BB2E-4825-8563-7498C89C4055}"/>
          </ac:spMkLst>
        </pc:spChg>
      </pc:sldChg>
      <pc:sldChg chg="addSp delSp modSp add mod">
        <pc:chgData name="신 주용" userId="ce306e5e72bceba6" providerId="LiveId" clId="{9C147486-77F5-400F-B8C9-6D2AB665BB79}" dt="2022-06-09T07:49:30.604" v="24024" actId="1036"/>
        <pc:sldMkLst>
          <pc:docMk/>
          <pc:sldMk cId="530788374" sldId="426"/>
        </pc:sldMkLst>
        <pc:spChg chg="mod">
          <ac:chgData name="신 주용" userId="ce306e5e72bceba6" providerId="LiveId" clId="{9C147486-77F5-400F-B8C9-6D2AB665BB79}" dt="2022-06-09T07:48:55.676" v="23968" actId="20577"/>
          <ac:spMkLst>
            <pc:docMk/>
            <pc:sldMk cId="530788374" sldId="426"/>
            <ac:spMk id="14" creationId="{7AA523DA-F32B-4AF2-A924-947D338998C0}"/>
          </ac:spMkLst>
        </pc:spChg>
        <pc:spChg chg="mod">
          <ac:chgData name="신 주용" userId="ce306e5e72bceba6" providerId="LiveId" clId="{9C147486-77F5-400F-B8C9-6D2AB665BB79}" dt="2022-06-09T07:49:30.604" v="24024" actId="1036"/>
          <ac:spMkLst>
            <pc:docMk/>
            <pc:sldMk cId="530788374" sldId="426"/>
            <ac:spMk id="18" creationId="{E40AA43E-DF8F-52C4-D63C-610BDE8AC7B1}"/>
          </ac:spMkLst>
        </pc:spChg>
        <pc:spChg chg="del">
          <ac:chgData name="신 주용" userId="ce306e5e72bceba6" providerId="LiveId" clId="{9C147486-77F5-400F-B8C9-6D2AB665BB79}" dt="2022-06-09T07:45:40.488" v="23373" actId="478"/>
          <ac:spMkLst>
            <pc:docMk/>
            <pc:sldMk cId="530788374" sldId="426"/>
            <ac:spMk id="23" creationId="{B179096F-B0E1-3959-24E7-171B587487CB}"/>
          </ac:spMkLst>
        </pc:spChg>
        <pc:picChg chg="add mod">
          <ac:chgData name="신 주용" userId="ce306e5e72bceba6" providerId="LiveId" clId="{9C147486-77F5-400F-B8C9-6D2AB665BB79}" dt="2022-06-09T07:45:35.840" v="23371" actId="1076"/>
          <ac:picMkLst>
            <pc:docMk/>
            <pc:sldMk cId="530788374" sldId="426"/>
            <ac:picMk id="3" creationId="{60BDA209-F352-8F1E-CEAF-05B1C83C2892}"/>
          </ac:picMkLst>
        </pc:picChg>
        <pc:picChg chg="del">
          <ac:chgData name="신 주용" userId="ce306e5e72bceba6" providerId="LiveId" clId="{9C147486-77F5-400F-B8C9-6D2AB665BB79}" dt="2022-06-09T07:45:07.949" v="23363" actId="478"/>
          <ac:picMkLst>
            <pc:docMk/>
            <pc:sldMk cId="530788374" sldId="426"/>
            <ac:picMk id="4" creationId="{8C211C79-26C6-302B-64C7-54269304C528}"/>
          </ac:picMkLst>
        </pc:picChg>
        <pc:picChg chg="del">
          <ac:chgData name="신 주용" userId="ce306e5e72bceba6" providerId="LiveId" clId="{9C147486-77F5-400F-B8C9-6D2AB665BB79}" dt="2022-06-09T07:45:07.949" v="23363" actId="478"/>
          <ac:picMkLst>
            <pc:docMk/>
            <pc:sldMk cId="530788374" sldId="426"/>
            <ac:picMk id="9" creationId="{DC7798E0-0EDD-910B-CDA6-53BDF801C7F9}"/>
          </ac:picMkLst>
        </pc:picChg>
        <pc:picChg chg="add mod">
          <ac:chgData name="신 주용" userId="ce306e5e72bceba6" providerId="LiveId" clId="{9C147486-77F5-400F-B8C9-6D2AB665BB79}" dt="2022-06-09T07:46:59.443" v="23726" actId="1076"/>
          <ac:picMkLst>
            <pc:docMk/>
            <pc:sldMk cId="530788374" sldId="426"/>
            <ac:picMk id="10" creationId="{09E291A8-95EB-3B72-D464-47B5C70C2FBE}"/>
          </ac:picMkLst>
        </pc:picChg>
      </pc:sldChg>
      <pc:sldChg chg="addSp delSp modSp add mod">
        <pc:chgData name="신 주용" userId="ce306e5e72bceba6" providerId="LiveId" clId="{9C147486-77F5-400F-B8C9-6D2AB665BB79}" dt="2022-06-09T07:59:22.280" v="24912" actId="1035"/>
        <pc:sldMkLst>
          <pc:docMk/>
          <pc:sldMk cId="4280846580" sldId="427"/>
        </pc:sldMkLst>
        <pc:spChg chg="add mod">
          <ac:chgData name="신 주용" userId="ce306e5e72bceba6" providerId="LiveId" clId="{9C147486-77F5-400F-B8C9-6D2AB665BB79}" dt="2022-06-09T07:53:38.946" v="24401" actId="208"/>
          <ac:spMkLst>
            <pc:docMk/>
            <pc:sldMk cId="4280846580" sldId="427"/>
            <ac:spMk id="12" creationId="{0279626D-83B5-A0B0-D68E-8A7112DFE094}"/>
          </ac:spMkLst>
        </pc:spChg>
        <pc:spChg chg="mod">
          <ac:chgData name="신 주용" userId="ce306e5e72bceba6" providerId="LiveId" clId="{9C147486-77F5-400F-B8C9-6D2AB665BB79}" dt="2022-06-09T07:50:41.442" v="24103" actId="20577"/>
          <ac:spMkLst>
            <pc:docMk/>
            <pc:sldMk cId="4280846580" sldId="427"/>
            <ac:spMk id="14" creationId="{7AA523DA-F32B-4AF2-A924-947D338998C0}"/>
          </ac:spMkLst>
        </pc:spChg>
        <pc:spChg chg="mod">
          <ac:chgData name="신 주용" userId="ce306e5e72bceba6" providerId="LiveId" clId="{9C147486-77F5-400F-B8C9-6D2AB665BB79}" dt="2022-06-09T07:59:22.280" v="24912" actId="1035"/>
          <ac:spMkLst>
            <pc:docMk/>
            <pc:sldMk cId="4280846580" sldId="427"/>
            <ac:spMk id="18" creationId="{E40AA43E-DF8F-52C4-D63C-610BDE8AC7B1}"/>
          </ac:spMkLst>
        </pc:spChg>
        <pc:spChg chg="add mod">
          <ac:chgData name="신 주용" userId="ce306e5e72bceba6" providerId="LiveId" clId="{9C147486-77F5-400F-B8C9-6D2AB665BB79}" dt="2022-06-09T07:53:50.377" v="24409" actId="14100"/>
          <ac:spMkLst>
            <pc:docMk/>
            <pc:sldMk cId="4280846580" sldId="427"/>
            <ac:spMk id="20" creationId="{0BFBBD33-106B-FCE4-A48D-97AF635B8B65}"/>
          </ac:spMkLst>
        </pc:spChg>
        <pc:picChg chg="del">
          <ac:chgData name="신 주용" userId="ce306e5e72bceba6" providerId="LiveId" clId="{9C147486-77F5-400F-B8C9-6D2AB665BB79}" dt="2022-06-09T07:52:18.880" v="24358" actId="478"/>
          <ac:picMkLst>
            <pc:docMk/>
            <pc:sldMk cId="4280846580" sldId="427"/>
            <ac:picMk id="3" creationId="{60BDA209-F352-8F1E-CEAF-05B1C83C2892}"/>
          </ac:picMkLst>
        </pc:picChg>
        <pc:picChg chg="add mod">
          <ac:chgData name="신 주용" userId="ce306e5e72bceba6" providerId="LiveId" clId="{9C147486-77F5-400F-B8C9-6D2AB665BB79}" dt="2022-06-09T07:53:16.076" v="24397" actId="1076"/>
          <ac:picMkLst>
            <pc:docMk/>
            <pc:sldMk cId="4280846580" sldId="427"/>
            <ac:picMk id="4" creationId="{2FF9AEDD-2990-26A8-816D-19E8DD01418D}"/>
          </ac:picMkLst>
        </pc:picChg>
        <pc:picChg chg="add mod">
          <ac:chgData name="신 주용" userId="ce306e5e72bceba6" providerId="LiveId" clId="{9C147486-77F5-400F-B8C9-6D2AB665BB79}" dt="2022-06-09T07:53:40.905" v="24404" actId="1076"/>
          <ac:picMkLst>
            <pc:docMk/>
            <pc:sldMk cId="4280846580" sldId="427"/>
            <ac:picMk id="9" creationId="{6FBAAB05-D249-102E-007F-5FB9B9C85AEB}"/>
          </ac:picMkLst>
        </pc:picChg>
        <pc:picChg chg="del">
          <ac:chgData name="신 주용" userId="ce306e5e72bceba6" providerId="LiveId" clId="{9C147486-77F5-400F-B8C9-6D2AB665BB79}" dt="2022-06-09T07:52:19.520" v="24359" actId="478"/>
          <ac:picMkLst>
            <pc:docMk/>
            <pc:sldMk cId="4280846580" sldId="427"/>
            <ac:picMk id="10" creationId="{09E291A8-95EB-3B72-D464-47B5C70C2FBE}"/>
          </ac:picMkLst>
        </pc:picChg>
      </pc:sldChg>
      <pc:sldChg chg="addSp delSp modSp add mod">
        <pc:chgData name="신 주용" userId="ce306e5e72bceba6" providerId="LiveId" clId="{9C147486-77F5-400F-B8C9-6D2AB665BB79}" dt="2022-06-09T12:08:41.101" v="27808"/>
        <pc:sldMkLst>
          <pc:docMk/>
          <pc:sldMk cId="3620336496" sldId="428"/>
        </pc:sldMkLst>
        <pc:spChg chg="del">
          <ac:chgData name="신 주용" userId="ce306e5e72bceba6" providerId="LiveId" clId="{9C147486-77F5-400F-B8C9-6D2AB665BB79}" dt="2022-06-09T07:59:49.767" v="24914" actId="478"/>
          <ac:spMkLst>
            <pc:docMk/>
            <pc:sldMk cId="3620336496" sldId="428"/>
            <ac:spMk id="12" creationId="{0279626D-83B5-A0B0-D68E-8A7112DFE094}"/>
          </ac:spMkLst>
        </pc:spChg>
        <pc:spChg chg="mod">
          <ac:chgData name="신 주용" userId="ce306e5e72bceba6" providerId="LiveId" clId="{9C147486-77F5-400F-B8C9-6D2AB665BB79}" dt="2022-06-09T07:59:56.620" v="24926"/>
          <ac:spMkLst>
            <pc:docMk/>
            <pc:sldMk cId="3620336496" sldId="428"/>
            <ac:spMk id="14" creationId="{7AA523DA-F32B-4AF2-A924-947D338998C0}"/>
          </ac:spMkLst>
        </pc:spChg>
        <pc:spChg chg="mod">
          <ac:chgData name="신 주용" userId="ce306e5e72bceba6" providerId="LiveId" clId="{9C147486-77F5-400F-B8C9-6D2AB665BB79}" dt="2022-06-09T12:08:41.101" v="27808"/>
          <ac:spMkLst>
            <pc:docMk/>
            <pc:sldMk cId="3620336496" sldId="428"/>
            <ac:spMk id="18" creationId="{E40AA43E-DF8F-52C4-D63C-610BDE8AC7B1}"/>
          </ac:spMkLst>
        </pc:spChg>
        <pc:spChg chg="del">
          <ac:chgData name="신 주용" userId="ce306e5e72bceba6" providerId="LiveId" clId="{9C147486-77F5-400F-B8C9-6D2AB665BB79}" dt="2022-06-09T07:59:49.767" v="24914" actId="478"/>
          <ac:spMkLst>
            <pc:docMk/>
            <pc:sldMk cId="3620336496" sldId="428"/>
            <ac:spMk id="20" creationId="{0BFBBD33-106B-FCE4-A48D-97AF635B8B65}"/>
          </ac:spMkLst>
        </pc:spChg>
        <pc:picChg chg="add mod">
          <ac:chgData name="신 주용" userId="ce306e5e72bceba6" providerId="LiveId" clId="{9C147486-77F5-400F-B8C9-6D2AB665BB79}" dt="2022-06-09T08:00:26.113" v="24937" actId="1076"/>
          <ac:picMkLst>
            <pc:docMk/>
            <pc:sldMk cId="3620336496" sldId="428"/>
            <ac:picMk id="3" creationId="{DF119420-EBA8-A219-FF0E-89051E15D8DE}"/>
          </ac:picMkLst>
        </pc:picChg>
        <pc:picChg chg="del">
          <ac:chgData name="신 주용" userId="ce306e5e72bceba6" providerId="LiveId" clId="{9C147486-77F5-400F-B8C9-6D2AB665BB79}" dt="2022-06-09T07:59:49.767" v="24914" actId="478"/>
          <ac:picMkLst>
            <pc:docMk/>
            <pc:sldMk cId="3620336496" sldId="428"/>
            <ac:picMk id="4" creationId="{2FF9AEDD-2990-26A8-816D-19E8DD01418D}"/>
          </ac:picMkLst>
        </pc:picChg>
        <pc:picChg chg="del">
          <ac:chgData name="신 주용" userId="ce306e5e72bceba6" providerId="LiveId" clId="{9C147486-77F5-400F-B8C9-6D2AB665BB79}" dt="2022-06-09T07:59:49.767" v="24914" actId="478"/>
          <ac:picMkLst>
            <pc:docMk/>
            <pc:sldMk cId="3620336496" sldId="428"/>
            <ac:picMk id="9" creationId="{6FBAAB05-D249-102E-007F-5FB9B9C85AEB}"/>
          </ac:picMkLst>
        </pc:picChg>
        <pc:picChg chg="add mod">
          <ac:chgData name="신 주용" userId="ce306e5e72bceba6" providerId="LiveId" clId="{9C147486-77F5-400F-B8C9-6D2AB665BB79}" dt="2022-06-09T11:30:05.569" v="26089" actId="1035"/>
          <ac:picMkLst>
            <pc:docMk/>
            <pc:sldMk cId="3620336496" sldId="428"/>
            <ac:picMk id="10" creationId="{9BC48A99-ED69-67FD-7920-649AE804BA26}"/>
          </ac:picMkLst>
        </pc:picChg>
      </pc:sldChg>
      <pc:sldChg chg="addSp delSp modSp add mod">
        <pc:chgData name="신 주용" userId="ce306e5e72bceba6" providerId="LiveId" clId="{9C147486-77F5-400F-B8C9-6D2AB665BB79}" dt="2022-06-09T11:34:01.455" v="27377" actId="20577"/>
        <pc:sldMkLst>
          <pc:docMk/>
          <pc:sldMk cId="2777498692" sldId="429"/>
        </pc:sldMkLst>
        <pc:spChg chg="mod">
          <ac:chgData name="신 주용" userId="ce306e5e72bceba6" providerId="LiveId" clId="{9C147486-77F5-400F-B8C9-6D2AB665BB79}" dt="2022-06-09T11:34:01.455" v="27377" actId="20577"/>
          <ac:spMkLst>
            <pc:docMk/>
            <pc:sldMk cId="2777498692" sldId="429"/>
            <ac:spMk id="18" creationId="{E40AA43E-DF8F-52C4-D63C-610BDE8AC7B1}"/>
          </ac:spMkLst>
        </pc:spChg>
        <pc:picChg chg="del">
          <ac:chgData name="신 주용" userId="ce306e5e72bceba6" providerId="LiveId" clId="{9C147486-77F5-400F-B8C9-6D2AB665BB79}" dt="2022-06-09T08:00:01.499" v="24933" actId="478"/>
          <ac:picMkLst>
            <pc:docMk/>
            <pc:sldMk cId="2777498692" sldId="429"/>
            <ac:picMk id="3" creationId="{DF119420-EBA8-A219-FF0E-89051E15D8DE}"/>
          </ac:picMkLst>
        </pc:picChg>
        <pc:picChg chg="add mod">
          <ac:chgData name="신 주용" userId="ce306e5e72bceba6" providerId="LiveId" clId="{9C147486-77F5-400F-B8C9-6D2AB665BB79}" dt="2022-06-09T11:20:16.586" v="24943" actId="1076"/>
          <ac:picMkLst>
            <pc:docMk/>
            <pc:sldMk cId="2777498692" sldId="429"/>
            <ac:picMk id="4" creationId="{094D4448-5693-0A39-9EE6-CBBD70FB5509}"/>
          </ac:picMkLst>
        </pc:picChg>
        <pc:picChg chg="add del">
          <ac:chgData name="신 주용" userId="ce306e5e72bceba6" providerId="LiveId" clId="{9C147486-77F5-400F-B8C9-6D2AB665BB79}" dt="2022-06-09T11:29:54.488" v="26071" actId="22"/>
          <ac:picMkLst>
            <pc:docMk/>
            <pc:sldMk cId="2777498692" sldId="429"/>
            <ac:picMk id="9" creationId="{71CC68C6-C897-1B7D-6E46-0CADD7F39EF4}"/>
          </ac:picMkLst>
        </pc:picChg>
      </pc:sldChg>
      <pc:sldChg chg="addSp delSp modSp add mod">
        <pc:chgData name="신 주용" userId="ce306e5e72bceba6" providerId="LiveId" clId="{9C147486-77F5-400F-B8C9-6D2AB665BB79}" dt="2022-06-09T12:06:19.648" v="27740" actId="1076"/>
        <pc:sldMkLst>
          <pc:docMk/>
          <pc:sldMk cId="451882103" sldId="430"/>
        </pc:sldMkLst>
        <pc:spChg chg="mod">
          <ac:chgData name="신 주용" userId="ce306e5e72bceba6" providerId="LiveId" clId="{9C147486-77F5-400F-B8C9-6D2AB665BB79}" dt="2022-06-09T12:05:21.527" v="27393"/>
          <ac:spMkLst>
            <pc:docMk/>
            <pc:sldMk cId="451882103" sldId="430"/>
            <ac:spMk id="14" creationId="{7AA523DA-F32B-4AF2-A924-947D338998C0}"/>
          </ac:spMkLst>
        </pc:spChg>
        <pc:spChg chg="mod">
          <ac:chgData name="신 주용" userId="ce306e5e72bceba6" providerId="LiveId" clId="{9C147486-77F5-400F-B8C9-6D2AB665BB79}" dt="2022-06-09T12:06:19.648" v="27740" actId="1076"/>
          <ac:spMkLst>
            <pc:docMk/>
            <pc:sldMk cId="451882103" sldId="430"/>
            <ac:spMk id="18" creationId="{E40AA43E-DF8F-52C4-D63C-610BDE8AC7B1}"/>
          </ac:spMkLst>
        </pc:spChg>
        <pc:picChg chg="add mod">
          <ac:chgData name="신 주용" userId="ce306e5e72bceba6" providerId="LiveId" clId="{9C147486-77F5-400F-B8C9-6D2AB665BB79}" dt="2022-06-09T12:05:35.854" v="27399" actId="1076"/>
          <ac:picMkLst>
            <pc:docMk/>
            <pc:sldMk cId="451882103" sldId="430"/>
            <ac:picMk id="3" creationId="{305A6D2E-3E09-ABD4-09FF-360693E97716}"/>
          </ac:picMkLst>
        </pc:picChg>
        <pc:picChg chg="del">
          <ac:chgData name="신 주용" userId="ce306e5e72bceba6" providerId="LiveId" clId="{9C147486-77F5-400F-B8C9-6D2AB665BB79}" dt="2022-06-09T12:05:27.908" v="27394" actId="478"/>
          <ac:picMkLst>
            <pc:docMk/>
            <pc:sldMk cId="451882103" sldId="430"/>
            <ac:picMk id="4" creationId="{094D4448-5693-0A39-9EE6-CBBD70FB5509}"/>
          </ac:picMkLst>
        </pc:picChg>
      </pc:sldChg>
      <pc:sldChg chg="addSp delSp modSp add mod">
        <pc:chgData name="신 주용" userId="ce306e5e72bceba6" providerId="LiveId" clId="{9C147486-77F5-400F-B8C9-6D2AB665BB79}" dt="2022-06-09T12:10:54.966" v="28379" actId="1036"/>
        <pc:sldMkLst>
          <pc:docMk/>
          <pc:sldMk cId="2055009304" sldId="431"/>
        </pc:sldMkLst>
        <pc:spChg chg="add mod">
          <ac:chgData name="신 주용" userId="ce306e5e72bceba6" providerId="LiveId" clId="{9C147486-77F5-400F-B8C9-6D2AB665BB79}" dt="2022-06-09T12:10:54.966" v="28379" actId="1036"/>
          <ac:spMkLst>
            <pc:docMk/>
            <pc:sldMk cId="2055009304" sldId="431"/>
            <ac:spMk id="16" creationId="{0A34592C-9E56-951F-7609-49816C51508F}"/>
          </ac:spMkLst>
        </pc:spChg>
        <pc:spChg chg="del mod">
          <ac:chgData name="신 주용" userId="ce306e5e72bceba6" providerId="LiveId" clId="{9C147486-77F5-400F-B8C9-6D2AB665BB79}" dt="2022-06-09T12:08:10.101" v="27753"/>
          <ac:spMkLst>
            <pc:docMk/>
            <pc:sldMk cId="2055009304" sldId="431"/>
            <ac:spMk id="18" creationId="{E40AA43E-DF8F-52C4-D63C-610BDE8AC7B1}"/>
          </ac:spMkLst>
        </pc:spChg>
        <pc:picChg chg="del">
          <ac:chgData name="신 주용" userId="ce306e5e72bceba6" providerId="LiveId" clId="{9C147486-77F5-400F-B8C9-6D2AB665BB79}" dt="2022-06-09T12:06:55.086" v="27742" actId="478"/>
          <ac:picMkLst>
            <pc:docMk/>
            <pc:sldMk cId="2055009304" sldId="431"/>
            <ac:picMk id="3" creationId="{305A6D2E-3E09-ABD4-09FF-360693E97716}"/>
          </ac:picMkLst>
        </pc:picChg>
        <pc:picChg chg="add mod">
          <ac:chgData name="신 주용" userId="ce306e5e72bceba6" providerId="LiveId" clId="{9C147486-77F5-400F-B8C9-6D2AB665BB79}" dt="2022-06-09T12:09:38.170" v="27945" actId="1035"/>
          <ac:picMkLst>
            <pc:docMk/>
            <pc:sldMk cId="2055009304" sldId="431"/>
            <ac:picMk id="4" creationId="{25C893C1-A86F-1767-3C3C-1329C42FBBE6}"/>
          </ac:picMkLst>
        </pc:picChg>
      </pc:sldChg>
      <pc:sldChg chg="modSp add del mod ord">
        <pc:chgData name="신 주용" userId="ce306e5e72bceba6" providerId="LiveId" clId="{9C147486-77F5-400F-B8C9-6D2AB665BB79}" dt="2022-06-09T12:54:31.641" v="28513" actId="47"/>
        <pc:sldMkLst>
          <pc:docMk/>
          <pc:sldMk cId="2568161104" sldId="432"/>
        </pc:sldMkLst>
        <pc:grpChg chg="mod">
          <ac:chgData name="신 주용" userId="ce306e5e72bceba6" providerId="LiveId" clId="{9C147486-77F5-400F-B8C9-6D2AB665BB79}" dt="2022-06-09T12:11:37.087" v="28391" actId="1036"/>
          <ac:grpSpMkLst>
            <pc:docMk/>
            <pc:sldMk cId="2568161104" sldId="432"/>
            <ac:grpSpMk id="11" creationId="{00000000-0000-0000-0000-000000000000}"/>
          </ac:grpSpMkLst>
        </pc:grpChg>
      </pc:sldChg>
      <pc:sldChg chg="delSp add del mod ord">
        <pc:chgData name="신 주용" userId="ce306e5e72bceba6" providerId="LiveId" clId="{9C147486-77F5-400F-B8C9-6D2AB665BB79}" dt="2022-06-09T12:54:31.641" v="28513" actId="47"/>
        <pc:sldMkLst>
          <pc:docMk/>
          <pc:sldMk cId="2530428754" sldId="433"/>
        </pc:sldMkLst>
        <pc:spChg chg="del">
          <ac:chgData name="신 주용" userId="ce306e5e72bceba6" providerId="LiveId" clId="{9C147486-77F5-400F-B8C9-6D2AB665BB79}" dt="2022-06-09T12:54:22.373" v="28509" actId="478"/>
          <ac:spMkLst>
            <pc:docMk/>
            <pc:sldMk cId="2530428754" sldId="433"/>
            <ac:spMk id="14" creationId="{7AA523DA-F32B-4AF2-A924-947D338998C0}"/>
          </ac:spMkLst>
        </pc:spChg>
        <pc:picChg chg="del">
          <ac:chgData name="신 주용" userId="ce306e5e72bceba6" providerId="LiveId" clId="{9C147486-77F5-400F-B8C9-6D2AB665BB79}" dt="2022-06-09T12:53:31.490" v="28508" actId="478"/>
          <ac:picMkLst>
            <pc:docMk/>
            <pc:sldMk cId="2530428754" sldId="433"/>
            <ac:picMk id="4" creationId="{25C893C1-A86F-1767-3C3C-1329C42FBBE6}"/>
          </ac:picMkLst>
        </pc:picChg>
      </pc:sldChg>
      <pc:sldChg chg="addSp delSp modSp add mod ord">
        <pc:chgData name="신 주용" userId="ce306e5e72bceba6" providerId="LiveId" clId="{9C147486-77F5-400F-B8C9-6D2AB665BB79}" dt="2022-06-09T12:58:26.926" v="28540"/>
        <pc:sldMkLst>
          <pc:docMk/>
          <pc:sldMk cId="1656951397" sldId="434"/>
        </pc:sldMkLst>
        <pc:spChg chg="del">
          <ac:chgData name="신 주용" userId="ce306e5e72bceba6" providerId="LiveId" clId="{9C147486-77F5-400F-B8C9-6D2AB665BB79}" dt="2022-06-09T12:52:52.217" v="28478" actId="478"/>
          <ac:spMkLst>
            <pc:docMk/>
            <pc:sldMk cId="1656951397" sldId="434"/>
            <ac:spMk id="14" creationId="{7AA523DA-F32B-4AF2-A924-947D338998C0}"/>
          </ac:spMkLst>
        </pc:spChg>
        <pc:spChg chg="add mod">
          <ac:chgData name="신 주용" userId="ce306e5e72bceba6" providerId="LiveId" clId="{9C147486-77F5-400F-B8C9-6D2AB665BB79}" dt="2022-06-09T12:53:07.414" v="28507" actId="1035"/>
          <ac:spMkLst>
            <pc:docMk/>
            <pc:sldMk cId="1656951397" sldId="434"/>
            <ac:spMk id="16" creationId="{D942E0A3-025F-F10D-DCE2-B059779A75A7}"/>
          </ac:spMkLst>
        </pc:spChg>
        <pc:spChg chg="del">
          <ac:chgData name="신 주용" userId="ce306e5e72bceba6" providerId="LiveId" clId="{9C147486-77F5-400F-B8C9-6D2AB665BB79}" dt="2022-06-09T12:52:50.440" v="28477" actId="478"/>
          <ac:spMkLst>
            <pc:docMk/>
            <pc:sldMk cId="1656951397" sldId="434"/>
            <ac:spMk id="23" creationId="{B179096F-B0E1-3959-24E7-171B587487CB}"/>
          </ac:spMkLst>
        </pc:spChg>
        <pc:grpChg chg="mod">
          <ac:chgData name="신 주용" userId="ce306e5e72bceba6" providerId="LiveId" clId="{9C147486-77F5-400F-B8C9-6D2AB665BB79}" dt="2022-06-09T12:52:48.176" v="28476" actId="1076"/>
          <ac:grpSpMkLst>
            <pc:docMk/>
            <pc:sldMk cId="1656951397" sldId="434"/>
            <ac:grpSpMk id="15" creationId="{00000000-0000-0000-0000-000000000000}"/>
          </ac:grpSpMkLst>
        </pc:grpChg>
        <pc:picChg chg="del">
          <ac:chgData name="신 주용" userId="ce306e5e72bceba6" providerId="LiveId" clId="{9C147486-77F5-400F-B8C9-6D2AB665BB79}" dt="2022-06-09T12:52:50.440" v="28477" actId="478"/>
          <ac:picMkLst>
            <pc:docMk/>
            <pc:sldMk cId="1656951397" sldId="434"/>
            <ac:picMk id="3" creationId="{28CBF801-EDF7-13A7-477C-68CA61AD37C5}"/>
          </ac:picMkLst>
        </pc:picChg>
        <pc:picChg chg="del">
          <ac:chgData name="신 주용" userId="ce306e5e72bceba6" providerId="LiveId" clId="{9C147486-77F5-400F-B8C9-6D2AB665BB79}" dt="2022-06-09T12:52:50.440" v="28477" actId="478"/>
          <ac:picMkLst>
            <pc:docMk/>
            <pc:sldMk cId="1656951397" sldId="434"/>
            <ac:picMk id="5" creationId="{BFC862AB-A9A7-9F2F-07D8-C6B9518AC887}"/>
          </ac:picMkLst>
        </pc:picChg>
      </pc:sldChg>
      <pc:sldChg chg="add del ord">
        <pc:chgData name="신 주용" userId="ce306e5e72bceba6" providerId="LiveId" clId="{9C147486-77F5-400F-B8C9-6D2AB665BB79}" dt="2022-06-09T12:54:35.271" v="28514" actId="47"/>
        <pc:sldMkLst>
          <pc:docMk/>
          <pc:sldMk cId="1962163227" sldId="435"/>
        </pc:sldMkLst>
      </pc:sldChg>
    </pc:docChg>
  </pc:docChgLst>
  <pc:docChgLst>
    <pc:chgData name="신 주용" userId="ce306e5e72bceba6" providerId="LiveId" clId="{EF3A5D5E-4B93-48AB-957A-31946C86D310}"/>
    <pc:docChg chg="undo redo custSel addSld delSld modSld sldOrd">
      <pc:chgData name="신 주용" userId="ce306e5e72bceba6" providerId="LiveId" clId="{EF3A5D5E-4B93-48AB-957A-31946C86D310}" dt="2022-05-17T07:35:05.959" v="2518" actId="1076"/>
      <pc:docMkLst>
        <pc:docMk/>
      </pc:docMkLst>
      <pc:sldChg chg="modSp mod">
        <pc:chgData name="신 주용" userId="ce306e5e72bceba6" providerId="LiveId" clId="{EF3A5D5E-4B93-48AB-957A-31946C86D310}" dt="2022-05-17T07:08:29.278" v="31"/>
        <pc:sldMkLst>
          <pc:docMk/>
          <pc:sldMk cId="109162043" sldId="368"/>
        </pc:sldMkLst>
        <pc:spChg chg="mod">
          <ac:chgData name="신 주용" userId="ce306e5e72bceba6" providerId="LiveId" clId="{EF3A5D5E-4B93-48AB-957A-31946C86D310}" dt="2022-05-17T07:08:29.278" v="3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EF3A5D5E-4B93-48AB-957A-31946C86D310}" dt="2022-05-17T07:08:49.030" v="69" actId="20577"/>
        <pc:sldMkLst>
          <pc:docMk/>
          <pc:sldMk cId="2782456046" sldId="376"/>
        </pc:sldMkLst>
        <pc:spChg chg="mod">
          <ac:chgData name="신 주용" userId="ce306e5e72bceba6" providerId="LiveId" clId="{EF3A5D5E-4B93-48AB-957A-31946C86D310}" dt="2022-05-17T07:08:34.745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EF3A5D5E-4B93-48AB-957A-31946C86D310}" dt="2022-05-17T07:08:49.030" v="69" actId="2057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EF3A5D5E-4B93-48AB-957A-31946C86D310}" dt="2022-05-17T07:09:47.191" v="96"/>
        <pc:sldMkLst>
          <pc:docMk/>
          <pc:sldMk cId="1342536853" sldId="407"/>
        </pc:sldMkLst>
        <pc:spChg chg="mod">
          <ac:chgData name="신 주용" userId="ce306e5e72bceba6" providerId="LiveId" clId="{EF3A5D5E-4B93-48AB-957A-31946C86D310}" dt="2022-05-17T07:09:47.191" v="96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EF3A5D5E-4B93-48AB-957A-31946C86D310}" dt="2022-05-17T07:25:19.878" v="887" actId="20577"/>
        <pc:sldMkLst>
          <pc:docMk/>
          <pc:sldMk cId="1291928749" sldId="408"/>
        </pc:sldMkLst>
        <pc:spChg chg="mod">
          <ac:chgData name="신 주용" userId="ce306e5e72bceba6" providerId="LiveId" clId="{EF3A5D5E-4B93-48AB-957A-31946C86D310}" dt="2022-05-17T07:10:17.054" v="102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EF3A5D5E-4B93-48AB-957A-31946C86D310}" dt="2022-05-17T07:25:19.878" v="887" actId="20577"/>
          <ac:spMkLst>
            <pc:docMk/>
            <pc:sldMk cId="1291928749" sldId="408"/>
            <ac:spMk id="22" creationId="{7DECE097-150E-43D5-89D5-9F61AE2C04C5}"/>
          </ac:spMkLst>
        </pc:spChg>
        <pc:spChg chg="add del mod">
          <ac:chgData name="신 주용" userId="ce306e5e72bceba6" providerId="LiveId" clId="{EF3A5D5E-4B93-48AB-957A-31946C86D310}" dt="2022-05-17T07:23:50.480" v="826"/>
          <ac:spMkLst>
            <pc:docMk/>
            <pc:sldMk cId="1291928749" sldId="408"/>
            <ac:spMk id="23" creationId="{852FC085-F923-349D-FAF0-4EBA45C5E6F5}"/>
          </ac:spMkLst>
        </pc:spChg>
        <pc:spChg chg="add mod">
          <ac:chgData name="신 주용" userId="ce306e5e72bceba6" providerId="LiveId" clId="{EF3A5D5E-4B93-48AB-957A-31946C86D310}" dt="2022-05-17T07:24:49.344" v="850" actId="20577"/>
          <ac:spMkLst>
            <pc:docMk/>
            <pc:sldMk cId="1291928749" sldId="408"/>
            <ac:spMk id="25" creationId="{08D027ED-C57B-7185-3257-50D158DA9908}"/>
          </ac:spMkLst>
        </pc:spChg>
        <pc:picChg chg="del">
          <ac:chgData name="신 주용" userId="ce306e5e72bceba6" providerId="LiveId" clId="{EF3A5D5E-4B93-48AB-957A-31946C86D310}" dt="2022-05-17T07:10:06.861" v="97" actId="478"/>
          <ac:picMkLst>
            <pc:docMk/>
            <pc:sldMk cId="1291928749" sldId="408"/>
            <ac:picMk id="3" creationId="{B4DB2052-D522-4E3A-A3AC-C108989D48EB}"/>
          </ac:picMkLst>
        </pc:picChg>
        <pc:picChg chg="add mod modCrop">
          <ac:chgData name="신 주용" userId="ce306e5e72bceba6" providerId="LiveId" clId="{EF3A5D5E-4B93-48AB-957A-31946C86D310}" dt="2022-05-17T07:23:57.025" v="833" actId="1036"/>
          <ac:picMkLst>
            <pc:docMk/>
            <pc:sldMk cId="1291928749" sldId="408"/>
            <ac:picMk id="4" creationId="{0C8530FB-F3BC-D391-1C31-935CF28B2D49}"/>
          </ac:picMkLst>
        </pc:picChg>
        <pc:picChg chg="add mod">
          <ac:chgData name="신 주용" userId="ce306e5e72bceba6" providerId="LiveId" clId="{EF3A5D5E-4B93-48AB-957A-31946C86D310}" dt="2022-05-17T07:24:37.759" v="835" actId="1036"/>
          <ac:picMkLst>
            <pc:docMk/>
            <pc:sldMk cId="1291928749" sldId="408"/>
            <ac:picMk id="9" creationId="{1BB9FD80-763E-2C6E-9FC4-15B11A6FBA73}"/>
          </ac:picMkLst>
        </pc:picChg>
        <pc:picChg chg="add del mod">
          <ac:chgData name="신 주용" userId="ce306e5e72bceba6" providerId="LiveId" clId="{EF3A5D5E-4B93-48AB-957A-31946C86D310}" dt="2022-05-17T07:11:32.954" v="138" actId="21"/>
          <ac:picMkLst>
            <pc:docMk/>
            <pc:sldMk cId="1291928749" sldId="408"/>
            <ac:picMk id="12" creationId="{2A075AA9-E3AC-471E-0E85-A3423273FA2F}"/>
          </ac:picMkLst>
        </pc:picChg>
        <pc:picChg chg="add del mod">
          <ac:chgData name="신 주용" userId="ce306e5e72bceba6" providerId="LiveId" clId="{EF3A5D5E-4B93-48AB-957A-31946C86D310}" dt="2022-05-17T07:10:42.822" v="112"/>
          <ac:picMkLst>
            <pc:docMk/>
            <pc:sldMk cId="1291928749" sldId="408"/>
            <ac:picMk id="16" creationId="{B06F9DD9-11E7-541C-AD24-795D1D17E546}"/>
          </ac:picMkLst>
        </pc:picChg>
      </pc:sldChg>
      <pc:sldChg chg="addSp delSp modSp add mod">
        <pc:chgData name="신 주용" userId="ce306e5e72bceba6" providerId="LiveId" clId="{EF3A5D5E-4B93-48AB-957A-31946C86D310}" dt="2022-05-17T07:27:49.126" v="1390" actId="1035"/>
        <pc:sldMkLst>
          <pc:docMk/>
          <pc:sldMk cId="412807182" sldId="409"/>
        </pc:sldMkLst>
        <pc:spChg chg="mod">
          <ac:chgData name="신 주용" userId="ce306e5e72bceba6" providerId="LiveId" clId="{EF3A5D5E-4B93-48AB-957A-31946C86D310}" dt="2022-05-17T07:27:49.126" v="1390" actId="1035"/>
          <ac:spMkLst>
            <pc:docMk/>
            <pc:sldMk cId="412807182" sldId="409"/>
            <ac:spMk id="22" creationId="{7DECE097-150E-43D5-89D5-9F61AE2C04C5}"/>
          </ac:spMkLst>
        </pc:spChg>
        <pc:picChg chg="add del mod">
          <ac:chgData name="신 주용" userId="ce306e5e72bceba6" providerId="LiveId" clId="{EF3A5D5E-4B93-48AB-957A-31946C86D310}" dt="2022-05-17T07:27:49.126" v="1390" actId="1035"/>
          <ac:picMkLst>
            <pc:docMk/>
            <pc:sldMk cId="412807182" sldId="409"/>
            <ac:picMk id="3" creationId="{C5DB4C8C-9066-17E1-41A0-EFC0DA74E928}"/>
          </ac:picMkLst>
        </pc:picChg>
        <pc:picChg chg="del">
          <ac:chgData name="신 주용" userId="ce306e5e72bceba6" providerId="LiveId" clId="{EF3A5D5E-4B93-48AB-957A-31946C86D310}" dt="2022-05-17T07:10:35.312" v="105" actId="478"/>
          <ac:picMkLst>
            <pc:docMk/>
            <pc:sldMk cId="412807182" sldId="409"/>
            <ac:picMk id="4" creationId="{0C8530FB-F3BC-D391-1C31-935CF28B2D49}"/>
          </ac:picMkLst>
        </pc:picChg>
        <pc:picChg chg="add mod">
          <ac:chgData name="신 주용" userId="ce306e5e72bceba6" providerId="LiveId" clId="{EF3A5D5E-4B93-48AB-957A-31946C86D310}" dt="2022-05-17T07:27:49.126" v="1390" actId="1035"/>
          <ac:picMkLst>
            <pc:docMk/>
            <pc:sldMk cId="412807182" sldId="409"/>
            <ac:picMk id="9" creationId="{4F310D51-716D-B481-D6C2-5814B1D4DDD0}"/>
          </ac:picMkLst>
        </pc:picChg>
        <pc:picChg chg="add mod">
          <ac:chgData name="신 주용" userId="ce306e5e72bceba6" providerId="LiveId" clId="{EF3A5D5E-4B93-48AB-957A-31946C86D310}" dt="2022-05-17T07:27:49.126" v="1390" actId="1035"/>
          <ac:picMkLst>
            <pc:docMk/>
            <pc:sldMk cId="412807182" sldId="409"/>
            <ac:picMk id="16" creationId="{4AC86F71-F215-C0EA-BE4D-C4A31BA84161}"/>
          </ac:picMkLst>
        </pc:pic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826883831" sldId="409"/>
        </pc:sldMkLst>
      </pc:sldChg>
      <pc:sldChg chg="modSp add mod ord">
        <pc:chgData name="신 주용" userId="ce306e5e72bceba6" providerId="LiveId" clId="{EF3A5D5E-4B93-48AB-957A-31946C86D310}" dt="2022-05-17T07:12:40.494" v="212" actId="20577"/>
        <pc:sldMkLst>
          <pc:docMk/>
          <pc:sldMk cId="1749667417" sldId="410"/>
        </pc:sldMkLst>
        <pc:spChg chg="mod">
          <ac:chgData name="신 주용" userId="ce306e5e72bceba6" providerId="LiveId" clId="{EF3A5D5E-4B93-48AB-957A-31946C86D310}" dt="2022-05-17T07:12:40.494" v="212" actId="20577"/>
          <ac:spMkLst>
            <pc:docMk/>
            <pc:sldMk cId="1749667417" sldId="410"/>
            <ac:spMk id="36" creationId="{C87EE3C9-854B-49A6-99D9-2933E19EAD82}"/>
          </ac:spMkLst>
        </pc:sp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637674385" sldId="410"/>
        </pc:sldMkLst>
      </pc:sldChg>
      <pc:sldChg chg="addSp delSp modSp add mod ord">
        <pc:chgData name="신 주용" userId="ce306e5e72bceba6" providerId="LiveId" clId="{EF3A5D5E-4B93-48AB-957A-31946C86D310}" dt="2022-05-17T07:31:28.764" v="2092" actId="1036"/>
        <pc:sldMkLst>
          <pc:docMk/>
          <pc:sldMk cId="3015390898" sldId="411"/>
        </pc:sldMkLst>
        <pc:spChg chg="mod">
          <ac:chgData name="신 주용" userId="ce306e5e72bceba6" providerId="LiveId" clId="{EF3A5D5E-4B93-48AB-957A-31946C86D310}" dt="2022-05-17T07:12:51.539" v="234"/>
          <ac:spMkLst>
            <pc:docMk/>
            <pc:sldMk cId="3015390898" sldId="411"/>
            <ac:spMk id="14" creationId="{7AA523DA-F32B-4AF2-A924-947D338998C0}"/>
          </ac:spMkLst>
        </pc:spChg>
        <pc:spChg chg="add mod">
          <ac:chgData name="신 주용" userId="ce306e5e72bceba6" providerId="LiveId" clId="{EF3A5D5E-4B93-48AB-957A-31946C86D310}" dt="2022-05-17T07:31:28.764" v="2092" actId="1036"/>
          <ac:spMkLst>
            <pc:docMk/>
            <pc:sldMk cId="3015390898" sldId="411"/>
            <ac:spMk id="20" creationId="{A8C22801-8983-FA7F-9ACE-907B8105B4AD}"/>
          </ac:spMkLst>
        </pc:spChg>
        <pc:spChg chg="add mod">
          <ac:chgData name="신 주용" userId="ce306e5e72bceba6" providerId="LiveId" clId="{EF3A5D5E-4B93-48AB-957A-31946C86D310}" dt="2022-05-17T07:31:28.764" v="2092" actId="1036"/>
          <ac:spMkLst>
            <pc:docMk/>
            <pc:sldMk cId="3015390898" sldId="411"/>
            <ac:spMk id="21" creationId="{266380E6-3534-BE4D-E316-20F854314F00}"/>
          </ac:spMkLst>
        </pc:spChg>
        <pc:spChg chg="mod">
          <ac:chgData name="신 주용" userId="ce306e5e72bceba6" providerId="LiveId" clId="{EF3A5D5E-4B93-48AB-957A-31946C86D310}" dt="2022-05-17T07:31:28.764" v="2092" actId="1036"/>
          <ac:spMkLst>
            <pc:docMk/>
            <pc:sldMk cId="3015390898" sldId="411"/>
            <ac:spMk id="22" creationId="{7DECE097-150E-43D5-89D5-9F61AE2C04C5}"/>
          </ac:spMkLst>
        </pc:spChg>
        <pc:picChg chg="add mod">
          <ac:chgData name="신 주용" userId="ce306e5e72bceba6" providerId="LiveId" clId="{EF3A5D5E-4B93-48AB-957A-31946C86D310}" dt="2022-05-17T07:31:28.764" v="2092" actId="1036"/>
          <ac:picMkLst>
            <pc:docMk/>
            <pc:sldMk cId="3015390898" sldId="411"/>
            <ac:picMk id="3" creationId="{26E73B2D-73C7-15E7-F884-7602F721564C}"/>
          </ac:picMkLst>
        </pc:picChg>
        <pc:picChg chg="del">
          <ac:chgData name="신 주용" userId="ce306e5e72bceba6" providerId="LiveId" clId="{EF3A5D5E-4B93-48AB-957A-31946C86D310}" dt="2022-05-17T07:13:02.660" v="235" actId="478"/>
          <ac:picMkLst>
            <pc:docMk/>
            <pc:sldMk cId="3015390898" sldId="411"/>
            <ac:picMk id="4" creationId="{0C8530FB-F3BC-D391-1C31-935CF28B2D49}"/>
          </ac:picMkLst>
        </pc:picChg>
        <pc:picChg chg="del">
          <ac:chgData name="신 주용" userId="ce306e5e72bceba6" providerId="LiveId" clId="{EF3A5D5E-4B93-48AB-957A-31946C86D310}" dt="2022-05-17T07:13:02.660" v="235" actId="478"/>
          <ac:picMkLst>
            <pc:docMk/>
            <pc:sldMk cId="3015390898" sldId="411"/>
            <ac:picMk id="9" creationId="{1BB9FD80-763E-2C6E-9FC4-15B11A6FBA73}"/>
          </ac:picMkLst>
        </pc:picChg>
        <pc:picChg chg="add mod">
          <ac:chgData name="신 주용" userId="ce306e5e72bceba6" providerId="LiveId" clId="{EF3A5D5E-4B93-48AB-957A-31946C86D310}" dt="2022-05-17T07:31:28.764" v="2092" actId="1036"/>
          <ac:picMkLst>
            <pc:docMk/>
            <pc:sldMk cId="3015390898" sldId="411"/>
            <ac:picMk id="10" creationId="{11B2E638-68D9-D118-8A1A-7C7393BEE6BD}"/>
          </ac:picMkLst>
        </pc:picChg>
        <pc:picChg chg="add mod">
          <ac:chgData name="신 주용" userId="ce306e5e72bceba6" providerId="LiveId" clId="{EF3A5D5E-4B93-48AB-957A-31946C86D310}" dt="2022-05-17T07:31:28.764" v="2092" actId="1036"/>
          <ac:picMkLst>
            <pc:docMk/>
            <pc:sldMk cId="3015390898" sldId="411"/>
            <ac:picMk id="19" creationId="{22F6E199-986D-4E4D-ABBF-7F79A7498C52}"/>
          </ac:picMkLst>
        </pc:pic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55827301" sldId="412"/>
        </pc:sldMkLst>
      </pc:sldChg>
      <pc:sldChg chg="addSp delSp modSp add mod">
        <pc:chgData name="신 주용" userId="ce306e5e72bceba6" providerId="LiveId" clId="{EF3A5D5E-4B93-48AB-957A-31946C86D310}" dt="2022-05-17T07:35:05.959" v="2518" actId="1076"/>
        <pc:sldMkLst>
          <pc:docMk/>
          <pc:sldMk cId="2258102135" sldId="412"/>
        </pc:sldMkLst>
        <pc:spChg chg="mod">
          <ac:chgData name="신 주용" userId="ce306e5e72bceba6" providerId="LiveId" clId="{EF3A5D5E-4B93-48AB-957A-31946C86D310}" dt="2022-05-17T07:35:05.959" v="2518" actId="1076"/>
          <ac:spMkLst>
            <pc:docMk/>
            <pc:sldMk cId="2258102135" sldId="412"/>
            <ac:spMk id="22" creationId="{7DECE097-150E-43D5-89D5-9F61AE2C04C5}"/>
          </ac:spMkLst>
        </pc:spChg>
        <pc:spChg chg="add mod">
          <ac:chgData name="신 주용" userId="ce306e5e72bceba6" providerId="LiveId" clId="{EF3A5D5E-4B93-48AB-957A-31946C86D310}" dt="2022-05-17T07:35:05.959" v="2518" actId="1076"/>
          <ac:spMkLst>
            <pc:docMk/>
            <pc:sldMk cId="2258102135" sldId="412"/>
            <ac:spMk id="31" creationId="{6C6018D4-E7E4-D03B-3444-2151922D8028}"/>
          </ac:spMkLst>
        </pc:spChg>
        <pc:spChg chg="add mod">
          <ac:chgData name="신 주용" userId="ce306e5e72bceba6" providerId="LiveId" clId="{EF3A5D5E-4B93-48AB-957A-31946C86D310}" dt="2022-05-17T07:35:05.959" v="2518" actId="1076"/>
          <ac:spMkLst>
            <pc:docMk/>
            <pc:sldMk cId="2258102135" sldId="412"/>
            <ac:spMk id="32" creationId="{4DB08CE0-E699-FB13-1637-EA57799354E5}"/>
          </ac:spMkLst>
        </pc:spChg>
        <pc:picChg chg="del">
          <ac:chgData name="신 주용" userId="ce306e5e72bceba6" providerId="LiveId" clId="{EF3A5D5E-4B93-48AB-957A-31946C86D310}" dt="2022-05-17T07:13:47.184" v="241" actId="478"/>
          <ac:picMkLst>
            <pc:docMk/>
            <pc:sldMk cId="2258102135" sldId="412"/>
            <ac:picMk id="3" creationId="{26E73B2D-73C7-15E7-F884-7602F721564C}"/>
          </ac:picMkLst>
        </pc:picChg>
        <pc:picChg chg="add del mod">
          <ac:chgData name="신 주용" userId="ce306e5e72bceba6" providerId="LiveId" clId="{EF3A5D5E-4B93-48AB-957A-31946C86D310}" dt="2022-05-17T07:16:06.614" v="280" actId="21"/>
          <ac:picMkLst>
            <pc:docMk/>
            <pc:sldMk cId="2258102135" sldId="412"/>
            <ac:picMk id="4" creationId="{C2CF2E21-D22A-465D-C71A-3D93A15C18A9}"/>
          </ac:picMkLst>
        </pc:picChg>
        <pc:picChg chg="add mod">
          <ac:chgData name="신 주용" userId="ce306e5e72bceba6" providerId="LiveId" clId="{EF3A5D5E-4B93-48AB-957A-31946C86D310}" dt="2022-05-17T07:35:05.959" v="2518" actId="1076"/>
          <ac:picMkLst>
            <pc:docMk/>
            <pc:sldMk cId="2258102135" sldId="412"/>
            <ac:picMk id="9" creationId="{33886FC9-95EB-30C6-3591-8FCE90C1799B}"/>
          </ac:picMkLst>
        </pc:picChg>
        <pc:picChg chg="del">
          <ac:chgData name="신 주용" userId="ce306e5e72bceba6" providerId="LiveId" clId="{EF3A5D5E-4B93-48AB-957A-31946C86D310}" dt="2022-05-17T07:13:47.184" v="241" actId="478"/>
          <ac:picMkLst>
            <pc:docMk/>
            <pc:sldMk cId="2258102135" sldId="412"/>
            <ac:picMk id="10" creationId="{11B2E638-68D9-D118-8A1A-7C7393BEE6BD}"/>
          </ac:picMkLst>
        </pc:picChg>
        <pc:picChg chg="add mod modCrop">
          <ac:chgData name="신 주용" userId="ce306e5e72bceba6" providerId="LiveId" clId="{EF3A5D5E-4B93-48AB-957A-31946C86D310}" dt="2022-05-17T07:35:05.959" v="2518" actId="1076"/>
          <ac:picMkLst>
            <pc:docMk/>
            <pc:sldMk cId="2258102135" sldId="412"/>
            <ac:picMk id="16" creationId="{AA206B33-5355-98BD-C4D8-E200DD048F87}"/>
          </ac:picMkLst>
        </pc:picChg>
        <pc:picChg chg="add del mod">
          <ac:chgData name="신 주용" userId="ce306e5e72bceba6" providerId="LiveId" clId="{EF3A5D5E-4B93-48AB-957A-31946C86D310}" dt="2022-05-17T07:14:23.518" v="266" actId="478"/>
          <ac:picMkLst>
            <pc:docMk/>
            <pc:sldMk cId="2258102135" sldId="412"/>
            <ac:picMk id="18" creationId="{BA8E8EEC-9AC9-4F6B-92C8-F08F9B72D079}"/>
          </ac:picMkLst>
        </pc:picChg>
        <pc:picChg chg="add del mod">
          <ac:chgData name="신 주용" userId="ce306e5e72bceba6" providerId="LiveId" clId="{EF3A5D5E-4B93-48AB-957A-31946C86D310}" dt="2022-05-17T07:14:22.181" v="265" actId="478"/>
          <ac:picMkLst>
            <pc:docMk/>
            <pc:sldMk cId="2258102135" sldId="412"/>
            <ac:picMk id="20" creationId="{92573D18-C849-C623-CA8E-2FC0F6935AD2}"/>
          </ac:picMkLst>
        </pc:picChg>
        <pc:picChg chg="add del mod">
          <ac:chgData name="신 주용" userId="ce306e5e72bceba6" providerId="LiveId" clId="{EF3A5D5E-4B93-48AB-957A-31946C86D310}" dt="2022-05-17T07:14:21.791" v="264" actId="478"/>
          <ac:picMkLst>
            <pc:docMk/>
            <pc:sldMk cId="2258102135" sldId="412"/>
            <ac:picMk id="23" creationId="{7EA0098A-095A-59ED-F103-474C9631101C}"/>
          </ac:picMkLst>
        </pc:picChg>
        <pc:picChg chg="add del mod">
          <ac:chgData name="신 주용" userId="ce306e5e72bceba6" providerId="LiveId" clId="{EF3A5D5E-4B93-48AB-957A-31946C86D310}" dt="2022-05-17T07:14:30.863" v="270" actId="478"/>
          <ac:picMkLst>
            <pc:docMk/>
            <pc:sldMk cId="2258102135" sldId="412"/>
            <ac:picMk id="26" creationId="{1F03C0B4-0A36-ECBA-0DBF-4027912C2AC0}"/>
          </ac:picMkLst>
        </pc:picChg>
        <pc:picChg chg="add mod">
          <ac:chgData name="신 주용" userId="ce306e5e72bceba6" providerId="LiveId" clId="{EF3A5D5E-4B93-48AB-957A-31946C86D310}" dt="2022-05-17T07:35:05.959" v="2518" actId="1076"/>
          <ac:picMkLst>
            <pc:docMk/>
            <pc:sldMk cId="2258102135" sldId="412"/>
            <ac:picMk id="28" creationId="{A08A0DD7-C1D5-DE5B-6034-3CCB4F626AAE}"/>
          </ac:picMkLst>
        </pc:picChg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118051346" sldId="413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413701482" sldId="414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759938004" sldId="415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480278777" sldId="416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374626184" sldId="417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719035828" sldId="418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815884440" sldId="419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738212875" sldId="420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297507140" sldId="421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234232905" sldId="422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4111218018" sldId="424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557178016" sldId="425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1596526825" sldId="426"/>
        </pc:sldMkLst>
      </pc:sldChg>
      <pc:sldChg chg="del">
        <pc:chgData name="신 주용" userId="ce306e5e72bceba6" providerId="LiveId" clId="{EF3A5D5E-4B93-48AB-957A-31946C86D310}" dt="2022-05-17T07:10:12.015" v="101" actId="47"/>
        <pc:sldMkLst>
          <pc:docMk/>
          <pc:sldMk cId="389619795" sldId="427"/>
        </pc:sldMkLst>
      </pc:sldChg>
    </pc:docChg>
  </pc:docChgLst>
  <pc:docChgLst>
    <pc:chgData name="신 주용" userId="ce306e5e72bceba6" providerId="LiveId" clId="{6DD1B4E2-0BC9-4EAA-89D0-EEB169F30F8E}"/>
    <pc:docChg chg="undo redo custSel addSld delSld modSld sldOrd">
      <pc:chgData name="신 주용" userId="ce306e5e72bceba6" providerId="LiveId" clId="{6DD1B4E2-0BC9-4EAA-89D0-EEB169F30F8E}" dt="2022-05-22T12:38:27.554" v="7411" actId="1035"/>
      <pc:docMkLst>
        <pc:docMk/>
      </pc:docMkLst>
      <pc:sldChg chg="addSp delSp modSp mod">
        <pc:chgData name="신 주용" userId="ce306e5e72bceba6" providerId="LiveId" clId="{6DD1B4E2-0BC9-4EAA-89D0-EEB169F30F8E}" dt="2022-05-21T15:06:11.682" v="43"/>
        <pc:sldMkLst>
          <pc:docMk/>
          <pc:sldMk cId="109162043" sldId="368"/>
        </pc:sldMkLst>
        <pc:spChg chg="add del">
          <ac:chgData name="신 주용" userId="ce306e5e72bceba6" providerId="LiveId" clId="{6DD1B4E2-0BC9-4EAA-89D0-EEB169F30F8E}" dt="2022-05-21T15:06:06.694" v="2"/>
          <ac:spMkLst>
            <pc:docMk/>
            <pc:sldMk cId="109162043" sldId="368"/>
            <ac:spMk id="5" creationId="{264F9235-35A0-95C0-DDDD-2998856E332E}"/>
          </ac:spMkLst>
        </pc:spChg>
        <pc:spChg chg="mod">
          <ac:chgData name="신 주용" userId="ce306e5e72bceba6" providerId="LiveId" clId="{6DD1B4E2-0BC9-4EAA-89D0-EEB169F30F8E}" dt="2022-05-21T15:06:11.682" v="43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6DD1B4E2-0BC9-4EAA-89D0-EEB169F30F8E}" dt="2022-05-21T15:06:29.632" v="56"/>
        <pc:sldMkLst>
          <pc:docMk/>
          <pc:sldMk cId="2782456046" sldId="376"/>
        </pc:sldMkLst>
        <pc:spChg chg="add del">
          <ac:chgData name="신 주용" userId="ce306e5e72bceba6" providerId="LiveId" clId="{6DD1B4E2-0BC9-4EAA-89D0-EEB169F30F8E}" dt="2022-05-21T15:06:16.300" v="47"/>
          <ac:spMkLst>
            <pc:docMk/>
            <pc:sldMk cId="2782456046" sldId="376"/>
            <ac:spMk id="2" creationId="{F7E5DCFB-3DA5-BDDF-6697-CACFFD4ECCE4}"/>
          </ac:spMkLst>
        </pc:spChg>
        <pc:spChg chg="mod">
          <ac:chgData name="신 주용" userId="ce306e5e72bceba6" providerId="LiveId" clId="{6DD1B4E2-0BC9-4EAA-89D0-EEB169F30F8E}" dt="2022-05-21T15:06:24.239" v="53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6DD1B4E2-0BC9-4EAA-89D0-EEB169F30F8E}" dt="2022-05-21T15:06:29.632" v="5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6DD1B4E2-0BC9-4EAA-89D0-EEB169F30F8E}" dt="2022-05-21T15:13:45.895" v="72"/>
        <pc:sldMkLst>
          <pc:docMk/>
          <pc:sldMk cId="1342536853" sldId="407"/>
        </pc:sldMkLst>
        <pc:spChg chg="mod">
          <ac:chgData name="신 주용" userId="ce306e5e72bceba6" providerId="LiveId" clId="{6DD1B4E2-0BC9-4EAA-89D0-EEB169F30F8E}" dt="2022-05-21T15:13:45.895" v="72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6DD1B4E2-0BC9-4EAA-89D0-EEB169F30F8E}" dt="2022-05-21T15:24:38.407" v="146" actId="20577"/>
        <pc:sldMkLst>
          <pc:docMk/>
          <pc:sldMk cId="1291928749" sldId="408"/>
        </pc:sldMkLst>
        <pc:spChg chg="mod">
          <ac:chgData name="신 주용" userId="ce306e5e72bceba6" providerId="LiveId" clId="{6DD1B4E2-0BC9-4EAA-89D0-EEB169F30F8E}" dt="2022-05-21T15:13:49.059" v="73"/>
          <ac:spMkLst>
            <pc:docMk/>
            <pc:sldMk cId="1291928749" sldId="408"/>
            <ac:spMk id="14" creationId="{7AA523DA-F32B-4AF2-A924-947D338998C0}"/>
          </ac:spMkLst>
        </pc:spChg>
        <pc:spChg chg="del">
          <ac:chgData name="신 주용" userId="ce306e5e72bceba6" providerId="LiveId" clId="{6DD1B4E2-0BC9-4EAA-89D0-EEB169F30F8E}" dt="2022-05-21T15:23:38.080" v="78" actId="478"/>
          <ac:spMkLst>
            <pc:docMk/>
            <pc:sldMk cId="1291928749" sldId="408"/>
            <ac:spMk id="22" creationId="{7DECE097-150E-43D5-89D5-9F61AE2C04C5}"/>
          </ac:spMkLst>
        </pc:spChg>
        <pc:spChg chg="mod">
          <ac:chgData name="신 주용" userId="ce306e5e72bceba6" providerId="LiveId" clId="{6DD1B4E2-0BC9-4EAA-89D0-EEB169F30F8E}" dt="2022-05-21T15:24:38.407" v="146" actId="20577"/>
          <ac:spMkLst>
            <pc:docMk/>
            <pc:sldMk cId="1291928749" sldId="408"/>
            <ac:spMk id="25" creationId="{08D027ED-C57B-7185-3257-50D158DA9908}"/>
          </ac:spMkLst>
        </pc:spChg>
        <pc:picChg chg="add mod">
          <ac:chgData name="신 주용" userId="ce306e5e72bceba6" providerId="LiveId" clId="{6DD1B4E2-0BC9-4EAA-89D0-EEB169F30F8E}" dt="2022-05-21T15:24:27.663" v="86" actId="1076"/>
          <ac:picMkLst>
            <pc:docMk/>
            <pc:sldMk cId="1291928749" sldId="408"/>
            <ac:picMk id="3" creationId="{CDEF9540-F1AB-E576-53B8-5DA1C56FBB4D}"/>
          </ac:picMkLst>
        </pc:picChg>
        <pc:picChg chg="del">
          <ac:chgData name="신 주용" userId="ce306e5e72bceba6" providerId="LiveId" clId="{6DD1B4E2-0BC9-4EAA-89D0-EEB169F30F8E}" dt="2022-05-21T15:23:38.080" v="78" actId="478"/>
          <ac:picMkLst>
            <pc:docMk/>
            <pc:sldMk cId="1291928749" sldId="408"/>
            <ac:picMk id="4" creationId="{0C8530FB-F3BC-D391-1C31-935CF28B2D49}"/>
          </ac:picMkLst>
        </pc:picChg>
        <pc:picChg chg="del">
          <ac:chgData name="신 주용" userId="ce306e5e72bceba6" providerId="LiveId" clId="{6DD1B4E2-0BC9-4EAA-89D0-EEB169F30F8E}" dt="2022-05-21T15:23:38.080" v="78" actId="478"/>
          <ac:picMkLst>
            <pc:docMk/>
            <pc:sldMk cId="1291928749" sldId="408"/>
            <ac:picMk id="9" creationId="{1BB9FD80-763E-2C6E-9FC4-15B11A6FBA73}"/>
          </ac:picMkLst>
        </pc:picChg>
      </pc:sldChg>
      <pc:sldChg chg="addSp delSp modSp add mod">
        <pc:chgData name="신 주용" userId="ce306e5e72bceba6" providerId="LiveId" clId="{6DD1B4E2-0BC9-4EAA-89D0-EEB169F30F8E}" dt="2022-05-21T15:26:06.694" v="300" actId="1035"/>
        <pc:sldMkLst>
          <pc:docMk/>
          <pc:sldMk cId="377881977" sldId="409"/>
        </pc:sldMkLst>
        <pc:spChg chg="mod">
          <ac:chgData name="신 주용" userId="ce306e5e72bceba6" providerId="LiveId" clId="{6DD1B4E2-0BC9-4EAA-89D0-EEB169F30F8E}" dt="2022-05-21T15:26:06.694" v="300" actId="1035"/>
          <ac:spMkLst>
            <pc:docMk/>
            <pc:sldMk cId="377881977" sldId="409"/>
            <ac:spMk id="25" creationId="{08D027ED-C57B-7185-3257-50D158DA9908}"/>
          </ac:spMkLst>
        </pc:spChg>
        <pc:picChg chg="del">
          <ac:chgData name="신 주용" userId="ce306e5e72bceba6" providerId="LiveId" clId="{6DD1B4E2-0BC9-4EAA-89D0-EEB169F30F8E}" dt="2022-05-21T15:24:41.694" v="148" actId="478"/>
          <ac:picMkLst>
            <pc:docMk/>
            <pc:sldMk cId="377881977" sldId="409"/>
            <ac:picMk id="3" creationId="{CDEF9540-F1AB-E576-53B8-5DA1C56FBB4D}"/>
          </ac:picMkLst>
        </pc:picChg>
        <pc:picChg chg="add mod modCrop">
          <ac:chgData name="신 주용" userId="ce306e5e72bceba6" providerId="LiveId" clId="{6DD1B4E2-0BC9-4EAA-89D0-EEB169F30F8E}" dt="2022-05-21T15:25:26.364" v="157" actId="1076"/>
          <ac:picMkLst>
            <pc:docMk/>
            <pc:sldMk cId="377881977" sldId="409"/>
            <ac:picMk id="4" creationId="{B7830917-583D-7099-77B4-EA351A0A5496}"/>
          </ac:picMkLst>
        </pc:picChg>
        <pc:picChg chg="add mod">
          <ac:chgData name="신 주용" userId="ce306e5e72bceba6" providerId="LiveId" clId="{6DD1B4E2-0BC9-4EAA-89D0-EEB169F30F8E}" dt="2022-05-21T15:25:26.364" v="157" actId="1076"/>
          <ac:picMkLst>
            <pc:docMk/>
            <pc:sldMk cId="377881977" sldId="409"/>
            <ac:picMk id="9" creationId="{1039064F-B0BF-B562-A8F6-B74A97F27B6E}"/>
          </ac:picMkLst>
        </pc:picChg>
      </pc:sldChg>
      <pc:sldChg chg="del">
        <pc:chgData name="신 주용" userId="ce306e5e72bceba6" providerId="LiveId" clId="{6DD1B4E2-0BC9-4EAA-89D0-EEB169F30F8E}" dt="2022-05-21T15:06:00.248" v="0" actId="47"/>
        <pc:sldMkLst>
          <pc:docMk/>
          <pc:sldMk cId="412807182" sldId="409"/>
        </pc:sldMkLst>
      </pc:sldChg>
      <pc:sldChg chg="del">
        <pc:chgData name="신 주용" userId="ce306e5e72bceba6" providerId="LiveId" clId="{6DD1B4E2-0BC9-4EAA-89D0-EEB169F30F8E}" dt="2022-05-21T15:06:00.248" v="0" actId="47"/>
        <pc:sldMkLst>
          <pc:docMk/>
          <pc:sldMk cId="1749667417" sldId="410"/>
        </pc:sldMkLst>
      </pc:sldChg>
      <pc:sldChg chg="addSp delSp modSp add mod">
        <pc:chgData name="신 주용" userId="ce306e5e72bceba6" providerId="LiveId" clId="{6DD1B4E2-0BC9-4EAA-89D0-EEB169F30F8E}" dt="2022-05-21T15:38:36.255" v="1320"/>
        <pc:sldMkLst>
          <pc:docMk/>
          <pc:sldMk cId="3441798951" sldId="410"/>
        </pc:sldMkLst>
        <pc:spChg chg="add del mod">
          <ac:chgData name="신 주용" userId="ce306e5e72bceba6" providerId="LiveId" clId="{6DD1B4E2-0BC9-4EAA-89D0-EEB169F30F8E}" dt="2022-05-21T15:38:36.255" v="1320"/>
          <ac:spMkLst>
            <pc:docMk/>
            <pc:sldMk cId="3441798951" sldId="410"/>
            <ac:spMk id="21" creationId="{B0C46CD5-63BE-C10E-D12D-77E82B0A6603}"/>
          </ac:spMkLst>
        </pc:spChg>
        <pc:spChg chg="mod">
          <ac:chgData name="신 주용" userId="ce306e5e72bceba6" providerId="LiveId" clId="{6DD1B4E2-0BC9-4EAA-89D0-EEB169F30F8E}" dt="2022-05-21T15:38:34.110" v="1318" actId="1076"/>
          <ac:spMkLst>
            <pc:docMk/>
            <pc:sldMk cId="3441798951" sldId="410"/>
            <ac:spMk id="25" creationId="{08D027ED-C57B-7185-3257-50D158DA9908}"/>
          </ac:spMkLst>
        </pc:spChg>
        <pc:grpChg chg="mod">
          <ac:chgData name="신 주용" userId="ce306e5e72bceba6" providerId="LiveId" clId="{6DD1B4E2-0BC9-4EAA-89D0-EEB169F30F8E}" dt="2022-05-21T15:30:44.734" v="477" actId="1076"/>
          <ac:grpSpMkLst>
            <pc:docMk/>
            <pc:sldMk cId="3441798951" sldId="410"/>
            <ac:grpSpMk id="15" creationId="{00000000-0000-0000-0000-000000000000}"/>
          </ac:grpSpMkLst>
        </pc:grpChg>
        <pc:picChg chg="add del mod">
          <ac:chgData name="신 주용" userId="ce306e5e72bceba6" providerId="LiveId" clId="{6DD1B4E2-0BC9-4EAA-89D0-EEB169F30F8E}" dt="2022-05-21T15:29:10.969" v="357" actId="478"/>
          <ac:picMkLst>
            <pc:docMk/>
            <pc:sldMk cId="3441798951" sldId="410"/>
            <ac:picMk id="3" creationId="{8D1EA242-EA02-C374-90AD-95E94BFDAE54}"/>
          </ac:picMkLst>
        </pc:picChg>
        <pc:picChg chg="del">
          <ac:chgData name="신 주용" userId="ce306e5e72bceba6" providerId="LiveId" clId="{6DD1B4E2-0BC9-4EAA-89D0-EEB169F30F8E}" dt="2022-05-21T15:26:38.292" v="302" actId="478"/>
          <ac:picMkLst>
            <pc:docMk/>
            <pc:sldMk cId="3441798951" sldId="410"/>
            <ac:picMk id="4" creationId="{B7830917-583D-7099-77B4-EA351A0A5496}"/>
          </ac:picMkLst>
        </pc:picChg>
        <pc:picChg chg="del">
          <ac:chgData name="신 주용" userId="ce306e5e72bceba6" providerId="LiveId" clId="{6DD1B4E2-0BC9-4EAA-89D0-EEB169F30F8E}" dt="2022-05-21T15:26:38.292" v="302" actId="478"/>
          <ac:picMkLst>
            <pc:docMk/>
            <pc:sldMk cId="3441798951" sldId="410"/>
            <ac:picMk id="9" creationId="{1039064F-B0BF-B562-A8F6-B74A97F27B6E}"/>
          </ac:picMkLst>
        </pc:picChg>
        <pc:picChg chg="add del mod">
          <ac:chgData name="신 주용" userId="ce306e5e72bceba6" providerId="LiveId" clId="{6DD1B4E2-0BC9-4EAA-89D0-EEB169F30F8E}" dt="2022-05-21T15:29:55.665" v="426" actId="478"/>
          <ac:picMkLst>
            <pc:docMk/>
            <pc:sldMk cId="3441798951" sldId="410"/>
            <ac:picMk id="10" creationId="{EDEC05EA-C4EA-74BB-057B-4C265C906843}"/>
          </ac:picMkLst>
        </pc:picChg>
        <pc:picChg chg="add mod modCrop">
          <ac:chgData name="신 주용" userId="ce306e5e72bceba6" providerId="LiveId" clId="{6DD1B4E2-0BC9-4EAA-89D0-EEB169F30F8E}" dt="2022-05-21T15:38:29.555" v="1317" actId="1076"/>
          <ac:picMkLst>
            <pc:docMk/>
            <pc:sldMk cId="3441798951" sldId="410"/>
            <ac:picMk id="16" creationId="{E3AE2302-32EC-C435-A7EF-630773513356}"/>
          </ac:picMkLst>
        </pc:picChg>
        <pc:picChg chg="add mod modCrop">
          <ac:chgData name="신 주용" userId="ce306e5e72bceba6" providerId="LiveId" clId="{6DD1B4E2-0BC9-4EAA-89D0-EEB169F30F8E}" dt="2022-05-21T15:38:26.818" v="1316" actId="1076"/>
          <ac:picMkLst>
            <pc:docMk/>
            <pc:sldMk cId="3441798951" sldId="410"/>
            <ac:picMk id="22" creationId="{275253AB-F50F-6BD6-934D-971C10A0C0E1}"/>
          </ac:picMkLst>
        </pc:picChg>
      </pc:sldChg>
      <pc:sldChg chg="addSp delSp modSp add mod">
        <pc:chgData name="신 주용" userId="ce306e5e72bceba6" providerId="LiveId" clId="{6DD1B4E2-0BC9-4EAA-89D0-EEB169F30F8E}" dt="2022-05-21T15:37:22.407" v="1279"/>
        <pc:sldMkLst>
          <pc:docMk/>
          <pc:sldMk cId="2154709786" sldId="411"/>
        </pc:sldMkLst>
        <pc:spChg chg="del">
          <ac:chgData name="신 주용" userId="ce306e5e72bceba6" providerId="LiveId" clId="{6DD1B4E2-0BC9-4EAA-89D0-EEB169F30F8E}" dt="2022-05-21T15:33:18.696" v="688" actId="478"/>
          <ac:spMkLst>
            <pc:docMk/>
            <pc:sldMk cId="2154709786" sldId="411"/>
            <ac:spMk id="21" creationId="{B0C46CD5-63BE-C10E-D12D-77E82B0A6603}"/>
          </ac:spMkLst>
        </pc:spChg>
        <pc:spChg chg="mod">
          <ac:chgData name="신 주용" userId="ce306e5e72bceba6" providerId="LiveId" clId="{6DD1B4E2-0BC9-4EAA-89D0-EEB169F30F8E}" dt="2022-05-21T15:37:22.407" v="1279"/>
          <ac:spMkLst>
            <pc:docMk/>
            <pc:sldMk cId="2154709786" sldId="411"/>
            <ac:spMk id="25" creationId="{08D027ED-C57B-7185-3257-50D158DA9908}"/>
          </ac:spMkLst>
        </pc:spChg>
        <pc:picChg chg="add mod">
          <ac:chgData name="신 주용" userId="ce306e5e72bceba6" providerId="LiveId" clId="{6DD1B4E2-0BC9-4EAA-89D0-EEB169F30F8E}" dt="2022-05-21T15:37:10.862" v="1244" actId="1035"/>
          <ac:picMkLst>
            <pc:docMk/>
            <pc:sldMk cId="2154709786" sldId="411"/>
            <ac:picMk id="3" creationId="{707FD177-FC24-F76E-C27C-9BB41EDFB6AD}"/>
          </ac:picMkLst>
        </pc:picChg>
        <pc:picChg chg="add mod">
          <ac:chgData name="신 주용" userId="ce306e5e72bceba6" providerId="LiveId" clId="{6DD1B4E2-0BC9-4EAA-89D0-EEB169F30F8E}" dt="2022-05-21T15:37:10.862" v="1244" actId="1035"/>
          <ac:picMkLst>
            <pc:docMk/>
            <pc:sldMk cId="2154709786" sldId="411"/>
            <ac:picMk id="5" creationId="{7E8C2C8A-6FAD-CABE-60C6-1DADE5A35F12}"/>
          </ac:picMkLst>
        </pc:picChg>
        <pc:picChg chg="del">
          <ac:chgData name="신 주용" userId="ce306e5e72bceba6" providerId="LiveId" clId="{6DD1B4E2-0BC9-4EAA-89D0-EEB169F30F8E}" dt="2022-05-21T15:32:15.486" v="667" actId="478"/>
          <ac:picMkLst>
            <pc:docMk/>
            <pc:sldMk cId="2154709786" sldId="411"/>
            <ac:picMk id="16" creationId="{E3AE2302-32EC-C435-A7EF-630773513356}"/>
          </ac:picMkLst>
        </pc:picChg>
        <pc:picChg chg="del">
          <ac:chgData name="신 주용" userId="ce306e5e72bceba6" providerId="LiveId" clId="{6DD1B4E2-0BC9-4EAA-89D0-EEB169F30F8E}" dt="2022-05-21T15:32:15.486" v="667" actId="478"/>
          <ac:picMkLst>
            <pc:docMk/>
            <pc:sldMk cId="2154709786" sldId="411"/>
            <ac:picMk id="22" creationId="{275253AB-F50F-6BD6-934D-971C10A0C0E1}"/>
          </ac:picMkLst>
        </pc:picChg>
      </pc:sldChg>
      <pc:sldChg chg="del">
        <pc:chgData name="신 주용" userId="ce306e5e72bceba6" providerId="LiveId" clId="{6DD1B4E2-0BC9-4EAA-89D0-EEB169F30F8E}" dt="2022-05-21T15:06:00.248" v="0" actId="47"/>
        <pc:sldMkLst>
          <pc:docMk/>
          <pc:sldMk cId="3015390898" sldId="411"/>
        </pc:sldMkLst>
      </pc:sldChg>
      <pc:sldChg chg="modSp add mod ord">
        <pc:chgData name="신 주용" userId="ce306e5e72bceba6" providerId="LiveId" clId="{6DD1B4E2-0BC9-4EAA-89D0-EEB169F30F8E}" dt="2022-05-21T15:37:52.647" v="1302"/>
        <pc:sldMkLst>
          <pc:docMk/>
          <pc:sldMk cId="477056734" sldId="412"/>
        </pc:sldMkLst>
        <pc:spChg chg="mod">
          <ac:chgData name="신 주용" userId="ce306e5e72bceba6" providerId="LiveId" clId="{6DD1B4E2-0BC9-4EAA-89D0-EEB169F30F8E}" dt="2022-05-21T15:37:52.647" v="1302"/>
          <ac:spMkLst>
            <pc:docMk/>
            <pc:sldMk cId="477056734" sldId="412"/>
            <ac:spMk id="36" creationId="{C87EE3C9-854B-49A6-99D9-2933E19EAD82}"/>
          </ac:spMkLst>
        </pc:spChg>
      </pc:sldChg>
      <pc:sldChg chg="del">
        <pc:chgData name="신 주용" userId="ce306e5e72bceba6" providerId="LiveId" clId="{6DD1B4E2-0BC9-4EAA-89D0-EEB169F30F8E}" dt="2022-05-21T15:06:00.248" v="0" actId="47"/>
        <pc:sldMkLst>
          <pc:docMk/>
          <pc:sldMk cId="2258102135" sldId="412"/>
        </pc:sldMkLst>
      </pc:sldChg>
      <pc:sldChg chg="addSp delSp modSp add mod ord">
        <pc:chgData name="신 주용" userId="ce306e5e72bceba6" providerId="LiveId" clId="{6DD1B4E2-0BC9-4EAA-89D0-EEB169F30F8E}" dt="2022-05-21T15:51:46.497" v="1563" actId="1036"/>
        <pc:sldMkLst>
          <pc:docMk/>
          <pc:sldMk cId="3571754395" sldId="413"/>
        </pc:sldMkLst>
        <pc:spChg chg="mod">
          <ac:chgData name="신 주용" userId="ce306e5e72bceba6" providerId="LiveId" clId="{6DD1B4E2-0BC9-4EAA-89D0-EEB169F30F8E}" dt="2022-05-21T15:38:48.803" v="1343"/>
          <ac:spMkLst>
            <pc:docMk/>
            <pc:sldMk cId="3571754395" sldId="413"/>
            <ac:spMk id="14" creationId="{7AA523DA-F32B-4AF2-A924-947D338998C0}"/>
          </ac:spMkLst>
        </pc:spChg>
        <pc:spChg chg="mod">
          <ac:chgData name="신 주용" userId="ce306e5e72bceba6" providerId="LiveId" clId="{6DD1B4E2-0BC9-4EAA-89D0-EEB169F30F8E}" dt="2022-05-21T15:51:46.497" v="1563" actId="1036"/>
          <ac:spMkLst>
            <pc:docMk/>
            <pc:sldMk cId="3571754395" sldId="413"/>
            <ac:spMk id="25" creationId="{08D027ED-C57B-7185-3257-50D158DA9908}"/>
          </ac:spMkLst>
        </pc:spChg>
        <pc:picChg chg="del">
          <ac:chgData name="신 주용" userId="ce306e5e72bceba6" providerId="LiveId" clId="{6DD1B4E2-0BC9-4EAA-89D0-EEB169F30F8E}" dt="2022-05-21T15:38:49.785" v="1344" actId="478"/>
          <ac:picMkLst>
            <pc:docMk/>
            <pc:sldMk cId="3571754395" sldId="413"/>
            <ac:picMk id="3" creationId="{707FD177-FC24-F76E-C27C-9BB41EDFB6AD}"/>
          </ac:picMkLst>
        </pc:picChg>
        <pc:picChg chg="add mod">
          <ac:chgData name="신 주용" userId="ce306e5e72bceba6" providerId="LiveId" clId="{6DD1B4E2-0BC9-4EAA-89D0-EEB169F30F8E}" dt="2022-05-21T15:50:46.594" v="1377" actId="1036"/>
          <ac:picMkLst>
            <pc:docMk/>
            <pc:sldMk cId="3571754395" sldId="413"/>
            <ac:picMk id="4" creationId="{A632DADE-65C6-8CF1-17CD-1F3A7C73E053}"/>
          </ac:picMkLst>
        </pc:picChg>
        <pc:picChg chg="del">
          <ac:chgData name="신 주용" userId="ce306e5e72bceba6" providerId="LiveId" clId="{6DD1B4E2-0BC9-4EAA-89D0-EEB169F30F8E}" dt="2022-05-21T15:38:49.785" v="1344" actId="478"/>
          <ac:picMkLst>
            <pc:docMk/>
            <pc:sldMk cId="3571754395" sldId="413"/>
            <ac:picMk id="5" creationId="{7E8C2C8A-6FAD-CABE-60C6-1DADE5A35F12}"/>
          </ac:picMkLst>
        </pc:picChg>
      </pc:sldChg>
      <pc:sldChg chg="addSp delSp modSp add mod">
        <pc:chgData name="신 주용" userId="ce306e5e72bceba6" providerId="LiveId" clId="{6DD1B4E2-0BC9-4EAA-89D0-EEB169F30F8E}" dt="2022-05-21T15:55:27.553" v="2078" actId="1076"/>
        <pc:sldMkLst>
          <pc:docMk/>
          <pc:sldMk cId="2511680573" sldId="414"/>
        </pc:sldMkLst>
        <pc:spChg chg="mod">
          <ac:chgData name="신 주용" userId="ce306e5e72bceba6" providerId="LiveId" clId="{6DD1B4E2-0BC9-4EAA-89D0-EEB169F30F8E}" dt="2022-05-21T15:55:13.664" v="2075" actId="20577"/>
          <ac:spMkLst>
            <pc:docMk/>
            <pc:sldMk cId="2511680573" sldId="414"/>
            <ac:spMk id="25" creationId="{08D027ED-C57B-7185-3257-50D158DA9908}"/>
          </ac:spMkLst>
        </pc:spChg>
        <pc:picChg chg="add mod">
          <ac:chgData name="신 주용" userId="ce306e5e72bceba6" providerId="LiveId" clId="{6DD1B4E2-0BC9-4EAA-89D0-EEB169F30F8E}" dt="2022-05-21T15:55:27.553" v="2078" actId="1076"/>
          <ac:picMkLst>
            <pc:docMk/>
            <pc:sldMk cId="2511680573" sldId="414"/>
            <ac:picMk id="3" creationId="{2ABEE147-D35A-A4A5-0770-CDC0CDE39F5E}"/>
          </ac:picMkLst>
        </pc:picChg>
        <pc:picChg chg="del">
          <ac:chgData name="신 주용" userId="ce306e5e72bceba6" providerId="LiveId" clId="{6DD1B4E2-0BC9-4EAA-89D0-EEB169F30F8E}" dt="2022-05-21T15:50:20.023" v="1361" actId="478"/>
          <ac:picMkLst>
            <pc:docMk/>
            <pc:sldMk cId="2511680573" sldId="414"/>
            <ac:picMk id="4" creationId="{A632DADE-65C6-8CF1-17CD-1F3A7C73E053}"/>
          </ac:picMkLst>
        </pc:picChg>
        <pc:picChg chg="add mod">
          <ac:chgData name="신 주용" userId="ce306e5e72bceba6" providerId="LiveId" clId="{6DD1B4E2-0BC9-4EAA-89D0-EEB169F30F8E}" dt="2022-05-21T15:52:32.935" v="1572" actId="1076"/>
          <ac:picMkLst>
            <pc:docMk/>
            <pc:sldMk cId="2511680573" sldId="414"/>
            <ac:picMk id="9" creationId="{4DC94A26-0349-6DAD-30F5-039BAC444FA6}"/>
          </ac:picMkLst>
        </pc:picChg>
      </pc:sldChg>
      <pc:sldChg chg="addSp delSp modSp add mod">
        <pc:chgData name="신 주용" userId="ce306e5e72bceba6" providerId="LiveId" clId="{6DD1B4E2-0BC9-4EAA-89D0-EEB169F30F8E}" dt="2022-05-21T15:58:33.101" v="2482"/>
        <pc:sldMkLst>
          <pc:docMk/>
          <pc:sldMk cId="4036459227" sldId="415"/>
        </pc:sldMkLst>
        <pc:spChg chg="add del mod">
          <ac:chgData name="신 주용" userId="ce306e5e72bceba6" providerId="LiveId" clId="{6DD1B4E2-0BC9-4EAA-89D0-EEB169F30F8E}" dt="2022-05-21T15:58:33.101" v="2482"/>
          <ac:spMkLst>
            <pc:docMk/>
            <pc:sldMk cId="4036459227" sldId="415"/>
            <ac:spMk id="21" creationId="{8A3C6379-A67E-31E8-3743-51264B23EF29}"/>
          </ac:spMkLst>
        </pc:spChg>
        <pc:spChg chg="add del mod">
          <ac:chgData name="신 주용" userId="ce306e5e72bceba6" providerId="LiveId" clId="{6DD1B4E2-0BC9-4EAA-89D0-EEB169F30F8E}" dt="2022-05-21T15:58:33.101" v="2482"/>
          <ac:spMkLst>
            <pc:docMk/>
            <pc:sldMk cId="4036459227" sldId="415"/>
            <ac:spMk id="22" creationId="{39BEB644-FE1C-E83E-EBE9-316C8D5B3379}"/>
          </ac:spMkLst>
        </pc:spChg>
        <pc:spChg chg="mod">
          <ac:chgData name="신 주용" userId="ce306e5e72bceba6" providerId="LiveId" clId="{6DD1B4E2-0BC9-4EAA-89D0-EEB169F30F8E}" dt="2022-05-21T15:57:45.387" v="2420"/>
          <ac:spMkLst>
            <pc:docMk/>
            <pc:sldMk cId="4036459227" sldId="415"/>
            <ac:spMk id="25" creationId="{08D027ED-C57B-7185-3257-50D158DA9908}"/>
          </ac:spMkLst>
        </pc:spChg>
        <pc:picChg chg="del">
          <ac:chgData name="신 주용" userId="ce306e5e72bceba6" providerId="LiveId" clId="{6DD1B4E2-0BC9-4EAA-89D0-EEB169F30F8E}" dt="2022-05-21T15:56:19.043" v="2080" actId="478"/>
          <ac:picMkLst>
            <pc:docMk/>
            <pc:sldMk cId="4036459227" sldId="415"/>
            <ac:picMk id="3" creationId="{2ABEE147-D35A-A4A5-0770-CDC0CDE39F5E}"/>
          </ac:picMkLst>
        </pc:picChg>
        <pc:picChg chg="add del mod">
          <ac:chgData name="신 주용" userId="ce306e5e72bceba6" providerId="LiveId" clId="{6DD1B4E2-0BC9-4EAA-89D0-EEB169F30F8E}" dt="2022-05-21T15:56:26.197" v="2091"/>
          <ac:picMkLst>
            <pc:docMk/>
            <pc:sldMk cId="4036459227" sldId="415"/>
            <ac:picMk id="4" creationId="{25D03A74-223C-C868-6630-32B30BD11D22}"/>
          </ac:picMkLst>
        </pc:picChg>
        <pc:picChg chg="del">
          <ac:chgData name="신 주용" userId="ce306e5e72bceba6" providerId="LiveId" clId="{6DD1B4E2-0BC9-4EAA-89D0-EEB169F30F8E}" dt="2022-05-21T15:56:19.043" v="2080" actId="478"/>
          <ac:picMkLst>
            <pc:docMk/>
            <pc:sldMk cId="4036459227" sldId="415"/>
            <ac:picMk id="9" creationId="{4DC94A26-0349-6DAD-30F5-039BAC444FA6}"/>
          </ac:picMkLst>
        </pc:picChg>
        <pc:picChg chg="add del mod">
          <ac:chgData name="신 주용" userId="ce306e5e72bceba6" providerId="LiveId" clId="{6DD1B4E2-0BC9-4EAA-89D0-EEB169F30F8E}" dt="2022-05-21T15:56:26.197" v="2091"/>
          <ac:picMkLst>
            <pc:docMk/>
            <pc:sldMk cId="4036459227" sldId="415"/>
            <ac:picMk id="10" creationId="{E0A06FDA-C8A8-2A7A-7A2C-2610A40A695C}"/>
          </ac:picMkLst>
        </pc:picChg>
        <pc:picChg chg="add del mod">
          <ac:chgData name="신 주용" userId="ce306e5e72bceba6" providerId="LiveId" clId="{6DD1B4E2-0BC9-4EAA-89D0-EEB169F30F8E}" dt="2022-05-21T15:56:26.197" v="2091"/>
          <ac:picMkLst>
            <pc:docMk/>
            <pc:sldMk cId="4036459227" sldId="415"/>
            <ac:picMk id="16" creationId="{573DB838-6F1E-852E-8B1E-F117B70870B3}"/>
          </ac:picMkLst>
        </pc:picChg>
        <pc:picChg chg="add mod">
          <ac:chgData name="신 주용" userId="ce306e5e72bceba6" providerId="LiveId" clId="{6DD1B4E2-0BC9-4EAA-89D0-EEB169F30F8E}" dt="2022-05-21T15:56:44.715" v="2103" actId="1076"/>
          <ac:picMkLst>
            <pc:docMk/>
            <pc:sldMk cId="4036459227" sldId="415"/>
            <ac:picMk id="18" creationId="{A4AD71F8-0EC1-73F0-FD5D-25C28AB6F355}"/>
          </ac:picMkLst>
        </pc:picChg>
        <pc:picChg chg="add mod">
          <ac:chgData name="신 주용" userId="ce306e5e72bceba6" providerId="LiveId" clId="{6DD1B4E2-0BC9-4EAA-89D0-EEB169F30F8E}" dt="2022-05-21T15:56:47.711" v="2104" actId="1076"/>
          <ac:picMkLst>
            <pc:docMk/>
            <pc:sldMk cId="4036459227" sldId="415"/>
            <ac:picMk id="20" creationId="{9988683E-0351-CCB4-FA7D-8CC8D5506EDE}"/>
          </ac:picMkLst>
        </pc:picChg>
      </pc:sldChg>
      <pc:sldChg chg="modSp add mod ord">
        <pc:chgData name="신 주용" userId="ce306e5e72bceba6" providerId="LiveId" clId="{6DD1B4E2-0BC9-4EAA-89D0-EEB169F30F8E}" dt="2022-05-21T15:58:40.754" v="2515"/>
        <pc:sldMkLst>
          <pc:docMk/>
          <pc:sldMk cId="2018713712" sldId="416"/>
        </pc:sldMkLst>
        <pc:spChg chg="mod">
          <ac:chgData name="신 주용" userId="ce306e5e72bceba6" providerId="LiveId" clId="{6DD1B4E2-0BC9-4EAA-89D0-EEB169F30F8E}" dt="2022-05-21T15:58:40.754" v="2515"/>
          <ac:spMkLst>
            <pc:docMk/>
            <pc:sldMk cId="2018713712" sldId="416"/>
            <ac:spMk id="36" creationId="{C87EE3C9-854B-49A6-99D9-2933E19EAD82}"/>
          </ac:spMkLst>
        </pc:spChg>
      </pc:sldChg>
      <pc:sldChg chg="modSp add del mod ord">
        <pc:chgData name="신 주용" userId="ce306e5e72bceba6" providerId="LiveId" clId="{6DD1B4E2-0BC9-4EAA-89D0-EEB169F30F8E}" dt="2022-05-21T15:58:31.759" v="2481" actId="2890"/>
        <pc:sldMkLst>
          <pc:docMk/>
          <pc:sldMk cId="2307898735" sldId="416"/>
        </pc:sldMkLst>
        <pc:spChg chg="mod">
          <ac:chgData name="신 주용" userId="ce306e5e72bceba6" providerId="LiveId" clId="{6DD1B4E2-0BC9-4EAA-89D0-EEB169F30F8E}" dt="2022-05-21T15:58:29.915" v="2479" actId="20577"/>
          <ac:spMkLst>
            <pc:docMk/>
            <pc:sldMk cId="2307898735" sldId="416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6DD1B4E2-0BC9-4EAA-89D0-EEB169F30F8E}" dt="2022-05-21T16:05:47.379" v="2969" actId="20577"/>
        <pc:sldMkLst>
          <pc:docMk/>
          <pc:sldMk cId="802322323" sldId="417"/>
        </pc:sldMkLst>
        <pc:spChg chg="mod">
          <ac:chgData name="신 주용" userId="ce306e5e72bceba6" providerId="LiveId" clId="{6DD1B4E2-0BC9-4EAA-89D0-EEB169F30F8E}" dt="2022-05-21T15:58:47.777" v="2544"/>
          <ac:spMkLst>
            <pc:docMk/>
            <pc:sldMk cId="802322323" sldId="417"/>
            <ac:spMk id="14" creationId="{7AA523DA-F32B-4AF2-A924-947D338998C0}"/>
          </ac:spMkLst>
        </pc:spChg>
        <pc:spChg chg="add mod">
          <ac:chgData name="신 주용" userId="ce306e5e72bceba6" providerId="LiveId" clId="{6DD1B4E2-0BC9-4EAA-89D0-EEB169F30F8E}" dt="2022-05-21T16:05:47.379" v="2969" actId="20577"/>
          <ac:spMkLst>
            <pc:docMk/>
            <pc:sldMk cId="802322323" sldId="417"/>
            <ac:spMk id="19" creationId="{9EB3D77F-83D7-434A-FD5F-3D3E2806FBC1}"/>
          </ac:spMkLst>
        </pc:spChg>
        <pc:spChg chg="add mod">
          <ac:chgData name="신 주용" userId="ce306e5e72bceba6" providerId="LiveId" clId="{6DD1B4E2-0BC9-4EAA-89D0-EEB169F30F8E}" dt="2022-05-21T16:00:41.763" v="2677" actId="1076"/>
          <ac:spMkLst>
            <pc:docMk/>
            <pc:sldMk cId="802322323" sldId="417"/>
            <ac:spMk id="21" creationId="{F712D15E-4128-713C-9A88-358A2746CC11}"/>
          </ac:spMkLst>
        </pc:spChg>
        <pc:spChg chg="add mod ord">
          <ac:chgData name="신 주용" userId="ce306e5e72bceba6" providerId="LiveId" clId="{6DD1B4E2-0BC9-4EAA-89D0-EEB169F30F8E}" dt="2022-05-21T16:01:45.234" v="2744" actId="1076"/>
          <ac:spMkLst>
            <pc:docMk/>
            <pc:sldMk cId="802322323" sldId="417"/>
            <ac:spMk id="22" creationId="{45A4B6C4-42E0-5BCE-3F4D-EA21ED55C7A7}"/>
          </ac:spMkLst>
        </pc:spChg>
        <pc:spChg chg="del mod">
          <ac:chgData name="신 주용" userId="ce306e5e72bceba6" providerId="LiveId" clId="{6DD1B4E2-0BC9-4EAA-89D0-EEB169F30F8E}" dt="2022-05-21T15:59:47.180" v="2554" actId="478"/>
          <ac:spMkLst>
            <pc:docMk/>
            <pc:sldMk cId="802322323" sldId="417"/>
            <ac:spMk id="25" creationId="{08D027ED-C57B-7185-3257-50D158DA9908}"/>
          </ac:spMkLst>
        </pc:spChg>
        <pc:spChg chg="add del">
          <ac:chgData name="신 주용" userId="ce306e5e72bceba6" providerId="LiveId" clId="{6DD1B4E2-0BC9-4EAA-89D0-EEB169F30F8E}" dt="2022-05-21T16:01:28.619" v="2739" actId="22"/>
          <ac:spMkLst>
            <pc:docMk/>
            <pc:sldMk cId="802322323" sldId="417"/>
            <ac:spMk id="26" creationId="{FD646CB6-8332-30CA-C083-5167E7AE6F80}"/>
          </ac:spMkLst>
        </pc:spChg>
        <pc:spChg chg="add mod">
          <ac:chgData name="신 주용" userId="ce306e5e72bceba6" providerId="LiveId" clId="{6DD1B4E2-0BC9-4EAA-89D0-EEB169F30F8E}" dt="2022-05-21T16:05:06.287" v="2835" actId="20577"/>
          <ac:spMkLst>
            <pc:docMk/>
            <pc:sldMk cId="802322323" sldId="417"/>
            <ac:spMk id="27" creationId="{7AA476DB-3B37-8765-EF9C-8B9B43E079D7}"/>
          </ac:spMkLst>
        </pc:spChg>
        <pc:picChg chg="add mod modCrop">
          <ac:chgData name="신 주용" userId="ce306e5e72bceba6" providerId="LiveId" clId="{6DD1B4E2-0BC9-4EAA-89D0-EEB169F30F8E}" dt="2022-05-21T15:59:37.346" v="2549" actId="1076"/>
          <ac:picMkLst>
            <pc:docMk/>
            <pc:sldMk cId="802322323" sldId="417"/>
            <ac:picMk id="3" creationId="{425DD947-9E71-6D4B-2E84-23C462E5B5F2}"/>
          </ac:picMkLst>
        </pc:picChg>
        <pc:picChg chg="add del mod">
          <ac:chgData name="신 주용" userId="ce306e5e72bceba6" providerId="LiveId" clId="{6DD1B4E2-0BC9-4EAA-89D0-EEB169F30F8E}" dt="2022-05-21T16:01:40.179" v="2742" actId="478"/>
          <ac:picMkLst>
            <pc:docMk/>
            <pc:sldMk cId="802322323" sldId="417"/>
            <ac:picMk id="5" creationId="{EBA39661-7AC3-322A-3C6B-D0943B58503C}"/>
          </ac:picMkLst>
        </pc:picChg>
        <pc:picChg chg="add mod">
          <ac:chgData name="신 주용" userId="ce306e5e72bceba6" providerId="LiveId" clId="{6DD1B4E2-0BC9-4EAA-89D0-EEB169F30F8E}" dt="2022-05-21T16:01:43.278" v="2743" actId="1076"/>
          <ac:picMkLst>
            <pc:docMk/>
            <pc:sldMk cId="802322323" sldId="417"/>
            <ac:picMk id="16" creationId="{0FE36B89-14F8-3648-17F7-168420EBC6A9}"/>
          </ac:picMkLst>
        </pc:picChg>
        <pc:picChg chg="del">
          <ac:chgData name="신 주용" userId="ce306e5e72bceba6" providerId="LiveId" clId="{6DD1B4E2-0BC9-4EAA-89D0-EEB169F30F8E}" dt="2022-05-21T15:58:48.685" v="2545" actId="478"/>
          <ac:picMkLst>
            <pc:docMk/>
            <pc:sldMk cId="802322323" sldId="417"/>
            <ac:picMk id="18" creationId="{A4AD71F8-0EC1-73F0-FD5D-25C28AB6F355}"/>
          </ac:picMkLst>
        </pc:picChg>
        <pc:picChg chg="del">
          <ac:chgData name="신 주용" userId="ce306e5e72bceba6" providerId="LiveId" clId="{6DD1B4E2-0BC9-4EAA-89D0-EEB169F30F8E}" dt="2022-05-21T15:58:48.685" v="2545" actId="478"/>
          <ac:picMkLst>
            <pc:docMk/>
            <pc:sldMk cId="802322323" sldId="417"/>
            <ac:picMk id="20" creationId="{9988683E-0351-CCB4-FA7D-8CC8D5506EDE}"/>
          </ac:picMkLst>
        </pc:picChg>
      </pc:sldChg>
      <pc:sldChg chg="addSp delSp modSp add mod">
        <pc:chgData name="신 주용" userId="ce306e5e72bceba6" providerId="LiveId" clId="{6DD1B4E2-0BC9-4EAA-89D0-EEB169F30F8E}" dt="2022-05-21T16:07:47.835" v="3193" actId="1036"/>
        <pc:sldMkLst>
          <pc:docMk/>
          <pc:sldMk cId="3244219617" sldId="418"/>
        </pc:sldMkLst>
        <pc:spChg chg="mod">
          <ac:chgData name="신 주용" userId="ce306e5e72bceba6" providerId="LiveId" clId="{6DD1B4E2-0BC9-4EAA-89D0-EEB169F30F8E}" dt="2022-05-21T16:07:41.229" v="3169" actId="1036"/>
          <ac:spMkLst>
            <pc:docMk/>
            <pc:sldMk cId="3244219617" sldId="418"/>
            <ac:spMk id="19" creationId="{9EB3D77F-83D7-434A-FD5F-3D3E2806FBC1}"/>
          </ac:spMkLst>
        </pc:spChg>
        <pc:spChg chg="del">
          <ac:chgData name="신 주용" userId="ce306e5e72bceba6" providerId="LiveId" clId="{6DD1B4E2-0BC9-4EAA-89D0-EEB169F30F8E}" dt="2022-05-21T16:05:54.644" v="2972" actId="478"/>
          <ac:spMkLst>
            <pc:docMk/>
            <pc:sldMk cId="3244219617" sldId="418"/>
            <ac:spMk id="21" creationId="{F712D15E-4128-713C-9A88-358A2746CC11}"/>
          </ac:spMkLst>
        </pc:spChg>
        <pc:spChg chg="del">
          <ac:chgData name="신 주용" userId="ce306e5e72bceba6" providerId="LiveId" clId="{6DD1B4E2-0BC9-4EAA-89D0-EEB169F30F8E}" dt="2022-05-21T16:05:54.644" v="2972" actId="478"/>
          <ac:spMkLst>
            <pc:docMk/>
            <pc:sldMk cId="3244219617" sldId="418"/>
            <ac:spMk id="22" creationId="{45A4B6C4-42E0-5BCE-3F4D-EA21ED55C7A7}"/>
          </ac:spMkLst>
        </pc:spChg>
        <pc:spChg chg="del">
          <ac:chgData name="신 주용" userId="ce306e5e72bceba6" providerId="LiveId" clId="{6DD1B4E2-0BC9-4EAA-89D0-EEB169F30F8E}" dt="2022-05-21T16:05:54.644" v="2972" actId="478"/>
          <ac:spMkLst>
            <pc:docMk/>
            <pc:sldMk cId="3244219617" sldId="418"/>
            <ac:spMk id="27" creationId="{7AA476DB-3B37-8765-EF9C-8B9B43E079D7}"/>
          </ac:spMkLst>
        </pc:spChg>
        <pc:picChg chg="del">
          <ac:chgData name="신 주용" userId="ce306e5e72bceba6" providerId="LiveId" clId="{6DD1B4E2-0BC9-4EAA-89D0-EEB169F30F8E}" dt="2022-05-21T16:05:51.853" v="2971" actId="478"/>
          <ac:picMkLst>
            <pc:docMk/>
            <pc:sldMk cId="3244219617" sldId="418"/>
            <ac:picMk id="3" creationId="{425DD947-9E71-6D4B-2E84-23C462E5B5F2}"/>
          </ac:picMkLst>
        </pc:picChg>
        <pc:picChg chg="add mod">
          <ac:chgData name="신 주용" userId="ce306e5e72bceba6" providerId="LiveId" clId="{6DD1B4E2-0BC9-4EAA-89D0-EEB169F30F8E}" dt="2022-05-21T16:07:47.835" v="3193" actId="1036"/>
          <ac:picMkLst>
            <pc:docMk/>
            <pc:sldMk cId="3244219617" sldId="418"/>
            <ac:picMk id="4" creationId="{56680F43-68E6-47CA-1EF9-A7B227946D29}"/>
          </ac:picMkLst>
        </pc:picChg>
        <pc:picChg chg="add mod">
          <ac:chgData name="신 주용" userId="ce306e5e72bceba6" providerId="LiveId" clId="{6DD1B4E2-0BC9-4EAA-89D0-EEB169F30F8E}" dt="2022-05-21T16:07:43.943" v="3181" actId="1037"/>
          <ac:picMkLst>
            <pc:docMk/>
            <pc:sldMk cId="3244219617" sldId="418"/>
            <ac:picMk id="9" creationId="{604DAA5E-79A4-4A6F-1BAC-55093955BC9B}"/>
          </ac:picMkLst>
        </pc:picChg>
        <pc:picChg chg="add del mod">
          <ac:chgData name="신 주용" userId="ce306e5e72bceba6" providerId="LiveId" clId="{6DD1B4E2-0BC9-4EAA-89D0-EEB169F30F8E}" dt="2022-05-21T16:07:13.310" v="3151" actId="21"/>
          <ac:picMkLst>
            <pc:docMk/>
            <pc:sldMk cId="3244219617" sldId="418"/>
            <ac:picMk id="12" creationId="{68E7D3A1-C7C5-E34A-A179-FC459032B55A}"/>
          </ac:picMkLst>
        </pc:picChg>
        <pc:picChg chg="del">
          <ac:chgData name="신 주용" userId="ce306e5e72bceba6" providerId="LiveId" clId="{6DD1B4E2-0BC9-4EAA-89D0-EEB169F30F8E}" dt="2022-05-21T16:05:51.853" v="2971" actId="478"/>
          <ac:picMkLst>
            <pc:docMk/>
            <pc:sldMk cId="3244219617" sldId="418"/>
            <ac:picMk id="16" creationId="{0FE36B89-14F8-3648-17F7-168420EBC6A9}"/>
          </ac:picMkLst>
        </pc:picChg>
        <pc:picChg chg="add del mod">
          <ac:chgData name="신 주용" userId="ce306e5e72bceba6" providerId="LiveId" clId="{6DD1B4E2-0BC9-4EAA-89D0-EEB169F30F8E}" dt="2022-05-21T16:07:13.310" v="3151" actId="21"/>
          <ac:picMkLst>
            <pc:docMk/>
            <pc:sldMk cId="3244219617" sldId="418"/>
            <ac:picMk id="18" creationId="{0892F5E3-DF2E-6954-8353-F5848B620520}"/>
          </ac:picMkLst>
        </pc:picChg>
      </pc:sldChg>
      <pc:sldChg chg="addSp delSp modSp add mod">
        <pc:chgData name="신 주용" userId="ce306e5e72bceba6" providerId="LiveId" clId="{6DD1B4E2-0BC9-4EAA-89D0-EEB169F30F8E}" dt="2022-05-21T16:22:47.269" v="4187" actId="1035"/>
        <pc:sldMkLst>
          <pc:docMk/>
          <pc:sldMk cId="2236441913" sldId="419"/>
        </pc:sldMkLst>
        <pc:spChg chg="add mod">
          <ac:chgData name="신 주용" userId="ce306e5e72bceba6" providerId="LiveId" clId="{6DD1B4E2-0BC9-4EAA-89D0-EEB169F30F8E}" dt="2022-05-21T16:22:47.269" v="4187" actId="1035"/>
          <ac:spMkLst>
            <pc:docMk/>
            <pc:sldMk cId="2236441913" sldId="419"/>
            <ac:spMk id="18" creationId="{C00CD359-C2B6-11FE-FC3B-2649084809E3}"/>
          </ac:spMkLst>
        </pc:spChg>
        <pc:spChg chg="mod">
          <ac:chgData name="신 주용" userId="ce306e5e72bceba6" providerId="LiveId" clId="{6DD1B4E2-0BC9-4EAA-89D0-EEB169F30F8E}" dt="2022-05-21T16:22:44.585" v="4186" actId="1036"/>
          <ac:spMkLst>
            <pc:docMk/>
            <pc:sldMk cId="2236441913" sldId="419"/>
            <ac:spMk id="19" creationId="{9EB3D77F-83D7-434A-FD5F-3D3E2806FBC1}"/>
          </ac:spMkLst>
        </pc:spChg>
        <pc:spChg chg="add del mod">
          <ac:chgData name="신 주용" userId="ce306e5e72bceba6" providerId="LiveId" clId="{6DD1B4E2-0BC9-4EAA-89D0-EEB169F30F8E}" dt="2022-05-21T16:11:24.693" v="3842"/>
          <ac:spMkLst>
            <pc:docMk/>
            <pc:sldMk cId="2236441913" sldId="419"/>
            <ac:spMk id="20" creationId="{A3E55593-74F6-2A2D-F489-420758D23EB8}"/>
          </ac:spMkLst>
        </pc:spChg>
        <pc:spChg chg="add mod">
          <ac:chgData name="신 주용" userId="ce306e5e72bceba6" providerId="LiveId" clId="{6DD1B4E2-0BC9-4EAA-89D0-EEB169F30F8E}" dt="2022-05-21T16:12:51.392" v="4047" actId="1036"/>
          <ac:spMkLst>
            <pc:docMk/>
            <pc:sldMk cId="2236441913" sldId="419"/>
            <ac:spMk id="21" creationId="{93F24E93-FA33-8052-58AA-79FD82B739CC}"/>
          </ac:spMkLst>
        </pc:spChg>
        <pc:picChg chg="add mod modCrop">
          <ac:chgData name="신 주용" userId="ce306e5e72bceba6" providerId="LiveId" clId="{6DD1B4E2-0BC9-4EAA-89D0-EEB169F30F8E}" dt="2022-05-21T16:12:20.311" v="4027" actId="1038"/>
          <ac:picMkLst>
            <pc:docMk/>
            <pc:sldMk cId="2236441913" sldId="419"/>
            <ac:picMk id="3" creationId="{AC4A332A-340D-2DFE-121C-2AB34257F524}"/>
          </ac:picMkLst>
        </pc:picChg>
        <pc:picChg chg="del">
          <ac:chgData name="신 주용" userId="ce306e5e72bceba6" providerId="LiveId" clId="{6DD1B4E2-0BC9-4EAA-89D0-EEB169F30F8E}" dt="2022-05-21T16:07:19.416" v="3153" actId="478"/>
          <ac:picMkLst>
            <pc:docMk/>
            <pc:sldMk cId="2236441913" sldId="419"/>
            <ac:picMk id="4" creationId="{56680F43-68E6-47CA-1EF9-A7B227946D29}"/>
          </ac:picMkLst>
        </pc:picChg>
        <pc:picChg chg="del">
          <ac:chgData name="신 주용" userId="ce306e5e72bceba6" providerId="LiveId" clId="{6DD1B4E2-0BC9-4EAA-89D0-EEB169F30F8E}" dt="2022-05-21T16:07:19.416" v="3153" actId="478"/>
          <ac:picMkLst>
            <pc:docMk/>
            <pc:sldMk cId="2236441913" sldId="419"/>
            <ac:picMk id="9" creationId="{604DAA5E-79A4-4A6F-1BAC-55093955BC9B}"/>
          </ac:picMkLst>
        </pc:picChg>
        <pc:picChg chg="add mod">
          <ac:chgData name="신 주용" userId="ce306e5e72bceba6" providerId="LiveId" clId="{6DD1B4E2-0BC9-4EAA-89D0-EEB169F30F8E}" dt="2022-05-21T16:10:21.174" v="3563" actId="1036"/>
          <ac:picMkLst>
            <pc:docMk/>
            <pc:sldMk cId="2236441913" sldId="419"/>
            <ac:picMk id="16" creationId="{46442A86-5446-8B28-9D3C-B193527A375C}"/>
          </ac:picMkLst>
        </pc:picChg>
        <pc:picChg chg="add mod">
          <ac:chgData name="신 주용" userId="ce306e5e72bceba6" providerId="LiveId" clId="{6DD1B4E2-0BC9-4EAA-89D0-EEB169F30F8E}" dt="2022-05-21T16:22:41.918" v="4182" actId="1035"/>
          <ac:picMkLst>
            <pc:docMk/>
            <pc:sldMk cId="2236441913" sldId="419"/>
            <ac:picMk id="17" creationId="{857D33CC-7D49-B86C-41B5-BE82FD470B8D}"/>
          </ac:picMkLst>
        </pc:picChg>
        <pc:picChg chg="add mod modCrop">
          <ac:chgData name="신 주용" userId="ce306e5e72bceba6" providerId="LiveId" clId="{6DD1B4E2-0BC9-4EAA-89D0-EEB169F30F8E}" dt="2022-05-21T16:12:42.047" v="4037" actId="1037"/>
          <ac:picMkLst>
            <pc:docMk/>
            <pc:sldMk cId="2236441913" sldId="419"/>
            <ac:picMk id="22" creationId="{8AEB5932-E10C-FF02-4E54-1EF07EB4E94F}"/>
          </ac:picMkLst>
        </pc:picChg>
      </pc:sldChg>
      <pc:sldChg chg="modSp add mod ord">
        <pc:chgData name="신 주용" userId="ce306e5e72bceba6" providerId="LiveId" clId="{6DD1B4E2-0BC9-4EAA-89D0-EEB169F30F8E}" dt="2022-05-21T16:13:55.216" v="4088"/>
        <pc:sldMkLst>
          <pc:docMk/>
          <pc:sldMk cId="2389536671" sldId="420"/>
        </pc:sldMkLst>
        <pc:spChg chg="mod">
          <ac:chgData name="신 주용" userId="ce306e5e72bceba6" providerId="LiveId" clId="{6DD1B4E2-0BC9-4EAA-89D0-EEB169F30F8E}" dt="2022-05-21T16:13:55.216" v="4088"/>
          <ac:spMkLst>
            <pc:docMk/>
            <pc:sldMk cId="2389536671" sldId="420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6DD1B4E2-0BC9-4EAA-89D0-EEB169F30F8E}" dt="2022-05-21T17:03:54.838" v="5994" actId="1036"/>
        <pc:sldMkLst>
          <pc:docMk/>
          <pc:sldMk cId="2658063144" sldId="421"/>
        </pc:sldMkLst>
        <pc:spChg chg="mod">
          <ac:chgData name="신 주용" userId="ce306e5e72bceba6" providerId="LiveId" clId="{6DD1B4E2-0BC9-4EAA-89D0-EEB169F30F8E}" dt="2022-05-21T16:14:05.823" v="4129"/>
          <ac:spMkLst>
            <pc:docMk/>
            <pc:sldMk cId="2658063144" sldId="421"/>
            <ac:spMk id="14" creationId="{7AA523DA-F32B-4AF2-A924-947D338998C0}"/>
          </ac:spMkLst>
        </pc:spChg>
        <pc:spChg chg="del">
          <ac:chgData name="신 주용" userId="ce306e5e72bceba6" providerId="LiveId" clId="{6DD1B4E2-0BC9-4EAA-89D0-EEB169F30F8E}" dt="2022-05-21T16:14:11.216" v="4130" actId="478"/>
          <ac:spMkLst>
            <pc:docMk/>
            <pc:sldMk cId="2658063144" sldId="421"/>
            <ac:spMk id="18" creationId="{C00CD359-C2B6-11FE-FC3B-2649084809E3}"/>
          </ac:spMkLst>
        </pc:spChg>
        <pc:spChg chg="del">
          <ac:chgData name="신 주용" userId="ce306e5e72bceba6" providerId="LiveId" clId="{6DD1B4E2-0BC9-4EAA-89D0-EEB169F30F8E}" dt="2022-05-21T16:14:11.216" v="4130" actId="478"/>
          <ac:spMkLst>
            <pc:docMk/>
            <pc:sldMk cId="2658063144" sldId="421"/>
            <ac:spMk id="19" creationId="{9EB3D77F-83D7-434A-FD5F-3D3E2806FBC1}"/>
          </ac:spMkLst>
        </pc:spChg>
        <pc:spChg chg="mod">
          <ac:chgData name="신 주용" userId="ce306e5e72bceba6" providerId="LiveId" clId="{6DD1B4E2-0BC9-4EAA-89D0-EEB169F30F8E}" dt="2022-05-21T16:30:22.372" v="4368" actId="1035"/>
          <ac:spMkLst>
            <pc:docMk/>
            <pc:sldMk cId="2658063144" sldId="421"/>
            <ac:spMk id="21" creationId="{93F24E93-FA33-8052-58AA-79FD82B739CC}"/>
          </ac:spMkLst>
        </pc:spChg>
        <pc:picChg chg="del">
          <ac:chgData name="신 주용" userId="ce306e5e72bceba6" providerId="LiveId" clId="{6DD1B4E2-0BC9-4EAA-89D0-EEB169F30F8E}" dt="2022-05-21T16:14:13.195" v="4132" actId="478"/>
          <ac:picMkLst>
            <pc:docMk/>
            <pc:sldMk cId="2658063144" sldId="421"/>
            <ac:picMk id="3" creationId="{AC4A332A-340D-2DFE-121C-2AB34257F524}"/>
          </ac:picMkLst>
        </pc:picChg>
        <pc:picChg chg="add mod">
          <ac:chgData name="신 주용" userId="ce306e5e72bceba6" providerId="LiveId" clId="{6DD1B4E2-0BC9-4EAA-89D0-EEB169F30F8E}" dt="2022-05-21T17:03:54.838" v="5994" actId="1036"/>
          <ac:picMkLst>
            <pc:docMk/>
            <pc:sldMk cId="2658063144" sldId="421"/>
            <ac:picMk id="4" creationId="{1C008B0F-2577-A507-F5D5-EF65E7889EF8}"/>
          </ac:picMkLst>
        </pc:picChg>
        <pc:picChg chg="add mod modCrop">
          <ac:chgData name="신 주용" userId="ce306e5e72bceba6" providerId="LiveId" clId="{6DD1B4E2-0BC9-4EAA-89D0-EEB169F30F8E}" dt="2022-05-21T17:03:54.838" v="5994" actId="1036"/>
          <ac:picMkLst>
            <pc:docMk/>
            <pc:sldMk cId="2658063144" sldId="421"/>
            <ac:picMk id="9" creationId="{82BE4CF9-2104-34EE-D88C-9F20A62222E0}"/>
          </ac:picMkLst>
        </pc:picChg>
        <pc:picChg chg="del">
          <ac:chgData name="신 주용" userId="ce306e5e72bceba6" providerId="LiveId" clId="{6DD1B4E2-0BC9-4EAA-89D0-EEB169F30F8E}" dt="2022-05-21T16:14:11.216" v="4130" actId="478"/>
          <ac:picMkLst>
            <pc:docMk/>
            <pc:sldMk cId="2658063144" sldId="421"/>
            <ac:picMk id="16" creationId="{46442A86-5446-8B28-9D3C-B193527A375C}"/>
          </ac:picMkLst>
        </pc:picChg>
        <pc:picChg chg="del">
          <ac:chgData name="신 주용" userId="ce306e5e72bceba6" providerId="LiveId" clId="{6DD1B4E2-0BC9-4EAA-89D0-EEB169F30F8E}" dt="2022-05-21T16:14:11.216" v="4130" actId="478"/>
          <ac:picMkLst>
            <pc:docMk/>
            <pc:sldMk cId="2658063144" sldId="421"/>
            <ac:picMk id="17" creationId="{857D33CC-7D49-B86C-41B5-BE82FD470B8D}"/>
          </ac:picMkLst>
        </pc:picChg>
        <pc:picChg chg="del mod">
          <ac:chgData name="신 주용" userId="ce306e5e72bceba6" providerId="LiveId" clId="{6DD1B4E2-0BC9-4EAA-89D0-EEB169F30F8E}" dt="2022-05-21T16:14:13.195" v="4132" actId="478"/>
          <ac:picMkLst>
            <pc:docMk/>
            <pc:sldMk cId="2658063144" sldId="421"/>
            <ac:picMk id="22" creationId="{8AEB5932-E10C-FF02-4E54-1EF07EB4E94F}"/>
          </ac:picMkLst>
        </pc:picChg>
      </pc:sldChg>
      <pc:sldChg chg="addSp delSp modSp add mod">
        <pc:chgData name="신 주용" userId="ce306e5e72bceba6" providerId="LiveId" clId="{6DD1B4E2-0BC9-4EAA-89D0-EEB169F30F8E}" dt="2022-05-21T16:32:52.935" v="4628" actId="1036"/>
        <pc:sldMkLst>
          <pc:docMk/>
          <pc:sldMk cId="971872581" sldId="422"/>
        </pc:sldMkLst>
        <pc:spChg chg="mod">
          <ac:chgData name="신 주용" userId="ce306e5e72bceba6" providerId="LiveId" clId="{6DD1B4E2-0BC9-4EAA-89D0-EEB169F30F8E}" dt="2022-05-21T16:32:52.935" v="4628" actId="1036"/>
          <ac:spMkLst>
            <pc:docMk/>
            <pc:sldMk cId="971872581" sldId="422"/>
            <ac:spMk id="21" creationId="{93F24E93-FA33-8052-58AA-79FD82B739CC}"/>
          </ac:spMkLst>
        </pc:spChg>
        <pc:picChg chg="add mod">
          <ac:chgData name="신 주용" userId="ce306e5e72bceba6" providerId="LiveId" clId="{6DD1B4E2-0BC9-4EAA-89D0-EEB169F30F8E}" dt="2022-05-21T16:32:52.935" v="4628" actId="1036"/>
          <ac:picMkLst>
            <pc:docMk/>
            <pc:sldMk cId="971872581" sldId="422"/>
            <ac:picMk id="3" creationId="{4D4115B3-8C3B-C74C-641F-497DD9683E07}"/>
          </ac:picMkLst>
        </pc:picChg>
        <pc:picChg chg="del">
          <ac:chgData name="신 주용" userId="ce306e5e72bceba6" providerId="LiveId" clId="{6DD1B4E2-0BC9-4EAA-89D0-EEB169F30F8E}" dt="2022-05-21T16:30:28.571" v="4370" actId="478"/>
          <ac:picMkLst>
            <pc:docMk/>
            <pc:sldMk cId="971872581" sldId="422"/>
            <ac:picMk id="4" creationId="{1C008B0F-2577-A507-F5D5-EF65E7889EF8}"/>
          </ac:picMkLst>
        </pc:picChg>
        <pc:picChg chg="del">
          <ac:chgData name="신 주용" userId="ce306e5e72bceba6" providerId="LiveId" clId="{6DD1B4E2-0BC9-4EAA-89D0-EEB169F30F8E}" dt="2022-05-21T16:30:28.571" v="4370" actId="478"/>
          <ac:picMkLst>
            <pc:docMk/>
            <pc:sldMk cId="971872581" sldId="422"/>
            <ac:picMk id="9" creationId="{82BE4CF9-2104-34EE-D88C-9F20A62222E0}"/>
          </ac:picMkLst>
        </pc:picChg>
      </pc:sldChg>
      <pc:sldChg chg="modSp add del mod">
        <pc:chgData name="신 주용" userId="ce306e5e72bceba6" providerId="LiveId" clId="{6DD1B4E2-0BC9-4EAA-89D0-EEB169F30F8E}" dt="2022-05-21T16:34:37.711" v="4650" actId="47"/>
        <pc:sldMkLst>
          <pc:docMk/>
          <pc:sldMk cId="871827007" sldId="423"/>
        </pc:sldMkLst>
        <pc:spChg chg="mod">
          <ac:chgData name="신 주용" userId="ce306e5e72bceba6" providerId="LiveId" clId="{6DD1B4E2-0BC9-4EAA-89D0-EEB169F30F8E}" dt="2022-05-21T16:33:30.945" v="4636" actId="1035"/>
          <ac:spMkLst>
            <pc:docMk/>
            <pc:sldMk cId="871827007" sldId="423"/>
            <ac:spMk id="21" creationId="{93F24E93-FA33-8052-58AA-79FD82B739CC}"/>
          </ac:spMkLst>
        </pc:spChg>
        <pc:picChg chg="mod">
          <ac:chgData name="신 주용" userId="ce306e5e72bceba6" providerId="LiveId" clId="{6DD1B4E2-0BC9-4EAA-89D0-EEB169F30F8E}" dt="2022-05-21T16:33:30.945" v="4636" actId="1035"/>
          <ac:picMkLst>
            <pc:docMk/>
            <pc:sldMk cId="871827007" sldId="423"/>
            <ac:picMk id="3" creationId="{4D4115B3-8C3B-C74C-641F-497DD9683E07}"/>
          </ac:picMkLst>
        </pc:picChg>
      </pc:sldChg>
      <pc:sldChg chg="addSp delSp modSp add mod">
        <pc:chgData name="신 주용" userId="ce306e5e72bceba6" providerId="LiveId" clId="{6DD1B4E2-0BC9-4EAA-89D0-EEB169F30F8E}" dt="2022-05-21T17:01:05.935" v="5856" actId="20578"/>
        <pc:sldMkLst>
          <pc:docMk/>
          <pc:sldMk cId="1853235155" sldId="424"/>
        </pc:sldMkLst>
        <pc:spChg chg="mod">
          <ac:chgData name="신 주용" userId="ce306e5e72bceba6" providerId="LiveId" clId="{6DD1B4E2-0BC9-4EAA-89D0-EEB169F30F8E}" dt="2022-05-21T17:01:05.935" v="5856" actId="20578"/>
          <ac:spMkLst>
            <pc:docMk/>
            <pc:sldMk cId="1853235155" sldId="424"/>
            <ac:spMk id="21" creationId="{93F24E93-FA33-8052-58AA-79FD82B739CC}"/>
          </ac:spMkLst>
        </pc:spChg>
        <pc:picChg chg="del">
          <ac:chgData name="신 주용" userId="ce306e5e72bceba6" providerId="LiveId" clId="{6DD1B4E2-0BC9-4EAA-89D0-EEB169F30F8E}" dt="2022-05-21T16:33:37.220" v="4638" actId="478"/>
          <ac:picMkLst>
            <pc:docMk/>
            <pc:sldMk cId="1853235155" sldId="424"/>
            <ac:picMk id="3" creationId="{4D4115B3-8C3B-C74C-641F-497DD9683E07}"/>
          </ac:picMkLst>
        </pc:picChg>
        <pc:picChg chg="add mod">
          <ac:chgData name="신 주용" userId="ce306e5e72bceba6" providerId="LiveId" clId="{6DD1B4E2-0BC9-4EAA-89D0-EEB169F30F8E}" dt="2022-05-21T17:00:57.765" v="5854" actId="1035"/>
          <ac:picMkLst>
            <pc:docMk/>
            <pc:sldMk cId="1853235155" sldId="424"/>
            <ac:picMk id="4" creationId="{3449C19B-7293-5E3D-7DC0-61A346E91C85}"/>
          </ac:picMkLst>
        </pc:picChg>
      </pc:sldChg>
      <pc:sldChg chg="addSp delSp modSp add mod">
        <pc:chgData name="신 주용" userId="ce306e5e72bceba6" providerId="LiveId" clId="{6DD1B4E2-0BC9-4EAA-89D0-EEB169F30F8E}" dt="2022-05-21T17:06:22.562" v="6006" actId="20577"/>
        <pc:sldMkLst>
          <pc:docMk/>
          <pc:sldMk cId="4168512589" sldId="425"/>
        </pc:sldMkLst>
        <pc:spChg chg="add mod">
          <ac:chgData name="신 주용" userId="ce306e5e72bceba6" providerId="LiveId" clId="{6DD1B4E2-0BC9-4EAA-89D0-EEB169F30F8E}" dt="2022-05-21T17:05:10.177" v="6003" actId="1035"/>
          <ac:spMkLst>
            <pc:docMk/>
            <pc:sldMk cId="4168512589" sldId="425"/>
            <ac:spMk id="20" creationId="{C26455F2-C959-421C-8812-1C16736DA549}"/>
          </ac:spMkLst>
        </pc:spChg>
        <pc:spChg chg="mod">
          <ac:chgData name="신 주용" userId="ce306e5e72bceba6" providerId="LiveId" clId="{6DD1B4E2-0BC9-4EAA-89D0-EEB169F30F8E}" dt="2022-05-21T17:06:22.562" v="6006" actId="20577"/>
          <ac:spMkLst>
            <pc:docMk/>
            <pc:sldMk cId="4168512589" sldId="425"/>
            <ac:spMk id="21" creationId="{93F24E93-FA33-8052-58AA-79FD82B739CC}"/>
          </ac:spMkLst>
        </pc:spChg>
        <pc:spChg chg="add del mod">
          <ac:chgData name="신 주용" userId="ce306e5e72bceba6" providerId="LiveId" clId="{6DD1B4E2-0BC9-4EAA-89D0-EEB169F30F8E}" dt="2022-05-21T16:59:05.302" v="5845" actId="478"/>
          <ac:spMkLst>
            <pc:docMk/>
            <pc:sldMk cId="4168512589" sldId="425"/>
            <ac:spMk id="22" creationId="{54730C2D-2836-B275-D23A-26DEFCB1E363}"/>
          </ac:spMkLst>
        </pc:spChg>
        <pc:grpChg chg="mod">
          <ac:chgData name="신 주용" userId="ce306e5e72bceba6" providerId="LiveId" clId="{6DD1B4E2-0BC9-4EAA-89D0-EEB169F30F8E}" dt="2022-05-21T16:56:19.578" v="5719" actId="1035"/>
          <ac:grpSpMkLst>
            <pc:docMk/>
            <pc:sldMk cId="4168512589" sldId="425"/>
            <ac:grpSpMk id="15" creationId="{00000000-0000-0000-0000-000000000000}"/>
          </ac:grpSpMkLst>
        </pc:grpChg>
        <pc:picChg chg="add mod">
          <ac:chgData name="신 주용" userId="ce306e5e72bceba6" providerId="LiveId" clId="{6DD1B4E2-0BC9-4EAA-89D0-EEB169F30F8E}" dt="2022-05-21T16:56:16.980" v="5716" actId="1035"/>
          <ac:picMkLst>
            <pc:docMk/>
            <pc:sldMk cId="4168512589" sldId="425"/>
            <ac:picMk id="3" creationId="{1D76640E-D502-9684-6F65-86CFEA88E81A}"/>
          </ac:picMkLst>
        </pc:picChg>
        <pc:picChg chg="del">
          <ac:chgData name="신 주용" userId="ce306e5e72bceba6" providerId="LiveId" clId="{6DD1B4E2-0BC9-4EAA-89D0-EEB169F30F8E}" dt="2022-05-21T16:48:15.507" v="4872" actId="478"/>
          <ac:picMkLst>
            <pc:docMk/>
            <pc:sldMk cId="4168512589" sldId="425"/>
            <ac:picMk id="4" creationId="{3449C19B-7293-5E3D-7DC0-61A346E91C85}"/>
          </ac:picMkLst>
        </pc:picChg>
        <pc:picChg chg="add del mod">
          <ac:chgData name="신 주용" userId="ce306e5e72bceba6" providerId="LiveId" clId="{6DD1B4E2-0BC9-4EAA-89D0-EEB169F30F8E}" dt="2022-05-21T16:51:15.560" v="4877" actId="21"/>
          <ac:picMkLst>
            <pc:docMk/>
            <pc:sldMk cId="4168512589" sldId="425"/>
            <ac:picMk id="9" creationId="{5BD5E29F-51F7-5569-AED8-E86422A36275}"/>
          </ac:picMkLst>
        </pc:picChg>
        <pc:picChg chg="add del mod">
          <ac:chgData name="신 주용" userId="ce306e5e72bceba6" providerId="LiveId" clId="{6DD1B4E2-0BC9-4EAA-89D0-EEB169F30F8E}" dt="2022-05-21T16:51:24.596" v="4883" actId="21"/>
          <ac:picMkLst>
            <pc:docMk/>
            <pc:sldMk cId="4168512589" sldId="425"/>
            <ac:picMk id="18" creationId="{164CE3F8-14DD-E357-23B8-29A71B332002}"/>
          </ac:picMkLst>
        </pc:picChg>
      </pc:sldChg>
      <pc:sldChg chg="addSp delSp modSp add mod">
        <pc:chgData name="신 주용" userId="ce306e5e72bceba6" providerId="LiveId" clId="{6DD1B4E2-0BC9-4EAA-89D0-EEB169F30F8E}" dt="2022-05-21T17:03:08.630" v="5990" actId="1036"/>
        <pc:sldMkLst>
          <pc:docMk/>
          <pc:sldMk cId="3484737236" sldId="426"/>
        </pc:sldMkLst>
        <pc:spChg chg="mod">
          <ac:chgData name="신 주용" userId="ce306e5e72bceba6" providerId="LiveId" clId="{6DD1B4E2-0BC9-4EAA-89D0-EEB169F30F8E}" dt="2022-05-21T17:03:07.437" v="5983" actId="1036"/>
          <ac:spMkLst>
            <pc:docMk/>
            <pc:sldMk cId="3484737236" sldId="426"/>
            <ac:spMk id="21" creationId="{93F24E93-FA33-8052-58AA-79FD82B739CC}"/>
          </ac:spMkLst>
        </pc:spChg>
        <pc:picChg chg="del">
          <ac:chgData name="신 주용" userId="ce306e5e72bceba6" providerId="LiveId" clId="{6DD1B4E2-0BC9-4EAA-89D0-EEB169F30F8E}" dt="2022-05-21T16:51:31.827" v="4886" actId="478"/>
          <ac:picMkLst>
            <pc:docMk/>
            <pc:sldMk cId="3484737236" sldId="426"/>
            <ac:picMk id="3" creationId="{1D76640E-D502-9684-6F65-86CFEA88E81A}"/>
          </ac:picMkLst>
        </pc:picChg>
        <pc:picChg chg="add mod">
          <ac:chgData name="신 주용" userId="ce306e5e72bceba6" providerId="LiveId" clId="{6DD1B4E2-0BC9-4EAA-89D0-EEB169F30F8E}" dt="2022-05-21T17:03:08.630" v="5990" actId="1036"/>
          <ac:picMkLst>
            <pc:docMk/>
            <pc:sldMk cId="3484737236" sldId="426"/>
            <ac:picMk id="16" creationId="{9A0EEF59-D61D-7311-C9B9-D4F01A45F87D}"/>
          </ac:picMkLst>
        </pc:picChg>
      </pc:sldChg>
      <pc:sldChg chg="modSp add mod ord">
        <pc:chgData name="신 주용" userId="ce306e5e72bceba6" providerId="LiveId" clId="{6DD1B4E2-0BC9-4EAA-89D0-EEB169F30F8E}" dt="2022-05-21T17:06:43.093" v="6040" actId="20577"/>
        <pc:sldMkLst>
          <pc:docMk/>
          <pc:sldMk cId="2216699209" sldId="427"/>
        </pc:sldMkLst>
        <pc:spChg chg="mod">
          <ac:chgData name="신 주용" userId="ce306e5e72bceba6" providerId="LiveId" clId="{6DD1B4E2-0BC9-4EAA-89D0-EEB169F30F8E}" dt="2022-05-21T17:06:43.093" v="6040" actId="20577"/>
          <ac:spMkLst>
            <pc:docMk/>
            <pc:sldMk cId="2216699209" sldId="42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6DD1B4E2-0BC9-4EAA-89D0-EEB169F30F8E}" dt="2022-05-22T12:27:52.611" v="6421" actId="1035"/>
        <pc:sldMkLst>
          <pc:docMk/>
          <pc:sldMk cId="1702078116" sldId="428"/>
        </pc:sldMkLst>
        <pc:spChg chg="mod">
          <ac:chgData name="신 주용" userId="ce306e5e72bceba6" providerId="LiveId" clId="{6DD1B4E2-0BC9-4EAA-89D0-EEB169F30F8E}" dt="2022-05-22T12:26:56.807" v="6100" actId="20577"/>
          <ac:spMkLst>
            <pc:docMk/>
            <pc:sldMk cId="1702078116" sldId="428"/>
            <ac:spMk id="14" creationId="{7AA523DA-F32B-4AF2-A924-947D338998C0}"/>
          </ac:spMkLst>
        </pc:spChg>
        <pc:spChg chg="mod">
          <ac:chgData name="신 주용" userId="ce306e5e72bceba6" providerId="LiveId" clId="{6DD1B4E2-0BC9-4EAA-89D0-EEB169F30F8E}" dt="2022-05-22T12:27:52.611" v="6421" actId="1035"/>
          <ac:spMkLst>
            <pc:docMk/>
            <pc:sldMk cId="1702078116" sldId="428"/>
            <ac:spMk id="21" creationId="{93F24E93-FA33-8052-58AA-79FD82B739CC}"/>
          </ac:spMkLst>
        </pc:spChg>
        <pc:picChg chg="add mod modCrop">
          <ac:chgData name="신 주용" userId="ce306e5e72bceba6" providerId="LiveId" clId="{6DD1B4E2-0BC9-4EAA-89D0-EEB169F30F8E}" dt="2022-05-22T12:26:53.088" v="6089" actId="1076"/>
          <ac:picMkLst>
            <pc:docMk/>
            <pc:sldMk cId="1702078116" sldId="428"/>
            <ac:picMk id="3" creationId="{50DBDAB4-EE08-F3E3-B60D-681F8DF5B193}"/>
          </ac:picMkLst>
        </pc:picChg>
        <pc:picChg chg="add mod">
          <ac:chgData name="신 주용" userId="ce306e5e72bceba6" providerId="LiveId" clId="{6DD1B4E2-0BC9-4EAA-89D0-EEB169F30F8E}" dt="2022-05-22T12:26:53.088" v="6089" actId="1076"/>
          <ac:picMkLst>
            <pc:docMk/>
            <pc:sldMk cId="1702078116" sldId="428"/>
            <ac:picMk id="5" creationId="{CBBF2344-01CD-8EA2-4025-D00AC0B1C387}"/>
          </ac:picMkLst>
        </pc:picChg>
        <pc:picChg chg="del">
          <ac:chgData name="신 주용" userId="ce306e5e72bceba6" providerId="LiveId" clId="{6DD1B4E2-0BC9-4EAA-89D0-EEB169F30F8E}" dt="2022-05-22T12:25:45.414" v="6044" actId="478"/>
          <ac:picMkLst>
            <pc:docMk/>
            <pc:sldMk cId="1702078116" sldId="428"/>
            <ac:picMk id="16" creationId="{9A0EEF59-D61D-7311-C9B9-D4F01A45F87D}"/>
          </ac:picMkLst>
        </pc:picChg>
      </pc:sldChg>
      <pc:sldChg chg="addSp delSp modSp add mod">
        <pc:chgData name="신 주용" userId="ce306e5e72bceba6" providerId="LiveId" clId="{6DD1B4E2-0BC9-4EAA-89D0-EEB169F30F8E}" dt="2022-05-22T12:38:07.117" v="7362" actId="1036"/>
        <pc:sldMkLst>
          <pc:docMk/>
          <pc:sldMk cId="1473724028" sldId="429"/>
        </pc:sldMkLst>
        <pc:spChg chg="mod">
          <ac:chgData name="신 주용" userId="ce306e5e72bceba6" providerId="LiveId" clId="{6DD1B4E2-0BC9-4EAA-89D0-EEB169F30F8E}" dt="2022-05-22T12:38:07.117" v="7362" actId="1036"/>
          <ac:spMkLst>
            <pc:docMk/>
            <pc:sldMk cId="1473724028" sldId="429"/>
            <ac:spMk id="21" creationId="{93F24E93-FA33-8052-58AA-79FD82B739CC}"/>
          </ac:spMkLst>
        </pc:spChg>
        <pc:picChg chg="del">
          <ac:chgData name="신 주용" userId="ce306e5e72bceba6" providerId="LiveId" clId="{6DD1B4E2-0BC9-4EAA-89D0-EEB169F30F8E}" dt="2022-05-22T12:31:08.331" v="6423" actId="478"/>
          <ac:picMkLst>
            <pc:docMk/>
            <pc:sldMk cId="1473724028" sldId="429"/>
            <ac:picMk id="3" creationId="{50DBDAB4-EE08-F3E3-B60D-681F8DF5B193}"/>
          </ac:picMkLst>
        </pc:picChg>
        <pc:picChg chg="add mod">
          <ac:chgData name="신 주용" userId="ce306e5e72bceba6" providerId="LiveId" clId="{6DD1B4E2-0BC9-4EAA-89D0-EEB169F30F8E}" dt="2022-05-22T12:38:07.117" v="7362" actId="1036"/>
          <ac:picMkLst>
            <pc:docMk/>
            <pc:sldMk cId="1473724028" sldId="429"/>
            <ac:picMk id="4" creationId="{1F16E701-CE53-91B9-0DFE-2BACD42206F8}"/>
          </ac:picMkLst>
        </pc:picChg>
        <pc:picChg chg="del">
          <ac:chgData name="신 주용" userId="ce306e5e72bceba6" providerId="LiveId" clId="{6DD1B4E2-0BC9-4EAA-89D0-EEB169F30F8E}" dt="2022-05-22T12:31:08.331" v="6423" actId="478"/>
          <ac:picMkLst>
            <pc:docMk/>
            <pc:sldMk cId="1473724028" sldId="429"/>
            <ac:picMk id="5" creationId="{CBBF2344-01CD-8EA2-4025-D00AC0B1C387}"/>
          </ac:picMkLst>
        </pc:picChg>
      </pc:sldChg>
      <pc:sldChg chg="addSp delSp modSp add mod">
        <pc:chgData name="신 주용" userId="ce306e5e72bceba6" providerId="LiveId" clId="{6DD1B4E2-0BC9-4EAA-89D0-EEB169F30F8E}" dt="2022-05-22T12:38:27.554" v="7411" actId="1035"/>
        <pc:sldMkLst>
          <pc:docMk/>
          <pc:sldMk cId="347341230" sldId="430"/>
        </pc:sldMkLst>
        <pc:spChg chg="mod">
          <ac:chgData name="신 주용" userId="ce306e5e72bceba6" providerId="LiveId" clId="{6DD1B4E2-0BC9-4EAA-89D0-EEB169F30F8E}" dt="2022-05-22T12:38:27.554" v="7411" actId="1035"/>
          <ac:spMkLst>
            <pc:docMk/>
            <pc:sldMk cId="347341230" sldId="430"/>
            <ac:spMk id="21" creationId="{93F24E93-FA33-8052-58AA-79FD82B739CC}"/>
          </ac:spMkLst>
        </pc:spChg>
        <pc:picChg chg="add mod">
          <ac:chgData name="신 주용" userId="ce306e5e72bceba6" providerId="LiveId" clId="{6DD1B4E2-0BC9-4EAA-89D0-EEB169F30F8E}" dt="2022-05-22T12:38:16.141" v="7385" actId="1036"/>
          <ac:picMkLst>
            <pc:docMk/>
            <pc:sldMk cId="347341230" sldId="430"/>
            <ac:picMk id="3" creationId="{D3B5905A-B481-A266-76B7-0CBAF70B107F}"/>
          </ac:picMkLst>
        </pc:picChg>
        <pc:picChg chg="del">
          <ac:chgData name="신 주용" userId="ce306e5e72bceba6" providerId="LiveId" clId="{6DD1B4E2-0BC9-4EAA-89D0-EEB169F30F8E}" dt="2022-05-22T12:37:41.488" v="7312" actId="478"/>
          <ac:picMkLst>
            <pc:docMk/>
            <pc:sldMk cId="347341230" sldId="430"/>
            <ac:picMk id="4" creationId="{1F16E701-CE53-91B9-0DFE-2BACD42206F8}"/>
          </ac:picMkLst>
        </pc:picChg>
      </pc:sldChg>
    </pc:docChg>
  </pc:docChgLst>
  <pc:docChgLst>
    <pc:chgData name="신 주용" userId="ce306e5e72bceba6" providerId="LiveId" clId="{9DB5844C-FE0F-43E9-9795-A1D205B05658}"/>
    <pc:docChg chg="undo redo custSel addSld delSld modSld sldOrd">
      <pc:chgData name="신 주용" userId="ce306e5e72bceba6" providerId="LiveId" clId="{9DB5844C-FE0F-43E9-9795-A1D205B05658}" dt="2022-04-03T18:30:03.766" v="7948" actId="1035"/>
      <pc:docMkLst>
        <pc:docMk/>
      </pc:docMkLst>
      <pc:sldChg chg="addSp delSp modSp mod">
        <pc:chgData name="신 주용" userId="ce306e5e72bceba6" providerId="LiveId" clId="{9DB5844C-FE0F-43E9-9795-A1D205B05658}" dt="2022-04-02T16:21:04.509" v="19" actId="20577"/>
        <pc:sldMkLst>
          <pc:docMk/>
          <pc:sldMk cId="109162043" sldId="368"/>
        </pc:sldMkLst>
        <pc:spChg chg="add del">
          <ac:chgData name="신 주용" userId="ce306e5e72bceba6" providerId="LiveId" clId="{9DB5844C-FE0F-43E9-9795-A1D205B05658}" dt="2022-04-02T16:20:45.434" v="5"/>
          <ac:spMkLst>
            <pc:docMk/>
            <pc:sldMk cId="109162043" sldId="368"/>
            <ac:spMk id="5" creationId="{07D5C553-3CBF-40AC-9B2D-C32F74C7D283}"/>
          </ac:spMkLst>
        </pc:spChg>
        <pc:spChg chg="add del">
          <ac:chgData name="신 주용" userId="ce306e5e72bceba6" providerId="LiveId" clId="{9DB5844C-FE0F-43E9-9795-A1D205B05658}" dt="2022-04-02T16:21:02.790" v="16"/>
          <ac:spMkLst>
            <pc:docMk/>
            <pc:sldMk cId="109162043" sldId="368"/>
            <ac:spMk id="13" creationId="{89AE598A-68B1-459D-BA75-E0A1D8D7EEDD}"/>
          </ac:spMkLst>
        </pc:spChg>
        <pc:spChg chg="mod">
          <ac:chgData name="신 주용" userId="ce306e5e72bceba6" providerId="LiveId" clId="{9DB5844C-FE0F-43E9-9795-A1D205B05658}" dt="2022-04-02T16:21:04.509" v="19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9DB5844C-FE0F-43E9-9795-A1D205B05658}" dt="2022-04-02T16:22:34.733" v="141" actId="14100"/>
        <pc:sldMkLst>
          <pc:docMk/>
          <pc:sldMk cId="2782456046" sldId="376"/>
        </pc:sldMkLst>
        <pc:spChg chg="add del">
          <ac:chgData name="신 주용" userId="ce306e5e72bceba6" providerId="LiveId" clId="{9DB5844C-FE0F-43E9-9795-A1D205B05658}" dt="2022-04-02T16:21:19.801" v="23"/>
          <ac:spMkLst>
            <pc:docMk/>
            <pc:sldMk cId="2782456046" sldId="376"/>
            <ac:spMk id="2" creationId="{F4830B50-0C66-4EC7-9DBE-D9EFA1E8F86F}"/>
          </ac:spMkLst>
        </pc:spChg>
        <pc:spChg chg="mod">
          <ac:chgData name="신 주용" userId="ce306e5e72bceba6" providerId="LiveId" clId="{9DB5844C-FE0F-43E9-9795-A1D205B05658}" dt="2022-04-02T16:21:30.584" v="85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2T16:22:34.733" v="141" actId="14100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9DB5844C-FE0F-43E9-9795-A1D205B05658}" dt="2022-04-02T16:23:23.300" v="156" actId="20577"/>
        <pc:sldMkLst>
          <pc:docMk/>
          <pc:sldMk cId="1342536853" sldId="407"/>
        </pc:sldMkLst>
        <pc:spChg chg="add del mod">
          <ac:chgData name="신 주용" userId="ce306e5e72bceba6" providerId="LiveId" clId="{9DB5844C-FE0F-43E9-9795-A1D205B05658}" dt="2022-04-02T16:23:23.300" v="156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9DB5844C-FE0F-43E9-9795-A1D205B05658}" dt="2022-04-02T17:02:27.479" v="406" actId="22"/>
        <pc:sldMkLst>
          <pc:docMk/>
          <pc:sldMk cId="1291928749" sldId="408"/>
        </pc:sldMkLst>
        <pc:spChg chg="mod">
          <ac:chgData name="신 주용" userId="ce306e5e72bceba6" providerId="LiveId" clId="{9DB5844C-FE0F-43E9-9795-A1D205B05658}" dt="2022-04-02T16:23:27.332" v="158"/>
          <ac:spMkLst>
            <pc:docMk/>
            <pc:sldMk cId="1291928749" sldId="408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7" creationId="{EE6474F9-58BA-42E4-A458-FCFCC3444BAF}"/>
          </ac:spMkLst>
        </pc:spChg>
        <pc:spChg chg="mod">
          <ac:chgData name="신 주용" userId="ce306e5e72bceba6" providerId="LiveId" clId="{9DB5844C-FE0F-43E9-9795-A1D205B05658}" dt="2022-04-02T17:00:30.093" v="401" actId="1035"/>
          <ac:spMkLst>
            <pc:docMk/>
            <pc:sldMk cId="1291928749" sldId="408"/>
            <ac:spMk id="28" creationId="{A7C14EF6-DA07-4021-8DA9-B87BECF58117}"/>
          </ac:spMkLst>
        </pc:sp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3" creationId="{15A03582-7478-460A-80CB-22B38482E50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4" creationId="{C28ADB00-7970-44DE-BC10-FF05FB2545E0}"/>
          </ac:picMkLst>
        </pc:picChg>
        <pc:picChg chg="add mod">
          <ac:chgData name="신 주용" userId="ce306e5e72bceba6" providerId="LiveId" clId="{9DB5844C-FE0F-43E9-9795-A1D205B05658}" dt="2022-04-02T17:00:30.093" v="401" actId="1035"/>
          <ac:picMkLst>
            <pc:docMk/>
            <pc:sldMk cId="1291928749" sldId="408"/>
            <ac:picMk id="9" creationId="{58030626-CFE6-4FEA-B985-060397C4BFBF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0" creationId="{48039D74-875F-41E7-9C3D-505FE6355044}"/>
          </ac:picMkLst>
        </pc:picChg>
        <pc:picChg chg="del">
          <ac:chgData name="신 주용" userId="ce306e5e72bceba6" providerId="LiveId" clId="{9DB5844C-FE0F-43E9-9795-A1D205B05658}" dt="2022-04-02T16:23:36.655" v="159" actId="478"/>
          <ac:picMkLst>
            <pc:docMk/>
            <pc:sldMk cId="1291928749" sldId="408"/>
            <ac:picMk id="16" creationId="{6BBB65E7-9D53-4E76-AA68-A0AAC1B9F050}"/>
          </ac:picMkLst>
        </pc:picChg>
        <pc:picChg chg="add del">
          <ac:chgData name="신 주용" userId="ce306e5e72bceba6" providerId="LiveId" clId="{9DB5844C-FE0F-43E9-9795-A1D205B05658}" dt="2022-04-02T17:02:27.479" v="406" actId="22"/>
          <ac:picMkLst>
            <pc:docMk/>
            <pc:sldMk cId="1291928749" sldId="408"/>
            <ac:picMk id="17" creationId="{03DAB00D-4F30-4DB6-9C6B-BFEDC838AFC5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72561453" sldId="409"/>
        </pc:sldMkLst>
      </pc:sldChg>
      <pc:sldChg chg="addSp delSp modSp add mod">
        <pc:chgData name="신 주용" userId="ce306e5e72bceba6" providerId="LiveId" clId="{9DB5844C-FE0F-43E9-9795-A1D205B05658}" dt="2022-04-02T17:06:00.720" v="550" actId="1037"/>
        <pc:sldMkLst>
          <pc:docMk/>
          <pc:sldMk cId="3085105041" sldId="409"/>
        </pc:sldMkLst>
        <pc:spChg chg="mod">
          <ac:chgData name="신 주용" userId="ce306e5e72bceba6" providerId="LiveId" clId="{9DB5844C-FE0F-43E9-9795-A1D205B05658}" dt="2022-04-02T17:03:15.964" v="493" actId="122"/>
          <ac:spMkLst>
            <pc:docMk/>
            <pc:sldMk cId="3085105041" sldId="409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02:47.055" v="413" actId="478"/>
          <ac:spMkLst>
            <pc:docMk/>
            <pc:sldMk cId="3085105041" sldId="409"/>
            <ac:spMk id="28" creationId="{A7C14EF6-DA07-4021-8DA9-B87BECF58117}"/>
          </ac:spMkLst>
        </pc:spChg>
        <pc:graphicFrameChg chg="add del modGraphic">
          <ac:chgData name="신 주용" userId="ce306e5e72bceba6" providerId="LiveId" clId="{9DB5844C-FE0F-43E9-9795-A1D205B05658}" dt="2022-04-02T17:02:45.151" v="412" actId="27309"/>
          <ac:graphicFrameMkLst>
            <pc:docMk/>
            <pc:sldMk cId="3085105041" sldId="409"/>
            <ac:graphicFrameMk id="10" creationId="{8A0613EC-1C63-4179-86EE-2160C1FF407E}"/>
          </ac:graphicFrameMkLst>
        </pc:graphicFrame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3" creationId="{15A03582-7478-460A-80CB-22B38482E504}"/>
          </ac:picMkLst>
        </pc:picChg>
        <pc:picChg chg="add mod modCrop">
          <ac:chgData name="신 주용" userId="ce306e5e72bceba6" providerId="LiveId" clId="{9DB5844C-FE0F-43E9-9795-A1D205B05658}" dt="2022-04-02T17:06:00.720" v="550" actId="1037"/>
          <ac:picMkLst>
            <pc:docMk/>
            <pc:sldMk cId="3085105041" sldId="409"/>
            <ac:picMk id="4" creationId="{7C2F83C5-180B-47A0-B3B6-7267BB9249BE}"/>
          </ac:picMkLst>
        </pc:picChg>
        <pc:picChg chg="del">
          <ac:chgData name="신 주용" userId="ce306e5e72bceba6" providerId="LiveId" clId="{9DB5844C-FE0F-43E9-9795-A1D205B05658}" dt="2022-04-02T17:00:38.692" v="404" actId="478"/>
          <ac:picMkLst>
            <pc:docMk/>
            <pc:sldMk cId="3085105041" sldId="409"/>
            <ac:picMk id="9" creationId="{58030626-CFE6-4FEA-B985-060397C4BFB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507399270" sldId="410"/>
        </pc:sldMkLst>
      </pc:sldChg>
      <pc:sldChg chg="addSp delSp modSp add mod ord">
        <pc:chgData name="신 주용" userId="ce306e5e72bceba6" providerId="LiveId" clId="{9DB5844C-FE0F-43E9-9795-A1D205B05658}" dt="2022-04-02T17:06:28.522" v="672" actId="122"/>
        <pc:sldMkLst>
          <pc:docMk/>
          <pc:sldMk cId="2917766876" sldId="410"/>
        </pc:sldMkLst>
        <pc:spChg chg="mod">
          <ac:chgData name="신 주용" userId="ce306e5e72bceba6" providerId="LiveId" clId="{9DB5844C-FE0F-43E9-9795-A1D205B05658}" dt="2022-04-02T17:06:28.522" v="672" actId="122"/>
          <ac:spMkLst>
            <pc:docMk/>
            <pc:sldMk cId="2917766876" sldId="410"/>
            <ac:spMk id="21" creationId="{BAE6CD7E-CE49-4654-8F31-6DAFBCF0C85C}"/>
          </ac:spMkLst>
        </pc:spChg>
        <pc:spChg chg="mod">
          <ac:chgData name="신 주용" userId="ce306e5e72bceba6" providerId="LiveId" clId="{9DB5844C-FE0F-43E9-9795-A1D205B05658}" dt="2022-04-02T17:05:08.331" v="527" actId="1076"/>
          <ac:spMkLst>
            <pc:docMk/>
            <pc:sldMk cId="2917766876" sldId="410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03:34.156" v="498" actId="478"/>
          <ac:spMkLst>
            <pc:docMk/>
            <pc:sldMk cId="2917766876" sldId="410"/>
            <ac:spMk id="28" creationId="{A7C14EF6-DA07-4021-8DA9-B87BECF58117}"/>
          </ac:spMkLst>
        </pc:spChg>
        <pc:grpChg chg="mod">
          <ac:chgData name="신 주용" userId="ce306e5e72bceba6" providerId="LiveId" clId="{9DB5844C-FE0F-43E9-9795-A1D205B05658}" dt="2022-04-02T17:05:00.956" v="526" actId="1076"/>
          <ac:grpSpMkLst>
            <pc:docMk/>
            <pc:sldMk cId="2917766876" sldId="41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3" creationId="{15A03582-7478-460A-80CB-22B38482E504}"/>
          </ac:picMkLst>
        </pc:picChg>
        <pc:picChg chg="add mod or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3:33.227" v="497" actId="478"/>
          <ac:picMkLst>
            <pc:docMk/>
            <pc:sldMk cId="2917766876" sldId="410"/>
            <ac:picMk id="9" creationId="{58030626-CFE6-4FEA-B985-060397C4BFBF}"/>
          </ac:picMkLst>
        </pc:picChg>
        <pc:picChg chg="add mod modCrop">
          <ac:chgData name="신 주용" userId="ce306e5e72bceba6" providerId="LiveId" clId="{9DB5844C-FE0F-43E9-9795-A1D205B05658}" dt="2022-04-02T17:05:11.119" v="531" actId="1035"/>
          <ac:picMkLst>
            <pc:docMk/>
            <pc:sldMk cId="2917766876" sldId="410"/>
            <ac:picMk id="19" creationId="{1CDBEB9E-EE29-4646-83D5-532050E00F8C}"/>
          </ac:picMkLst>
        </pc:picChg>
      </pc:sldChg>
      <pc:sldChg chg="addSp delSp modSp add mod">
        <pc:chgData name="신 주용" userId="ce306e5e72bceba6" providerId="LiveId" clId="{9DB5844C-FE0F-43E9-9795-A1D205B05658}" dt="2022-04-02T17:10:18.333" v="1274" actId="1035"/>
        <pc:sldMkLst>
          <pc:docMk/>
          <pc:sldMk cId="1019872463" sldId="411"/>
        </pc:sldMkLst>
        <pc:spChg chg="mod">
          <ac:chgData name="신 주용" userId="ce306e5e72bceba6" providerId="LiveId" clId="{9DB5844C-FE0F-43E9-9795-A1D205B05658}" dt="2022-04-02T17:10:18.333" v="1274" actId="1035"/>
          <ac:spMkLst>
            <pc:docMk/>
            <pc:sldMk cId="1019872463" sldId="411"/>
            <ac:spMk id="21" creationId="{BAE6CD7E-CE49-4654-8F31-6DAFBCF0C85C}"/>
          </ac:spMkLst>
        </pc:spChg>
        <pc:picChg chg="add mod">
          <ac:chgData name="신 주용" userId="ce306e5e72bceba6" providerId="LiveId" clId="{9DB5844C-FE0F-43E9-9795-A1D205B05658}" dt="2022-04-02T17:10:18.333" v="1274" actId="1035"/>
          <ac:picMkLst>
            <pc:docMk/>
            <pc:sldMk cId="1019872463" sldId="411"/>
            <ac:picMk id="3" creationId="{56721ABF-E218-412F-8AA7-31F0202B7537}"/>
          </ac:picMkLst>
        </pc:picChg>
        <pc:picChg chg="del">
          <ac:chgData name="신 주용" userId="ce306e5e72bceba6" providerId="LiveId" clId="{9DB5844C-FE0F-43E9-9795-A1D205B05658}" dt="2022-04-02T17:07:11.776" v="677" actId="478"/>
          <ac:picMkLst>
            <pc:docMk/>
            <pc:sldMk cId="1019872463" sldId="411"/>
            <ac:picMk id="4" creationId="{59B2C0A8-27F1-4488-B5E3-10167135D5C7}"/>
          </ac:picMkLst>
        </pc:picChg>
        <pc:picChg chg="del">
          <ac:chgData name="신 주용" userId="ce306e5e72bceba6" providerId="LiveId" clId="{9DB5844C-FE0F-43E9-9795-A1D205B05658}" dt="2022-04-02T17:07:09.396" v="674" actId="478"/>
          <ac:picMkLst>
            <pc:docMk/>
            <pc:sldMk cId="1019872463" sldId="411"/>
            <ac:picMk id="19" creationId="{1CDBEB9E-EE29-4646-83D5-532050E00F8C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750385654" sldId="411"/>
        </pc:sldMkLst>
      </pc:sldChg>
      <pc:sldChg chg="addSp delSp modSp add mod">
        <pc:chgData name="신 주용" userId="ce306e5e72bceba6" providerId="LiveId" clId="{9DB5844C-FE0F-43E9-9795-A1D205B05658}" dt="2022-04-02T17:17:01.253" v="1840" actId="1076"/>
        <pc:sldMkLst>
          <pc:docMk/>
          <pc:sldMk cId="2103269591" sldId="412"/>
        </pc:sldMkLst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18" creationId="{89AB4EEE-234D-4D39-A11B-ED03E6A25E1F}"/>
          </ac:spMkLst>
        </pc:spChg>
        <pc:spChg chg="mod ord">
          <ac:chgData name="신 주용" userId="ce306e5e72bceba6" providerId="LiveId" clId="{9DB5844C-FE0F-43E9-9795-A1D205B05658}" dt="2022-04-02T17:17:01.253" v="1840" actId="1076"/>
          <ac:spMkLst>
            <pc:docMk/>
            <pc:sldMk cId="2103269591" sldId="412"/>
            <ac:spMk id="21" creationId="{BAE6CD7E-CE49-4654-8F31-6DAFBCF0C85C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5" creationId="{2DA148BE-A0F6-4123-BC44-6C4F08F9DC9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6" creationId="{F4F8D509-3B72-4494-AFE3-400A5A81C7AA}"/>
          </ac:spMkLst>
        </pc:spChg>
        <pc:spChg chg="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7" creationId="{EE6474F9-58BA-42E4-A458-FCFCC3444BAF}"/>
          </ac:spMkLst>
        </pc:spChg>
        <pc:spChg chg="add mod">
          <ac:chgData name="신 주용" userId="ce306e5e72bceba6" providerId="LiveId" clId="{9DB5844C-FE0F-43E9-9795-A1D205B05658}" dt="2022-04-02T17:16:47.010" v="1837" actId="1035"/>
          <ac:spMkLst>
            <pc:docMk/>
            <pc:sldMk cId="2103269591" sldId="412"/>
            <ac:spMk id="28" creationId="{276E01C9-6567-4DAA-A526-E932F95F00E2}"/>
          </ac:spMkLst>
        </pc:spChg>
        <pc:picChg chg="del">
          <ac:chgData name="신 주용" userId="ce306e5e72bceba6" providerId="LiveId" clId="{9DB5844C-FE0F-43E9-9795-A1D205B05658}" dt="2022-04-02T17:10:26.170" v="1276" actId="478"/>
          <ac:picMkLst>
            <pc:docMk/>
            <pc:sldMk cId="2103269591" sldId="412"/>
            <ac:picMk id="3" creationId="{56721ABF-E218-412F-8AA7-31F0202B7537}"/>
          </ac:picMkLst>
        </pc:picChg>
        <pc:picChg chg="add mod modCrop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4" creationId="{56D3E1FD-D484-43F1-B06B-7602A0E8D0D6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2" creationId="{4B65CD76-358F-445F-AA84-83FC3F8EEBEF}"/>
          </ac:picMkLst>
        </pc:picChg>
        <pc:picChg chg="add mod ord">
          <ac:chgData name="신 주용" userId="ce306e5e72bceba6" providerId="LiveId" clId="{9DB5844C-FE0F-43E9-9795-A1D205B05658}" dt="2022-04-02T17:16:47.010" v="1837" actId="1035"/>
          <ac:picMkLst>
            <pc:docMk/>
            <pc:sldMk cId="2103269591" sldId="412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3819630041" sldId="412"/>
        </pc:sldMkLst>
      </pc:sldChg>
      <pc:sldChg chg="addSp delSp modSp add mod">
        <pc:chgData name="신 주용" userId="ce306e5e72bceba6" providerId="LiveId" clId="{9DB5844C-FE0F-43E9-9795-A1D205B05658}" dt="2022-04-02T17:20:05.004" v="2368" actId="1035"/>
        <pc:sldMkLst>
          <pc:docMk/>
          <pc:sldMk cId="333895909" sldId="413"/>
        </pc:sldMkLst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18" creationId="{89AB4EEE-234D-4D39-A11B-ED03E6A25E1F}"/>
          </ac:spMkLst>
        </pc:spChg>
        <pc:spChg chg="mod">
          <ac:chgData name="신 주용" userId="ce306e5e72bceba6" providerId="LiveId" clId="{9DB5844C-FE0F-43E9-9795-A1D205B05658}" dt="2022-04-02T17:20:05.004" v="2368" actId="1035"/>
          <ac:spMkLst>
            <pc:docMk/>
            <pc:sldMk cId="333895909" sldId="413"/>
            <ac:spMk id="21" creationId="{BAE6CD7E-CE49-4654-8F31-6DAFBCF0C85C}"/>
          </ac:spMkLst>
        </pc:spChg>
        <pc:spChg chg="del">
          <ac:chgData name="신 주용" userId="ce306e5e72bceba6" providerId="LiveId" clId="{9DB5844C-FE0F-43E9-9795-A1D205B05658}" dt="2022-04-02T17:17:22.891" v="1843" actId="478"/>
          <ac:spMkLst>
            <pc:docMk/>
            <pc:sldMk cId="333895909" sldId="413"/>
            <ac:spMk id="25" creationId="{2DA148BE-A0F6-4123-BC44-6C4F08F9DC9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6" creationId="{F4F8D509-3B72-4494-AFE3-400A5A81C7AA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7" creationId="{EE6474F9-58BA-42E4-A458-FCFCC3444BAF}"/>
          </ac:spMkLst>
        </pc:spChg>
        <pc:spChg chg="del">
          <ac:chgData name="신 주용" userId="ce306e5e72bceba6" providerId="LiveId" clId="{9DB5844C-FE0F-43E9-9795-A1D205B05658}" dt="2022-04-02T17:17:17.666" v="1842" actId="478"/>
          <ac:spMkLst>
            <pc:docMk/>
            <pc:sldMk cId="333895909" sldId="413"/>
            <ac:spMk id="28" creationId="{276E01C9-6567-4DAA-A526-E932F95F00E2}"/>
          </ac:spMkLst>
        </pc:sp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3" creationId="{E01E827A-1649-4B90-B7FB-9FCCE05962CE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4" creationId="{56D3E1FD-D484-43F1-B06B-7602A0E8D0D6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9" creationId="{62D97DF7-32E6-4EC1-B2A3-3CE7F33D0729}"/>
          </ac:picMkLst>
        </pc:picChg>
        <pc:picChg chg="add mod">
          <ac:chgData name="신 주용" userId="ce306e5e72bceba6" providerId="LiveId" clId="{9DB5844C-FE0F-43E9-9795-A1D205B05658}" dt="2022-04-02T17:20:05.004" v="2368" actId="1035"/>
          <ac:picMkLst>
            <pc:docMk/>
            <pc:sldMk cId="333895909" sldId="413"/>
            <ac:picMk id="10" creationId="{83E9FA29-30A1-4DF4-87F0-8186C3D748AA}"/>
          </ac:picMkLst>
        </pc:picChg>
        <pc:picChg chg="del">
          <ac:chgData name="신 주용" userId="ce306e5e72bceba6" providerId="LiveId" clId="{9DB5844C-FE0F-43E9-9795-A1D205B05658}" dt="2022-04-02T17:17:17.666" v="1842" actId="478"/>
          <ac:picMkLst>
            <pc:docMk/>
            <pc:sldMk cId="333895909" sldId="413"/>
            <ac:picMk id="12" creationId="{4B65CD76-358F-445F-AA84-83FC3F8EEBEF}"/>
          </ac:picMkLst>
        </pc:picChg>
        <pc:picChg chg="del">
          <ac:chgData name="신 주용" userId="ce306e5e72bceba6" providerId="LiveId" clId="{9DB5844C-FE0F-43E9-9795-A1D205B05658}" dt="2022-04-02T17:17:22.891" v="1843" actId="478"/>
          <ac:picMkLst>
            <pc:docMk/>
            <pc:sldMk cId="333895909" sldId="413"/>
            <ac:picMk id="17" creationId="{16C035DC-0817-4232-A032-C610DB18E2C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999238883" sldId="414"/>
        </pc:sldMkLst>
      </pc:sldChg>
      <pc:sldChg chg="modSp add mod ord">
        <pc:chgData name="신 주용" userId="ce306e5e72bceba6" providerId="LiveId" clId="{9DB5844C-FE0F-43E9-9795-A1D205B05658}" dt="2022-04-02T17:31:36.544" v="2408" actId="20577"/>
        <pc:sldMkLst>
          <pc:docMk/>
          <pc:sldMk cId="3272787713" sldId="414"/>
        </pc:sldMkLst>
        <pc:spChg chg="mod">
          <ac:chgData name="신 주용" userId="ce306e5e72bceba6" providerId="LiveId" clId="{9DB5844C-FE0F-43E9-9795-A1D205B05658}" dt="2022-04-02T17:31:36.544" v="2408" actId="20577"/>
          <ac:spMkLst>
            <pc:docMk/>
            <pc:sldMk cId="3272787713" sldId="41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9DB5844C-FE0F-43E9-9795-A1D205B05658}" dt="2022-04-03T07:58:31.641" v="3029" actId="1036"/>
        <pc:sldMkLst>
          <pc:docMk/>
          <pc:sldMk cId="4009028657" sldId="415"/>
        </pc:sldMkLst>
        <pc:spChg chg="mod">
          <ac:chgData name="신 주용" userId="ce306e5e72bceba6" providerId="LiveId" clId="{9DB5844C-FE0F-43E9-9795-A1D205B05658}" dt="2022-04-02T17:28:03.881" v="2396" actId="20577"/>
          <ac:spMkLst>
            <pc:docMk/>
            <pc:sldMk cId="4009028657" sldId="415"/>
            <ac:spMk id="14" creationId="{7AA523DA-F32B-4AF2-A924-947D338998C0}"/>
          </ac:spMkLst>
        </pc:spChg>
        <pc:spChg chg="add mod">
          <ac:chgData name="신 주용" userId="ce306e5e72bceba6" providerId="LiveId" clId="{9DB5844C-FE0F-43E9-9795-A1D205B05658}" dt="2022-04-03T07:58:31.641" v="3029" actId="1036"/>
          <ac:spMkLst>
            <pc:docMk/>
            <pc:sldMk cId="4009028657" sldId="415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2T17:31:32.066" v="2406" actId="478"/>
          <ac:spMkLst>
            <pc:docMk/>
            <pc:sldMk cId="4009028657" sldId="415"/>
            <ac:spMk id="21" creationId="{BAE6CD7E-CE49-4654-8F31-6DAFBCF0C85C}"/>
          </ac:spMkLst>
        </pc:sp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3" creationId="{E01E827A-1649-4B90-B7FB-9FCCE05962CE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4" creationId="{C8165C67-EA55-4443-B0B6-8B5ABF0DD05B}"/>
          </ac:picMkLst>
        </pc:picChg>
        <pc:picChg chg="add mod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9" creationId="{44713D7C-301A-4EE0-BA35-172D163C9462}"/>
          </ac:picMkLst>
        </pc:picChg>
        <pc:picChg chg="del">
          <ac:chgData name="신 주용" userId="ce306e5e72bceba6" providerId="LiveId" clId="{9DB5844C-FE0F-43E9-9795-A1D205B05658}" dt="2022-04-02T17:28:07.970" v="2397" actId="478"/>
          <ac:picMkLst>
            <pc:docMk/>
            <pc:sldMk cId="4009028657" sldId="415"/>
            <ac:picMk id="10" creationId="{83E9FA29-30A1-4DF4-87F0-8186C3D748AA}"/>
          </ac:picMkLst>
        </pc:picChg>
        <pc:picChg chg="add mod modCrop">
          <ac:chgData name="신 주용" userId="ce306e5e72bceba6" providerId="LiveId" clId="{9DB5844C-FE0F-43E9-9795-A1D205B05658}" dt="2022-04-03T07:56:59.363" v="3015" actId="1035"/>
          <ac:picMkLst>
            <pc:docMk/>
            <pc:sldMk cId="4009028657" sldId="415"/>
            <ac:picMk id="16" creationId="{6413DBC1-D46F-4F75-AE2C-F2CC6503F327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03457839" sldId="416"/>
        </pc:sldMkLst>
      </pc:sldChg>
      <pc:sldChg chg="addSp delSp modSp add mod">
        <pc:chgData name="신 주용" userId="ce306e5e72bceba6" providerId="LiveId" clId="{9DB5844C-FE0F-43E9-9795-A1D205B05658}" dt="2022-04-03T08:01:25.904" v="3286" actId="20577"/>
        <pc:sldMkLst>
          <pc:docMk/>
          <pc:sldMk cId="3738122872" sldId="416"/>
        </pc:sldMkLst>
        <pc:spChg chg="mod">
          <ac:chgData name="신 주용" userId="ce306e5e72bceba6" providerId="LiveId" clId="{9DB5844C-FE0F-43E9-9795-A1D205B05658}" dt="2022-04-03T07:58:45.066" v="3032" actId="20577"/>
          <ac:spMkLst>
            <pc:docMk/>
            <pc:sldMk cId="3738122872" sldId="416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01:25.904" v="3286" actId="20577"/>
          <ac:spMkLst>
            <pc:docMk/>
            <pc:sldMk cId="3738122872" sldId="416"/>
            <ac:spMk id="19" creationId="{9C627559-2534-4EA1-A833-18195D6FA323}"/>
          </ac:spMkLst>
        </pc:spChg>
        <pc:picChg chg="add del mod">
          <ac:chgData name="신 주용" userId="ce306e5e72bceba6" providerId="LiveId" clId="{9DB5844C-FE0F-43E9-9795-A1D205B05658}" dt="2022-04-03T08:00:00.050" v="3065" actId="478"/>
          <ac:picMkLst>
            <pc:docMk/>
            <pc:sldMk cId="3738122872" sldId="416"/>
            <ac:picMk id="3" creationId="{7259F16A-042B-40B7-8BF0-AB45202ED48E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4" creationId="{C8165C67-EA55-4443-B0B6-8B5ABF0DD05B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9" creationId="{44713D7C-301A-4EE0-BA35-172D163C9462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0" creationId="{6A7E33A4-785A-4C0D-9904-1494B5612FAF}"/>
          </ac:picMkLst>
        </pc:picChg>
        <pc:picChg chg="del">
          <ac:chgData name="신 주용" userId="ce306e5e72bceba6" providerId="LiveId" clId="{9DB5844C-FE0F-43E9-9795-A1D205B05658}" dt="2022-04-03T07:58:57.046" v="3033" actId="478"/>
          <ac:picMkLst>
            <pc:docMk/>
            <pc:sldMk cId="3738122872" sldId="416"/>
            <ac:picMk id="16" creationId="{6413DBC1-D46F-4F75-AE2C-F2CC6503F327}"/>
          </ac:picMkLst>
        </pc:picChg>
        <pc:picChg chg="add del mod">
          <ac:chgData name="신 주용" userId="ce306e5e72bceba6" providerId="LiveId" clId="{9DB5844C-FE0F-43E9-9795-A1D205B05658}" dt="2022-04-03T08:00:30.883" v="3071" actId="21"/>
          <ac:picMkLst>
            <pc:docMk/>
            <pc:sldMk cId="3738122872" sldId="416"/>
            <ac:picMk id="17" creationId="{AC10A248-559A-44C0-BA65-006FF22F5BAF}"/>
          </ac:picMkLst>
        </pc:picChg>
        <pc:picChg chg="add mod">
          <ac:chgData name="신 주용" userId="ce306e5e72bceba6" providerId="LiveId" clId="{9DB5844C-FE0F-43E9-9795-A1D205B05658}" dt="2022-04-03T08:00:41.834" v="3077" actId="1076"/>
          <ac:picMkLst>
            <pc:docMk/>
            <pc:sldMk cId="3738122872" sldId="416"/>
            <ac:picMk id="20" creationId="{650A0281-4CD7-4B75-A7A1-08D77C11A940}"/>
          </ac:picMkLst>
        </pc:picChg>
      </pc:sldChg>
      <pc:sldChg chg="addSp delSp modSp add mod">
        <pc:chgData name="신 주용" userId="ce306e5e72bceba6" providerId="LiveId" clId="{9DB5844C-FE0F-43E9-9795-A1D205B05658}" dt="2022-04-03T08:03:40.113" v="3503" actId="1035"/>
        <pc:sldMkLst>
          <pc:docMk/>
          <pc:sldMk cId="1819483858" sldId="417"/>
        </pc:sldMkLst>
        <pc:spChg chg="mod">
          <ac:chgData name="신 주용" userId="ce306e5e72bceba6" providerId="LiveId" clId="{9DB5844C-FE0F-43E9-9795-A1D205B05658}" dt="2022-04-03T08:03:34.608" v="3501" actId="1036"/>
          <ac:spMkLst>
            <pc:docMk/>
            <pc:sldMk cId="1819483858" sldId="417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6" creationId="{54C8F35C-15C3-4A79-ACFE-04F8F6A8B011}"/>
          </ac:picMkLst>
        </pc:picChg>
        <pc:picChg chg="add mod">
          <ac:chgData name="신 주용" userId="ce306e5e72bceba6" providerId="LiveId" clId="{9DB5844C-FE0F-43E9-9795-A1D205B05658}" dt="2022-04-03T08:03:40.113" v="3503" actId="1035"/>
          <ac:picMkLst>
            <pc:docMk/>
            <pc:sldMk cId="1819483858" sldId="417"/>
            <ac:picMk id="17" creationId="{628FAB0D-CCE5-4FB5-9C38-3DE2504414DE}"/>
          </ac:picMkLst>
        </pc:picChg>
        <pc:picChg chg="del">
          <ac:chgData name="신 주용" userId="ce306e5e72bceba6" providerId="LiveId" clId="{9DB5844C-FE0F-43E9-9795-A1D205B05658}" dt="2022-04-03T08:00:34.029" v="3074" actId="478"/>
          <ac:picMkLst>
            <pc:docMk/>
            <pc:sldMk cId="1819483858" sldId="417"/>
            <ac:picMk id="20" creationId="{650A0281-4CD7-4B75-A7A1-08D77C11A940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286145507" sldId="417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2094932304" sldId="418"/>
        </pc:sldMkLst>
      </pc:sldChg>
      <pc:sldChg chg="modSp add mod ord">
        <pc:chgData name="신 주용" userId="ce306e5e72bceba6" providerId="LiveId" clId="{9DB5844C-FE0F-43E9-9795-A1D205B05658}" dt="2022-04-03T08:16:30.514" v="3515" actId="20577"/>
        <pc:sldMkLst>
          <pc:docMk/>
          <pc:sldMk cId="3320835239" sldId="418"/>
        </pc:sldMkLst>
        <pc:spChg chg="mod">
          <ac:chgData name="신 주용" userId="ce306e5e72bceba6" providerId="LiveId" clId="{9DB5844C-FE0F-43E9-9795-A1D205B05658}" dt="2022-04-03T08:16:30.514" v="3515" actId="20577"/>
          <ac:spMkLst>
            <pc:docMk/>
            <pc:sldMk cId="3320835239" sldId="418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69816143" sldId="419"/>
        </pc:sldMkLst>
      </pc:sldChg>
      <pc:sldChg chg="addSp delSp modSp add mod ord">
        <pc:chgData name="신 주용" userId="ce306e5e72bceba6" providerId="LiveId" clId="{9DB5844C-FE0F-43E9-9795-A1D205B05658}" dt="2022-04-03T08:19:56.289" v="3729" actId="1036"/>
        <pc:sldMkLst>
          <pc:docMk/>
          <pc:sldMk cId="2778979147" sldId="419"/>
        </pc:sldMkLst>
        <pc:spChg chg="mod">
          <ac:chgData name="신 주용" userId="ce306e5e72bceba6" providerId="LiveId" clId="{9DB5844C-FE0F-43E9-9795-A1D205B05658}" dt="2022-04-03T08:16:51.960" v="3527" actId="20577"/>
          <ac:spMkLst>
            <pc:docMk/>
            <pc:sldMk cId="2778979147" sldId="419"/>
            <ac:spMk id="14" creationId="{7AA523DA-F32B-4AF2-A924-947D338998C0}"/>
          </ac:spMkLst>
        </pc:spChg>
        <pc:spChg chg="mod">
          <ac:chgData name="신 주용" userId="ce306e5e72bceba6" providerId="LiveId" clId="{9DB5844C-FE0F-43E9-9795-A1D205B05658}" dt="2022-04-03T08:19:56.289" v="3729" actId="1036"/>
          <ac:spMkLst>
            <pc:docMk/>
            <pc:sldMk cId="2778979147" sldId="419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19:53.918" v="3724" actId="1076"/>
          <ac:picMkLst>
            <pc:docMk/>
            <pc:sldMk cId="2778979147" sldId="419"/>
            <ac:picMk id="3" creationId="{D7F58BEB-9856-47C7-BF19-3E3037DC63DC}"/>
          </ac:picMkLst>
        </pc:picChg>
        <pc:picChg chg="add del mod">
          <ac:chgData name="신 주용" userId="ce306e5e72bceba6" providerId="LiveId" clId="{9DB5844C-FE0F-43E9-9795-A1D205B05658}" dt="2022-04-03T08:19:20.284" v="3599" actId="478"/>
          <ac:picMkLst>
            <pc:docMk/>
            <pc:sldMk cId="2778979147" sldId="419"/>
            <ac:picMk id="5" creationId="{9FBA2CE1-881E-4E56-AFB7-6999D0C45FD9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6" creationId="{54C8F35C-15C3-4A79-ACFE-04F8F6A8B011}"/>
          </ac:picMkLst>
        </pc:picChg>
        <pc:picChg chg="del">
          <ac:chgData name="신 주용" userId="ce306e5e72bceba6" providerId="LiveId" clId="{9DB5844C-FE0F-43E9-9795-A1D205B05658}" dt="2022-04-03T08:16:54.197" v="3528" actId="478"/>
          <ac:picMkLst>
            <pc:docMk/>
            <pc:sldMk cId="2778979147" sldId="419"/>
            <ac:picMk id="17" creationId="{628FAB0D-CCE5-4FB5-9C38-3DE2504414DE}"/>
          </ac:picMkLst>
        </pc:picChg>
      </pc:sldChg>
      <pc:sldChg chg="delSp modSp add mod">
        <pc:chgData name="신 주용" userId="ce306e5e72bceba6" providerId="LiveId" clId="{9DB5844C-FE0F-43E9-9795-A1D205B05658}" dt="2022-04-03T08:20:28.914" v="3802" actId="1036"/>
        <pc:sldMkLst>
          <pc:docMk/>
          <pc:sldMk cId="7954131" sldId="420"/>
        </pc:sldMkLst>
        <pc:spChg chg="mod">
          <ac:chgData name="신 주용" userId="ce306e5e72bceba6" providerId="LiveId" clId="{9DB5844C-FE0F-43E9-9795-A1D205B05658}" dt="2022-04-03T08:20:28.914" v="3802" actId="1036"/>
          <ac:spMkLst>
            <pc:docMk/>
            <pc:sldMk cId="7954131" sldId="420"/>
            <ac:spMk id="19" creationId="{9C627559-2534-4EA1-A833-18195D6FA323}"/>
          </ac:spMkLst>
        </pc:spChg>
        <pc:grpChg chg="mod">
          <ac:chgData name="신 주용" userId="ce306e5e72bceba6" providerId="LiveId" clId="{9DB5844C-FE0F-43E9-9795-A1D205B05658}" dt="2022-04-03T08:20:21.156" v="3796" actId="1076"/>
          <ac:grpSpMkLst>
            <pc:docMk/>
            <pc:sldMk cId="7954131" sldId="420"/>
            <ac:grpSpMk id="15" creationId="{00000000-0000-0000-0000-000000000000}"/>
          </ac:grpSpMkLst>
        </pc:grpChg>
        <pc:picChg chg="del">
          <ac:chgData name="신 주용" userId="ce306e5e72bceba6" providerId="LiveId" clId="{9DB5844C-FE0F-43E9-9795-A1D205B05658}" dt="2022-04-03T08:19:18.250" v="3598" actId="478"/>
          <ac:picMkLst>
            <pc:docMk/>
            <pc:sldMk cId="7954131" sldId="420"/>
            <ac:picMk id="3" creationId="{D7F58BEB-9856-47C7-BF19-3E3037DC63DC}"/>
          </ac:picMkLst>
        </pc:picChg>
        <pc:picChg chg="mod">
          <ac:chgData name="신 주용" userId="ce306e5e72bceba6" providerId="LiveId" clId="{9DB5844C-FE0F-43E9-9795-A1D205B05658}" dt="2022-04-03T08:20:28.914" v="3802" actId="1036"/>
          <ac:picMkLst>
            <pc:docMk/>
            <pc:sldMk cId="7954131" sldId="420"/>
            <ac:picMk id="5" creationId="{9FBA2CE1-881E-4E56-AFB7-6999D0C45FD9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098808" sldId="421"/>
        </pc:sldMkLst>
      </pc:sldChg>
      <pc:sldChg chg="addSp delSp modSp add mod">
        <pc:chgData name="신 주용" userId="ce306e5e72bceba6" providerId="LiveId" clId="{9DB5844C-FE0F-43E9-9795-A1D205B05658}" dt="2022-04-03T08:22:55.241" v="3987" actId="1036"/>
        <pc:sldMkLst>
          <pc:docMk/>
          <pc:sldMk cId="2036485984" sldId="421"/>
        </pc:sldMkLst>
        <pc:spChg chg="add mod">
          <ac:chgData name="신 주용" userId="ce306e5e72bceba6" providerId="LiveId" clId="{9DB5844C-FE0F-43E9-9795-A1D205B05658}" dt="2022-04-03T08:22:55.241" v="3987" actId="1036"/>
          <ac:spMkLst>
            <pc:docMk/>
            <pc:sldMk cId="2036485984" sldId="421"/>
            <ac:spMk id="17" creationId="{3536F279-E764-488B-9FC2-52B88D4C7077}"/>
          </ac:spMkLst>
        </pc:spChg>
        <pc:spChg chg="mod">
          <ac:chgData name="신 주용" userId="ce306e5e72bceba6" providerId="LiveId" clId="{9DB5844C-FE0F-43E9-9795-A1D205B05658}" dt="2022-04-03T08:22:26.785" v="3924" actId="1076"/>
          <ac:spMkLst>
            <pc:docMk/>
            <pc:sldMk cId="2036485984" sldId="421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08:22:12.473" v="3916" actId="1076"/>
          <ac:picMkLst>
            <pc:docMk/>
            <pc:sldMk cId="2036485984" sldId="421"/>
            <ac:picMk id="3" creationId="{7FDAE0D7-23E9-4676-B8EC-91FF116CAB73}"/>
          </ac:picMkLst>
        </pc:picChg>
        <pc:picChg chg="del">
          <ac:chgData name="신 주용" userId="ce306e5e72bceba6" providerId="LiveId" clId="{9DB5844C-FE0F-43E9-9795-A1D205B05658}" dt="2022-04-03T08:20:33.830" v="3804" actId="478"/>
          <ac:picMkLst>
            <pc:docMk/>
            <pc:sldMk cId="2036485984" sldId="421"/>
            <ac:picMk id="5" creationId="{9FBA2CE1-881E-4E56-AFB7-6999D0C45FD9}"/>
          </ac:picMkLst>
        </pc:picChg>
        <pc:picChg chg="add mod">
          <ac:chgData name="신 주용" userId="ce306e5e72bceba6" providerId="LiveId" clId="{9DB5844C-FE0F-43E9-9795-A1D205B05658}" dt="2022-04-03T08:22:22.937" v="3922" actId="1037"/>
          <ac:picMkLst>
            <pc:docMk/>
            <pc:sldMk cId="2036485984" sldId="421"/>
            <ac:picMk id="16" creationId="{217CDAFD-6136-47A5-9DBC-FDD9C7293306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39480223" sldId="422"/>
        </pc:sldMkLst>
      </pc:sldChg>
      <pc:sldChg chg="addSp delSp modSp add mod">
        <pc:chgData name="신 주용" userId="ce306e5e72bceba6" providerId="LiveId" clId="{9DB5844C-FE0F-43E9-9795-A1D205B05658}" dt="2022-04-03T08:25:43.442" v="4488" actId="1036"/>
        <pc:sldMkLst>
          <pc:docMk/>
          <pc:sldMk cId="2639834902" sldId="422"/>
        </pc:sldMkLst>
        <pc:spChg chg="mod">
          <ac:chgData name="신 주용" userId="ce306e5e72bceba6" providerId="LiveId" clId="{9DB5844C-FE0F-43E9-9795-A1D205B05658}" dt="2022-04-03T08:25:43.442" v="4488" actId="1036"/>
          <ac:spMkLst>
            <pc:docMk/>
            <pc:sldMk cId="2639834902" sldId="422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08:21:33.175" v="3909" actId="478"/>
          <ac:picMkLst>
            <pc:docMk/>
            <pc:sldMk cId="2639834902" sldId="422"/>
            <ac:picMk id="3" creationId="{7FDAE0D7-23E9-4676-B8EC-91FF116CAB73}"/>
          </ac:picMkLst>
        </pc:picChg>
        <pc:picChg chg="add del mod modCrop">
          <ac:chgData name="신 주용" userId="ce306e5e72bceba6" providerId="LiveId" clId="{9DB5844C-FE0F-43E9-9795-A1D205B05658}" dt="2022-04-03T08:22:13.953" v="3917" actId="21"/>
          <ac:picMkLst>
            <pc:docMk/>
            <pc:sldMk cId="2639834902" sldId="422"/>
            <ac:picMk id="4" creationId="{A4C1AFA8-E839-4115-B2A9-EAE3CC9ABDD8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9" creationId="{1DEE7F3E-9827-42BE-B022-7BDD60C2B924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2" creationId="{EB922455-AB24-4D60-A37F-E8834734874B}"/>
          </ac:picMkLst>
        </pc:picChg>
        <pc:picChg chg="add mod">
          <ac:chgData name="신 주용" userId="ce306e5e72bceba6" providerId="LiveId" clId="{9DB5844C-FE0F-43E9-9795-A1D205B05658}" dt="2022-04-03T08:25:36.787" v="4476" actId="1035"/>
          <ac:picMkLst>
            <pc:docMk/>
            <pc:sldMk cId="2639834902" sldId="422"/>
            <ac:picMk id="17" creationId="{099830E3-6ADF-4BCF-AB1B-286CA2DA4792}"/>
          </ac:picMkLst>
        </pc:picChg>
      </pc:sldChg>
      <pc:sldChg chg="addSp delSp modSp add mod">
        <pc:chgData name="신 주용" userId="ce306e5e72bceba6" providerId="LiveId" clId="{9DB5844C-FE0F-43E9-9795-A1D205B05658}" dt="2022-04-03T08:27:11.222" v="4521" actId="1035"/>
        <pc:sldMkLst>
          <pc:docMk/>
          <pc:sldMk cId="479014028" sldId="423"/>
        </pc:sldMkLst>
        <pc:picChg chg="add mod">
          <ac:chgData name="신 주용" userId="ce306e5e72bceba6" providerId="LiveId" clId="{9DB5844C-FE0F-43E9-9795-A1D205B05658}" dt="2022-04-03T08:27:11.222" v="4521" actId="1035"/>
          <ac:picMkLst>
            <pc:docMk/>
            <pc:sldMk cId="479014028" sldId="423"/>
            <ac:picMk id="3" creationId="{17154AB6-C871-41B5-8564-9640F59298A7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9" creationId="{1DEE7F3E-9827-42BE-B022-7BDD60C2B924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2" creationId="{EB922455-AB24-4D60-A37F-E8834734874B}"/>
          </ac:picMkLst>
        </pc:picChg>
        <pc:picChg chg="del">
          <ac:chgData name="신 주용" userId="ce306e5e72bceba6" providerId="LiveId" clId="{9DB5844C-FE0F-43E9-9795-A1D205B05658}" dt="2022-04-03T08:26:51.048" v="4490" actId="478"/>
          <ac:picMkLst>
            <pc:docMk/>
            <pc:sldMk cId="479014028" sldId="423"/>
            <ac:picMk id="17" creationId="{099830E3-6ADF-4BCF-AB1B-286CA2DA4792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895264470" sldId="423"/>
        </pc:sldMkLst>
      </pc:sldChg>
      <pc:sldChg chg="modSp add mod ord">
        <pc:chgData name="신 주용" userId="ce306e5e72bceba6" providerId="LiveId" clId="{9DB5844C-FE0F-43E9-9795-A1D205B05658}" dt="2022-04-03T18:00:00.717" v="4551"/>
        <pc:sldMkLst>
          <pc:docMk/>
          <pc:sldMk cId="1032571639" sldId="424"/>
        </pc:sldMkLst>
        <pc:spChg chg="mod">
          <ac:chgData name="신 주용" userId="ce306e5e72bceba6" providerId="LiveId" clId="{9DB5844C-FE0F-43E9-9795-A1D205B05658}" dt="2022-04-03T18:00:00.717" v="4551"/>
          <ac:spMkLst>
            <pc:docMk/>
            <pc:sldMk cId="1032571639" sldId="424"/>
            <ac:spMk id="36" creationId="{C87EE3C9-854B-49A6-99D9-2933E19EAD82}"/>
          </ac:spMkLst>
        </pc:sp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890599744" sldId="424"/>
        </pc:sldMkLst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8511557" sldId="425"/>
        </pc:sldMkLst>
      </pc:sldChg>
      <pc:sldChg chg="addSp delSp modSp add mod ord">
        <pc:chgData name="신 주용" userId="ce306e5e72bceba6" providerId="LiveId" clId="{9DB5844C-FE0F-43E9-9795-A1D205B05658}" dt="2022-04-03T18:02:58.229" v="4782" actId="20577"/>
        <pc:sldMkLst>
          <pc:docMk/>
          <pc:sldMk cId="2245459346" sldId="425"/>
        </pc:sldMkLst>
        <pc:spChg chg="mod">
          <ac:chgData name="신 주용" userId="ce306e5e72bceba6" providerId="LiveId" clId="{9DB5844C-FE0F-43E9-9795-A1D205B05658}" dt="2022-04-03T18:00:12.301" v="4579"/>
          <ac:spMkLst>
            <pc:docMk/>
            <pc:sldMk cId="2245459346" sldId="425"/>
            <ac:spMk id="14" creationId="{7AA523DA-F32B-4AF2-A924-947D338998C0}"/>
          </ac:spMkLst>
        </pc:spChg>
        <pc:spChg chg="add del mod">
          <ac:chgData name="신 주용" userId="ce306e5e72bceba6" providerId="LiveId" clId="{9DB5844C-FE0F-43E9-9795-A1D205B05658}" dt="2022-04-03T18:02:58.229" v="4782" actId="20577"/>
          <ac:spMkLst>
            <pc:docMk/>
            <pc:sldMk cId="2245459346" sldId="425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1:09.536" v="4580" actId="478"/>
          <ac:picMkLst>
            <pc:docMk/>
            <pc:sldMk cId="2245459346" sldId="425"/>
            <ac:picMk id="3" creationId="{17154AB6-C871-41B5-8564-9640F59298A7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4" creationId="{CAEFD232-4F69-4DB7-B63F-1AFCE8F25F0B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2" creationId="{3E5B7E09-4441-408F-AB1E-9F105D06F352}"/>
          </ac:picMkLst>
        </pc:picChg>
        <pc:picChg chg="add mod modCrop">
          <ac:chgData name="신 주용" userId="ce306e5e72bceba6" providerId="LiveId" clId="{9DB5844C-FE0F-43E9-9795-A1D205B05658}" dt="2022-04-03T18:02:14.281" v="4615" actId="1076"/>
          <ac:picMkLst>
            <pc:docMk/>
            <pc:sldMk cId="2245459346" sldId="425"/>
            <ac:picMk id="17" creationId="{67A15E0D-D992-4A06-82E5-F3E5631C4E28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666502693" sldId="426"/>
        </pc:sldMkLst>
      </pc:sldChg>
      <pc:sldChg chg="addSp delSp modSp add mod ord">
        <pc:chgData name="신 주용" userId="ce306e5e72bceba6" providerId="LiveId" clId="{9DB5844C-FE0F-43E9-9795-A1D205B05658}" dt="2022-04-03T18:06:56.575" v="4848" actId="1035"/>
        <pc:sldMkLst>
          <pc:docMk/>
          <pc:sldMk cId="4172930339" sldId="426"/>
        </pc:sldMkLst>
        <pc:spChg chg="mod">
          <ac:chgData name="신 주용" userId="ce306e5e72bceba6" providerId="LiveId" clId="{9DB5844C-FE0F-43E9-9795-A1D205B05658}" dt="2022-04-03T18:06:56.575" v="4848" actId="1035"/>
          <ac:spMkLst>
            <pc:docMk/>
            <pc:sldMk cId="4172930339" sldId="426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06:49.282" v="4800" actId="1076"/>
          <ac:picMkLst>
            <pc:docMk/>
            <pc:sldMk cId="4172930339" sldId="426"/>
            <ac:picMk id="3" creationId="{207DB0FE-A0D4-4808-B47E-6BC799F43BDD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9" creationId="{C5A2BDCF-EDB2-4D01-B71A-F6CA57DC9428}"/>
          </ac:picMkLst>
        </pc:picChg>
        <pc:picChg chg="add del mod">
          <ac:chgData name="신 주용" userId="ce306e5e72bceba6" providerId="LiveId" clId="{9DB5844C-FE0F-43E9-9795-A1D205B05658}" dt="2022-04-03T18:06:45.534" v="4797" actId="478"/>
          <ac:picMkLst>
            <pc:docMk/>
            <pc:sldMk cId="4172930339" sldId="426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06:22.461" v="4786" actId="478"/>
          <ac:picMkLst>
            <pc:docMk/>
            <pc:sldMk cId="4172930339" sldId="426"/>
            <ac:picMk id="17" creationId="{67A15E0D-D992-4A06-82E5-F3E5631C4E28}"/>
          </ac:picMkLst>
        </pc:picChg>
      </pc:sldChg>
      <pc:sldChg chg="addSp delSp modSp add mod">
        <pc:chgData name="신 주용" userId="ce306e5e72bceba6" providerId="LiveId" clId="{9DB5844C-FE0F-43E9-9795-A1D205B05658}" dt="2022-04-03T18:08:52.850" v="5282" actId="1036"/>
        <pc:sldMkLst>
          <pc:docMk/>
          <pc:sldMk cId="792029282" sldId="427"/>
        </pc:sldMkLst>
        <pc:spChg chg="mod">
          <ac:chgData name="신 주용" userId="ce306e5e72bceba6" providerId="LiveId" clId="{9DB5844C-FE0F-43E9-9795-A1D205B05658}" dt="2022-04-03T18:08:52.850" v="5282" actId="1036"/>
          <ac:spMkLst>
            <pc:docMk/>
            <pc:sldMk cId="792029282" sldId="427"/>
            <ac:spMk id="19" creationId="{9C627559-2534-4EA1-A833-18195D6FA323}"/>
          </ac:spMkLst>
        </pc:spChg>
        <pc:picChg chg="del">
          <ac:chgData name="신 주용" userId="ce306e5e72bceba6" providerId="LiveId" clId="{9DB5844C-FE0F-43E9-9795-A1D205B05658}" dt="2022-04-03T18:07:00.498" v="4851" actId="478"/>
          <ac:picMkLst>
            <pc:docMk/>
            <pc:sldMk cId="792029282" sldId="427"/>
            <ac:picMk id="3" creationId="{207DB0FE-A0D4-4808-B47E-6BC799F43BDD}"/>
          </ac:picMkLst>
        </pc:picChg>
        <pc:picChg chg="mod or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0" creationId="{907EB09D-538A-4C0B-8679-0B82736CFE40}"/>
          </ac:picMkLst>
        </pc:picChg>
        <pc:picChg chg="add mod modCrop">
          <ac:chgData name="신 주용" userId="ce306e5e72bceba6" providerId="LiveId" clId="{9DB5844C-FE0F-43E9-9795-A1D205B05658}" dt="2022-04-03T18:08:52.850" v="5282" actId="1036"/>
          <ac:picMkLst>
            <pc:docMk/>
            <pc:sldMk cId="792029282" sldId="427"/>
            <ac:picMk id="16" creationId="{82B7512E-DF29-4F36-A35A-2A39C9956ACF}"/>
          </ac:picMkLst>
        </pc:picChg>
      </pc:sldChg>
      <pc:sldChg chg="del">
        <pc:chgData name="신 주용" userId="ce306e5e72bceba6" providerId="LiveId" clId="{9DB5844C-FE0F-43E9-9795-A1D205B05658}" dt="2022-04-02T17:00:34.082" v="402" actId="47"/>
        <pc:sldMkLst>
          <pc:docMk/>
          <pc:sldMk cId="1031142444" sldId="427"/>
        </pc:sldMkLst>
      </pc:sldChg>
      <pc:sldChg chg="addSp delSp modSp add mod">
        <pc:chgData name="신 주용" userId="ce306e5e72bceba6" providerId="LiveId" clId="{9DB5844C-FE0F-43E9-9795-A1D205B05658}" dt="2022-04-03T18:10:10.305" v="5491" actId="20577"/>
        <pc:sldMkLst>
          <pc:docMk/>
          <pc:sldMk cId="2181536615" sldId="428"/>
        </pc:sldMkLst>
        <pc:spChg chg="mod">
          <ac:chgData name="신 주용" userId="ce306e5e72bceba6" providerId="LiveId" clId="{9DB5844C-FE0F-43E9-9795-A1D205B05658}" dt="2022-04-03T18:10:10.305" v="5491" actId="20577"/>
          <ac:spMkLst>
            <pc:docMk/>
            <pc:sldMk cId="2181536615" sldId="428"/>
            <ac:spMk id="19" creationId="{9C627559-2534-4EA1-A833-18195D6FA323}"/>
          </ac:spMkLst>
        </pc:sp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3" creationId="{8A28DB9C-F7B0-41C8-A57B-137CF273A5FE}"/>
          </ac:picMkLst>
        </pc:picChg>
        <pc:picChg chg="add mod">
          <ac:chgData name="신 주용" userId="ce306e5e72bceba6" providerId="LiveId" clId="{9DB5844C-FE0F-43E9-9795-A1D205B05658}" dt="2022-04-03T18:10:03.686" v="5419" actId="1037"/>
          <ac:picMkLst>
            <pc:docMk/>
            <pc:sldMk cId="2181536615" sldId="428"/>
            <ac:picMk id="5" creationId="{80191233-4C35-4CD9-9E04-3A1509361032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0" creationId="{907EB09D-538A-4C0B-8679-0B82736CFE40}"/>
          </ac:picMkLst>
        </pc:picChg>
        <pc:picChg chg="del">
          <ac:chgData name="신 주용" userId="ce306e5e72bceba6" providerId="LiveId" clId="{9DB5844C-FE0F-43E9-9795-A1D205B05658}" dt="2022-04-03T18:08:57.983" v="5284" actId="478"/>
          <ac:picMkLst>
            <pc:docMk/>
            <pc:sldMk cId="2181536615" sldId="428"/>
            <ac:picMk id="16" creationId="{82B7512E-DF29-4F36-A35A-2A39C9956ACF}"/>
          </ac:picMkLst>
        </pc:picChg>
      </pc:sldChg>
      <pc:sldChg chg="add del">
        <pc:chgData name="신 주용" userId="ce306e5e72bceba6" providerId="LiveId" clId="{9DB5844C-FE0F-43E9-9795-A1D205B05658}" dt="2022-04-03T18:06:58.607" v="4850" actId="2890"/>
        <pc:sldMkLst>
          <pc:docMk/>
          <pc:sldMk cId="3970574584" sldId="428"/>
        </pc:sldMkLst>
      </pc:sldChg>
      <pc:sldChg chg="addSp delSp modSp add mod">
        <pc:chgData name="신 주용" userId="ce306e5e72bceba6" providerId="LiveId" clId="{9DB5844C-FE0F-43E9-9795-A1D205B05658}" dt="2022-04-03T18:30:03.766" v="7948" actId="1035"/>
        <pc:sldMkLst>
          <pc:docMk/>
          <pc:sldMk cId="269050667" sldId="429"/>
        </pc:sldMkLst>
        <pc:spChg chg="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19" creationId="{9C627559-2534-4EA1-A833-18195D6FA323}"/>
          </ac:spMkLst>
        </pc:spChg>
        <pc:spChg chg="add mod">
          <ac:chgData name="신 주용" userId="ce306e5e72bceba6" providerId="LiveId" clId="{9DB5844C-FE0F-43E9-9795-A1D205B05658}" dt="2022-04-03T18:30:03.766" v="7948" actId="1035"/>
          <ac:spMkLst>
            <pc:docMk/>
            <pc:sldMk cId="269050667" sldId="429"/>
            <ac:spMk id="22" creationId="{72B9F16E-4BC0-479B-ABA5-48339E630E11}"/>
          </ac:spMkLst>
        </pc:sp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3" creationId="{4A473EA6-D615-4DAF-A6C3-1D93489F6088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4" creationId="{CAEFD232-4F69-4DB7-B63F-1AFCE8F25F0B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9" creationId="{C5A2BDCF-EDB2-4D01-B71A-F6CA57DC9428}"/>
          </ac:picMkLst>
        </pc:picChg>
        <pc:picChg chg="add mod">
          <ac:chgData name="신 주용" userId="ce306e5e72bceba6" providerId="LiveId" clId="{9DB5844C-FE0F-43E9-9795-A1D205B05658}" dt="2022-04-03T18:30:03.766" v="7948" actId="1035"/>
          <ac:picMkLst>
            <pc:docMk/>
            <pc:sldMk cId="269050667" sldId="429"/>
            <ac:picMk id="10" creationId="{B53E3BEC-F8EB-4F42-BB56-6DE9EB232664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2" creationId="{3E5B7E09-4441-408F-AB1E-9F105D06F352}"/>
          </ac:picMkLst>
        </pc:picChg>
        <pc:picChg chg="del">
          <ac:chgData name="신 주용" userId="ce306e5e72bceba6" providerId="LiveId" clId="{9DB5844C-FE0F-43E9-9795-A1D205B05658}" dt="2022-04-03T18:10:25.539" v="5494" actId="478"/>
          <ac:picMkLst>
            <pc:docMk/>
            <pc:sldMk cId="269050667" sldId="429"/>
            <ac:picMk id="17" creationId="{67A15E0D-D992-4A06-82E5-F3E5631C4E28}"/>
          </ac:picMkLst>
        </pc:picChg>
      </pc:sldChg>
      <pc:sldChg chg="delSp add del mod">
        <pc:chgData name="신 주용" userId="ce306e5e72bceba6" providerId="LiveId" clId="{9DB5844C-FE0F-43E9-9795-A1D205B05658}" dt="2022-04-03T18:10:13.059" v="5492" actId="47"/>
        <pc:sldMkLst>
          <pc:docMk/>
          <pc:sldMk cId="341005946" sldId="429"/>
        </pc:sldMkLst>
        <pc:picChg chg="del">
          <ac:chgData name="신 주용" userId="ce306e5e72bceba6" providerId="LiveId" clId="{9DB5844C-FE0F-43E9-9795-A1D205B05658}" dt="2022-04-03T18:09:31.451" v="5357" actId="478"/>
          <ac:picMkLst>
            <pc:docMk/>
            <pc:sldMk cId="341005946" sldId="429"/>
            <ac:picMk id="3" creationId="{8A28DB9C-F7B0-41C8-A57B-137CF273A5FE}"/>
          </ac:picMkLst>
        </pc:picChg>
      </pc:sldChg>
      <pc:sldChg chg="addSp delSp modSp add mod">
        <pc:chgData name="신 주용" userId="ce306e5e72bceba6" providerId="LiveId" clId="{9DB5844C-FE0F-43E9-9795-A1D205B05658}" dt="2022-04-03T18:26:48.976" v="7944" actId="1036"/>
        <pc:sldMkLst>
          <pc:docMk/>
          <pc:sldMk cId="862670545" sldId="430"/>
        </pc:sldMkLst>
        <pc:spChg chg="mod">
          <ac:chgData name="신 주용" userId="ce306e5e72bceba6" providerId="LiveId" clId="{9DB5844C-FE0F-43E9-9795-A1D205B05658}" dt="2022-04-03T18:26:48.976" v="7944" actId="1036"/>
          <ac:spMkLst>
            <pc:docMk/>
            <pc:sldMk cId="862670545" sldId="430"/>
            <ac:spMk id="19" creationId="{9C627559-2534-4EA1-A833-18195D6FA323}"/>
          </ac:spMkLst>
        </pc:spChg>
        <pc:spChg chg="del">
          <ac:chgData name="신 주용" userId="ce306e5e72bceba6" providerId="LiveId" clId="{9DB5844C-FE0F-43E9-9795-A1D205B05658}" dt="2022-04-03T18:19:37.720" v="6791" actId="478"/>
          <ac:spMkLst>
            <pc:docMk/>
            <pc:sldMk cId="862670545" sldId="430"/>
            <ac:spMk id="22" creationId="{72B9F16E-4BC0-479B-ABA5-48339E630E11}"/>
          </ac:spMkLst>
        </pc:spChg>
        <pc:picChg chg="del">
          <ac:chgData name="신 주용" userId="ce306e5e72bceba6" providerId="LiveId" clId="{9DB5844C-FE0F-43E9-9795-A1D205B05658}" dt="2022-04-03T18:17:36.638" v="6231" actId="478"/>
          <ac:picMkLst>
            <pc:docMk/>
            <pc:sldMk cId="862670545" sldId="430"/>
            <ac:picMk id="3" creationId="{4A473EA6-D615-4DAF-A6C3-1D93489F6088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4" creationId="{13586762-7545-4739-B4B9-D7616DC2ADAB}"/>
          </ac:picMkLst>
        </pc:picChg>
        <pc:picChg chg="add mod">
          <ac:chgData name="신 주용" userId="ce306e5e72bceba6" providerId="LiveId" clId="{9DB5844C-FE0F-43E9-9795-A1D205B05658}" dt="2022-04-03T18:26:48.976" v="7944" actId="1036"/>
          <ac:picMkLst>
            <pc:docMk/>
            <pc:sldMk cId="862670545" sldId="430"/>
            <ac:picMk id="9" creationId="{69EBA20B-C3D8-4685-A11E-75DA122C3826}"/>
          </ac:picMkLst>
        </pc:picChg>
        <pc:picChg chg="del">
          <ac:chgData name="신 주용" userId="ce306e5e72bceba6" providerId="LiveId" clId="{9DB5844C-FE0F-43E9-9795-A1D205B05658}" dt="2022-04-03T18:19:37.720" v="6791" actId="478"/>
          <ac:picMkLst>
            <pc:docMk/>
            <pc:sldMk cId="862670545" sldId="430"/>
            <ac:picMk id="10" creationId="{B53E3BEC-F8EB-4F42-BB56-6DE9EB232664}"/>
          </ac:picMkLst>
        </pc:picChg>
      </pc:sldChg>
    </pc:docChg>
  </pc:docChgLst>
  <pc:docChgLst>
    <pc:chgData name="신 주용" userId="ce306e5e72bceba6" providerId="LiveId" clId="{16C96343-C5EE-4953-88E8-316D2B3B5F8A}"/>
    <pc:docChg chg="modSld">
      <pc:chgData name="신 주용" userId="ce306e5e72bceba6" providerId="LiveId" clId="{16C96343-C5EE-4953-88E8-316D2B3B5F8A}" dt="2022-03-17T07:56:35.795" v="116" actId="20578"/>
      <pc:docMkLst>
        <pc:docMk/>
      </pc:docMkLst>
      <pc:sldChg chg="addSp modSp">
        <pc:chgData name="신 주용" userId="ce306e5e72bceba6" providerId="LiveId" clId="{16C96343-C5EE-4953-88E8-316D2B3B5F8A}" dt="2022-03-17T07:56:35.795" v="116" actId="20578"/>
        <pc:sldMkLst>
          <pc:docMk/>
          <pc:sldMk cId="2545371180" sldId="418"/>
        </pc:sldMkLst>
        <pc:spChg chg="mod">
          <ac:chgData name="신 주용" userId="ce306e5e72bceba6" providerId="LiveId" clId="{16C96343-C5EE-4953-88E8-316D2B3B5F8A}" dt="2022-03-17T07:56:35.795" v="116" actId="20578"/>
          <ac:spMkLst>
            <pc:docMk/>
            <pc:sldMk cId="2545371180" sldId="418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05:39.147" v="0"/>
          <ac:picMkLst>
            <pc:docMk/>
            <pc:sldMk cId="2545371180" sldId="418"/>
            <ac:picMk id="4" creationId="{D7382B64-77CF-4667-916C-447D9059A881}"/>
          </ac:picMkLst>
        </pc:picChg>
      </pc:sldChg>
      <pc:sldChg chg="addSp modSp">
        <pc:chgData name="신 주용" userId="ce306e5e72bceba6" providerId="LiveId" clId="{16C96343-C5EE-4953-88E8-316D2B3B5F8A}" dt="2022-03-17T07:53:07.492" v="114"/>
        <pc:sldMkLst>
          <pc:docMk/>
          <pc:sldMk cId="2540379059" sldId="419"/>
        </pc:sldMkLst>
        <pc:spChg chg="mod">
          <ac:chgData name="신 주용" userId="ce306e5e72bceba6" providerId="LiveId" clId="{16C96343-C5EE-4953-88E8-316D2B3B5F8A}" dt="2022-03-17T07:53:07.492" v="114"/>
          <ac:spMkLst>
            <pc:docMk/>
            <pc:sldMk cId="2540379059" sldId="419"/>
            <ac:spMk id="28" creationId="{A7C14EF6-DA07-4021-8DA9-B87BECF58117}"/>
          </ac:spMkLst>
        </pc:spChg>
        <pc:picChg chg="add mod">
          <ac:chgData name="신 주용" userId="ce306e5e72bceba6" providerId="LiveId" clId="{16C96343-C5EE-4953-88E8-316D2B3B5F8A}" dt="2022-03-17T07:10:51.104" v="47"/>
          <ac:picMkLst>
            <pc:docMk/>
            <pc:sldMk cId="2540379059" sldId="419"/>
            <ac:picMk id="3" creationId="{2250AB68-F61F-4075-B7D1-9170057E8892}"/>
          </ac:picMkLst>
        </pc:picChg>
      </pc:sldChg>
    </pc:docChg>
  </pc:docChgLst>
  <pc:docChgLst>
    <pc:chgData name="신 주용" userId="ce306e5e72bceba6" providerId="LiveId" clId="{3051FE07-48B6-4194-B225-F96D738C98E3}"/>
    <pc:docChg chg="undo redo custSel addSld delSld modSld sldOrd">
      <pc:chgData name="신 주용" userId="ce306e5e72bceba6" providerId="LiveId" clId="{3051FE07-48B6-4194-B225-F96D738C98E3}" dt="2022-03-22T08:50:49.442" v="4642" actId="47"/>
      <pc:docMkLst>
        <pc:docMk/>
      </pc:docMkLst>
      <pc:sldChg chg="modSp mod">
        <pc:chgData name="신 주용" userId="ce306e5e72bceba6" providerId="LiveId" clId="{3051FE07-48B6-4194-B225-F96D738C98E3}" dt="2022-03-21T13:34:33.189" v="41"/>
        <pc:sldMkLst>
          <pc:docMk/>
          <pc:sldMk cId="109162043" sldId="368"/>
        </pc:sldMkLst>
        <pc:spChg chg="mod">
          <ac:chgData name="신 주용" userId="ce306e5e72bceba6" providerId="LiveId" clId="{3051FE07-48B6-4194-B225-F96D738C98E3}" dt="2022-03-21T13:34:33.189" v="41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3051FE07-48B6-4194-B225-F96D738C98E3}" dt="2022-03-22T08:48:55" v="4638" actId="1076"/>
        <pc:sldMkLst>
          <pc:docMk/>
          <pc:sldMk cId="2782456046" sldId="376"/>
        </pc:sldMkLst>
        <pc:spChg chg="mod">
          <ac:chgData name="신 주용" userId="ce306e5e72bceba6" providerId="LiveId" clId="{3051FE07-48B6-4194-B225-F96D738C98E3}" dt="2022-03-21T13:34:38.496" v="61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8:55" v="4638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3051FE07-48B6-4194-B225-F96D738C98E3}" dt="2022-03-22T07:38:38.076" v="92"/>
        <pc:sldMkLst>
          <pc:docMk/>
          <pc:sldMk cId="1342536853" sldId="407"/>
        </pc:sldMkLst>
        <pc:spChg chg="mod">
          <ac:chgData name="신 주용" userId="ce306e5e72bceba6" providerId="LiveId" clId="{3051FE07-48B6-4194-B225-F96D738C98E3}" dt="2022-03-22T07:38:38.076" v="92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3051FE07-48B6-4194-B225-F96D738C98E3}" dt="2022-03-22T08:05:14.785" v="345" actId="1076"/>
        <pc:sldMkLst>
          <pc:docMk/>
          <pc:sldMk cId="1291928749" sldId="408"/>
        </pc:sldMkLst>
        <pc:spChg chg="mod">
          <ac:chgData name="신 주용" userId="ce306e5e72bceba6" providerId="LiveId" clId="{3051FE07-48B6-4194-B225-F96D738C98E3}" dt="2022-03-22T07:39:06.106" v="12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05:14.785" v="345" actId="1076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3" creationId="{B1CC8C43-885A-47F9-9975-F137CE392639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4" creationId="{C28ADB00-7970-44DE-BC10-FF05FB2545E0}"/>
          </ac:picMkLst>
        </pc:picChg>
        <pc:picChg chg="del">
          <ac:chgData name="신 주용" userId="ce306e5e72bceba6" providerId="LiveId" clId="{3051FE07-48B6-4194-B225-F96D738C98E3}" dt="2022-03-22T07:39:10.575" v="126" actId="478"/>
          <ac:picMkLst>
            <pc:docMk/>
            <pc:sldMk cId="1291928749" sldId="408"/>
            <ac:picMk id="5" creationId="{20E09DA1-C3FB-4792-A25E-1EF8BE7624DD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0" creationId="{48039D74-875F-41E7-9C3D-505FE6355044}"/>
          </ac:picMkLst>
        </pc:picChg>
        <pc:picChg chg="add mod">
          <ac:chgData name="신 주용" userId="ce306e5e72bceba6" providerId="LiveId" clId="{3051FE07-48B6-4194-B225-F96D738C98E3}" dt="2022-03-22T08:05:10.360" v="344" actId="1076"/>
          <ac:picMkLst>
            <pc:docMk/>
            <pc:sldMk cId="1291928749" sldId="408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7:39:27.131" v="142" actId="478"/>
          <ac:picMkLst>
            <pc:docMk/>
            <pc:sldMk cId="1291928749" sldId="408"/>
            <ac:picMk id="18" creationId="{27BC48BD-8120-4BF6-A4BC-0BB7A5889B4B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791362124" sldId="409"/>
        </pc:sldMkLst>
      </pc:sldChg>
      <pc:sldChg chg="modSp add mod ord">
        <pc:chgData name="신 주용" userId="ce306e5e72bceba6" providerId="LiveId" clId="{3051FE07-48B6-4194-B225-F96D738C98E3}" dt="2022-03-22T08:48:44.910" v="4637" actId="1076"/>
        <pc:sldMkLst>
          <pc:docMk/>
          <pc:sldMk cId="1872561453" sldId="409"/>
        </pc:sldMkLst>
        <pc:spChg chg="mod">
          <ac:chgData name="신 주용" userId="ce306e5e72bceba6" providerId="LiveId" clId="{3051FE07-48B6-4194-B225-F96D738C98E3}" dt="2022-03-22T08:48:44.910" v="4637" actId="1076"/>
          <ac:spMkLst>
            <pc:docMk/>
            <pc:sldMk cId="1872561453" sldId="409"/>
            <ac:spMk id="25" creationId="{A8645AA8-5C01-441F-9C4A-099C6F8F7913}"/>
          </ac:spMkLst>
        </pc:spChg>
        <pc:spChg chg="mod">
          <ac:chgData name="신 주용" userId="ce306e5e72bceba6" providerId="LiveId" clId="{3051FE07-48B6-4194-B225-F96D738C98E3}" dt="2022-03-22T07:38:55.840" v="124" actId="5793"/>
          <ac:spMkLst>
            <pc:docMk/>
            <pc:sldMk cId="1872561453" sldId="409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3051FE07-48B6-4194-B225-F96D738C98E3}" dt="2022-03-22T08:07:33.415" v="602" actId="1076"/>
        <pc:sldMkLst>
          <pc:docMk/>
          <pc:sldMk cId="507399270" sldId="410"/>
        </pc:sldMkLst>
        <pc:spChg chg="mod">
          <ac:chgData name="신 주용" userId="ce306e5e72bceba6" providerId="LiveId" clId="{3051FE07-48B6-4194-B225-F96D738C98E3}" dt="2022-03-22T08:07:33.415" v="602" actId="1076"/>
          <ac:spMkLst>
            <pc:docMk/>
            <pc:sldMk cId="507399270" sldId="410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3" creationId="{78EC8584-C999-4690-BD06-5E420F50BA23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4" creationId="{C28ADB00-7970-44DE-BC10-FF05FB2545E0}"/>
          </ac:picMkLst>
        </pc:picChg>
        <pc:picChg chg="add mod">
          <ac:chgData name="신 주용" userId="ce306e5e72bceba6" providerId="LiveId" clId="{3051FE07-48B6-4194-B225-F96D738C98E3}" dt="2022-03-22T08:07:33.415" v="602" actId="1076"/>
          <ac:picMkLst>
            <pc:docMk/>
            <pc:sldMk cId="507399270" sldId="410"/>
            <ac:picMk id="9" creationId="{5E7EFE37-4F90-4A67-BF22-896FB8344011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0" creationId="{48039D74-875F-41E7-9C3D-505FE6355044}"/>
          </ac:picMkLst>
        </pc:picChg>
        <pc:picChg chg="del">
          <ac:chgData name="신 주용" userId="ce306e5e72bceba6" providerId="LiveId" clId="{3051FE07-48B6-4194-B225-F96D738C98E3}" dt="2022-03-22T08:05:52.333" v="347" actId="478"/>
          <ac:picMkLst>
            <pc:docMk/>
            <pc:sldMk cId="507399270" sldId="410"/>
            <ac:picMk id="16" creationId="{6BBB65E7-9D53-4E76-AA68-A0AAC1B9F050}"/>
          </ac:picMkLst>
        </pc:picChg>
        <pc:picChg chg="add del mod">
          <ac:chgData name="신 주용" userId="ce306e5e72bceba6" providerId="LiveId" clId="{3051FE07-48B6-4194-B225-F96D738C98E3}" dt="2022-03-22T08:06:16.058" v="360" actId="478"/>
          <ac:picMkLst>
            <pc:docMk/>
            <pc:sldMk cId="507399270" sldId="410"/>
            <ac:picMk id="17" creationId="{D4F4755A-09AC-436E-A979-E3E41FF74136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027890224" sldId="410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131740846" sldId="411"/>
        </pc:sldMkLst>
      </pc:sldChg>
      <pc:sldChg chg="addSp delSp modSp add mod">
        <pc:chgData name="신 주용" userId="ce306e5e72bceba6" providerId="LiveId" clId="{3051FE07-48B6-4194-B225-F96D738C98E3}" dt="2022-03-22T08:12:45.579" v="999" actId="1076"/>
        <pc:sldMkLst>
          <pc:docMk/>
          <pc:sldMk cId="2750385654" sldId="411"/>
        </pc:sldMkLst>
        <pc:spChg chg="add mod">
          <ac:chgData name="신 주용" userId="ce306e5e72bceba6" providerId="LiveId" clId="{3051FE07-48B6-4194-B225-F96D738C98E3}" dt="2022-03-22T08:12:45.579" v="999" actId="1076"/>
          <ac:spMkLst>
            <pc:docMk/>
            <pc:sldMk cId="2750385654" sldId="411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2:30.485" v="913" actId="20577"/>
          <ac:spMkLst>
            <pc:docMk/>
            <pc:sldMk cId="2750385654" sldId="411"/>
            <ac:spMk id="28" creationId="{A7C14EF6-DA07-4021-8DA9-B87BECF58117}"/>
          </ac:spMkLst>
        </pc:spChg>
        <pc:grpChg chg="mod">
          <ac:chgData name="신 주용" userId="ce306e5e72bceba6" providerId="LiveId" clId="{3051FE07-48B6-4194-B225-F96D738C98E3}" dt="2022-03-22T08:08:36.020" v="609" actId="962"/>
          <ac:grpSpMkLst>
            <pc:docMk/>
            <pc:sldMk cId="2750385654" sldId="411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3" creationId="{78EC8584-C999-4690-BD06-5E420F50BA23}"/>
          </ac:picMkLst>
        </pc:picChg>
        <pc:picChg chg="add mod">
          <ac:chgData name="신 주용" userId="ce306e5e72bceba6" providerId="LiveId" clId="{3051FE07-48B6-4194-B225-F96D738C98E3}" dt="2022-03-22T08:08:45.544" v="614" actId="1076"/>
          <ac:picMkLst>
            <pc:docMk/>
            <pc:sldMk cId="2750385654" sldId="411"/>
            <ac:picMk id="4" creationId="{BDE351CB-867C-4112-9EBD-3F7195880672}"/>
          </ac:picMkLst>
        </pc:picChg>
        <pc:picChg chg="del">
          <ac:chgData name="신 주용" userId="ce306e5e72bceba6" providerId="LiveId" clId="{3051FE07-48B6-4194-B225-F96D738C98E3}" dt="2022-03-22T08:08:29.202" v="604" actId="478"/>
          <ac:picMkLst>
            <pc:docMk/>
            <pc:sldMk cId="2750385654" sldId="411"/>
            <ac:picMk id="9" creationId="{5E7EFE37-4F90-4A67-BF22-896FB8344011}"/>
          </ac:picMkLst>
        </pc:picChg>
        <pc:picChg chg="add mod">
          <ac:chgData name="신 주용" userId="ce306e5e72bceba6" providerId="LiveId" clId="{3051FE07-48B6-4194-B225-F96D738C98E3}" dt="2022-03-22T08:08:44.503" v="613" actId="1076"/>
          <ac:picMkLst>
            <pc:docMk/>
            <pc:sldMk cId="2750385654" sldId="411"/>
            <ac:picMk id="10" creationId="{5D8963E8-0F5B-4F47-B354-A650A73C364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943560949" sldId="412"/>
        </pc:sldMkLst>
      </pc:sldChg>
      <pc:sldChg chg="addSp delSp modSp add mod">
        <pc:chgData name="신 주용" userId="ce306e5e72bceba6" providerId="LiveId" clId="{3051FE07-48B6-4194-B225-F96D738C98E3}" dt="2022-03-22T08:16:24.084" v="1256" actId="1076"/>
        <pc:sldMkLst>
          <pc:docMk/>
          <pc:sldMk cId="3819630041" sldId="412"/>
        </pc:sldMkLst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16" creationId="{D63301EF-AEED-4DC7-8706-C74140611C88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7" creationId="{EE6474F9-58BA-42E4-A458-FCFCC3444BAF}"/>
          </ac:spMkLst>
        </pc:spChg>
        <pc:spChg chg="mod">
          <ac:chgData name="신 주용" userId="ce306e5e72bceba6" providerId="LiveId" clId="{3051FE07-48B6-4194-B225-F96D738C98E3}" dt="2022-03-22T08:16:24.084" v="1256" actId="1076"/>
          <ac:spMkLst>
            <pc:docMk/>
            <pc:sldMk cId="3819630041" sldId="412"/>
            <ac:spMk id="28" creationId="{A7C14EF6-DA07-4021-8DA9-B87BECF58117}"/>
          </ac:spMkLst>
        </pc:sp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3" creationId="{7411A3EC-E975-4CB2-A0AB-027FA666C1B2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4" creationId="{BDE351CB-867C-4112-9EBD-3F7195880672}"/>
          </ac:picMkLst>
        </pc:picChg>
        <pc:picChg chg="add mod">
          <ac:chgData name="신 주용" userId="ce306e5e72bceba6" providerId="LiveId" clId="{3051FE07-48B6-4194-B225-F96D738C98E3}" dt="2022-03-22T08:16:24.084" v="1256" actId="1076"/>
          <ac:picMkLst>
            <pc:docMk/>
            <pc:sldMk cId="3819630041" sldId="412"/>
            <ac:picMk id="9" creationId="{9757D4BB-6262-4A61-815F-80663B67E58F}"/>
          </ac:picMkLst>
        </pc:picChg>
        <pc:picChg chg="del mod">
          <ac:chgData name="신 주용" userId="ce306e5e72bceba6" providerId="LiveId" clId="{3051FE07-48B6-4194-B225-F96D738C98E3}" dt="2022-03-22T08:12:57.619" v="1006" actId="478"/>
          <ac:picMkLst>
            <pc:docMk/>
            <pc:sldMk cId="3819630041" sldId="412"/>
            <ac:picMk id="10" creationId="{5D8963E8-0F5B-4F47-B354-A650A73C3644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1" creationId="{431565E5-50AC-466D-A627-5C97A340C0EC}"/>
          </ac:picMkLst>
        </pc:picChg>
        <pc:picChg chg="add mod">
          <ac:chgData name="신 주용" userId="ce306e5e72bceba6" providerId="LiveId" clId="{3051FE07-48B6-4194-B225-F96D738C98E3}" dt="2022-03-22T08:13:12.338" v="1016" actId="571"/>
          <ac:picMkLst>
            <pc:docMk/>
            <pc:sldMk cId="3819630041" sldId="412"/>
            <ac:picMk id="22" creationId="{A8FED1D6-32BA-403C-9973-B7BF5B57CA41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92648477" sldId="413"/>
        </pc:sldMkLst>
      </pc:sldChg>
      <pc:sldChg chg="addSp delSp modSp add del mod">
        <pc:chgData name="신 주용" userId="ce306e5e72bceba6" providerId="LiveId" clId="{3051FE07-48B6-4194-B225-F96D738C98E3}" dt="2022-03-22T08:49:51.184" v="4639" actId="47"/>
        <pc:sldMkLst>
          <pc:docMk/>
          <pc:sldMk cId="3933206845" sldId="413"/>
        </pc:sldMkLst>
        <pc:spChg chg="mod">
          <ac:chgData name="신 주용" userId="ce306e5e72bceba6" providerId="LiveId" clId="{3051FE07-48B6-4194-B225-F96D738C98E3}" dt="2022-03-22T08:25:51.910" v="1504" actId="1038"/>
          <ac:spMkLst>
            <pc:docMk/>
            <pc:sldMk cId="3933206845" sldId="413"/>
            <ac:spMk id="16" creationId="{D63301EF-AEED-4DC7-8706-C74140611C88}"/>
          </ac:spMkLst>
        </pc:spChg>
        <pc:spChg chg="del">
          <ac:chgData name="신 주용" userId="ce306e5e72bceba6" providerId="LiveId" clId="{3051FE07-48B6-4194-B225-F96D738C98E3}" dt="2022-03-22T08:25:02.645" v="1267" actId="478"/>
          <ac:spMkLst>
            <pc:docMk/>
            <pc:sldMk cId="3933206845" sldId="413"/>
            <ac:spMk id="28" creationId="{A7C14EF6-DA07-4021-8DA9-B87BECF58117}"/>
          </ac:spMkLst>
        </pc:sp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3" creationId="{7411A3EC-E975-4CB2-A0AB-027FA666C1B2}"/>
          </ac:picMkLst>
        </pc:picChg>
        <pc:picChg chg="add mod">
          <ac:chgData name="신 주용" userId="ce306e5e72bceba6" providerId="LiveId" clId="{3051FE07-48B6-4194-B225-F96D738C98E3}" dt="2022-03-22T08:25:51.910" v="1504" actId="1038"/>
          <ac:picMkLst>
            <pc:docMk/>
            <pc:sldMk cId="3933206845" sldId="413"/>
            <ac:picMk id="4" creationId="{8B195A7C-6452-4357-BAB6-D7FCD6C24375}"/>
          </ac:picMkLst>
        </pc:picChg>
        <pc:picChg chg="del">
          <ac:chgData name="신 주용" userId="ce306e5e72bceba6" providerId="LiveId" clId="{3051FE07-48B6-4194-B225-F96D738C98E3}" dt="2022-03-22T08:24:28.233" v="1258" actId="478"/>
          <ac:picMkLst>
            <pc:docMk/>
            <pc:sldMk cId="3933206845" sldId="413"/>
            <ac:picMk id="9" creationId="{9757D4BB-6262-4A61-815F-80663B67E58F}"/>
          </ac:picMkLst>
        </pc:picChg>
        <pc:picChg chg="add del mod">
          <ac:chgData name="신 주용" userId="ce306e5e72bceba6" providerId="LiveId" clId="{3051FE07-48B6-4194-B225-F96D738C98E3}" dt="2022-03-22T08:24:42.505" v="1263" actId="478"/>
          <ac:picMkLst>
            <pc:docMk/>
            <pc:sldMk cId="3933206845" sldId="413"/>
            <ac:picMk id="10" creationId="{47428469-D279-4280-81E1-5FEE6CE709E9}"/>
          </ac:picMkLst>
        </pc:picChg>
      </pc:sldChg>
      <pc:sldChg chg="modSp add mod">
        <pc:chgData name="신 주용" userId="ce306e5e72bceba6" providerId="LiveId" clId="{3051FE07-48B6-4194-B225-F96D738C98E3}" dt="2022-03-22T08:28:02.775" v="1521"/>
        <pc:sldMkLst>
          <pc:docMk/>
          <pc:sldMk cId="1999238883" sldId="414"/>
        </pc:sldMkLst>
        <pc:spChg chg="mod">
          <ac:chgData name="신 주용" userId="ce306e5e72bceba6" providerId="LiveId" clId="{3051FE07-48B6-4194-B225-F96D738C98E3}" dt="2022-03-22T08:28:02.775" v="1521"/>
          <ac:spMkLst>
            <pc:docMk/>
            <pc:sldMk cId="1999238883" sldId="414"/>
            <ac:spMk id="16" creationId="{D63301EF-AEED-4DC7-8706-C74140611C88}"/>
          </ac:spMkLst>
        </pc:sp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4128471928" sldId="414"/>
        </pc:sldMkLst>
      </pc:sldChg>
      <pc:sldChg chg="addSp delSp modSp add del mod">
        <pc:chgData name="신 주용" userId="ce306e5e72bceba6" providerId="LiveId" clId="{3051FE07-48B6-4194-B225-F96D738C98E3}" dt="2022-03-22T08:50:00.928" v="4640" actId="47"/>
        <pc:sldMkLst>
          <pc:docMk/>
          <pc:sldMk cId="671359600" sldId="415"/>
        </pc:sldMkLst>
        <pc:spChg chg="mod">
          <ac:chgData name="신 주용" userId="ce306e5e72bceba6" providerId="LiveId" clId="{3051FE07-48B6-4194-B225-F96D738C98E3}" dt="2022-03-22T08:29:48.628" v="1674" actId="1076"/>
          <ac:spMkLst>
            <pc:docMk/>
            <pc:sldMk cId="671359600" sldId="415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28:09.021" v="1522" actId="1076"/>
          <ac:picMkLst>
            <pc:docMk/>
            <pc:sldMk cId="671359600" sldId="415"/>
            <ac:picMk id="3" creationId="{0DB882B1-661A-4966-81C0-A1975CDA9447}"/>
          </ac:picMkLst>
        </pc:picChg>
        <pc:picChg chg="del">
          <ac:chgData name="신 주용" userId="ce306e5e72bceba6" providerId="LiveId" clId="{3051FE07-48B6-4194-B225-F96D738C98E3}" dt="2022-03-22T08:27:46.381" v="1507" actId="478"/>
          <ac:picMkLst>
            <pc:docMk/>
            <pc:sldMk cId="671359600" sldId="415"/>
            <ac:picMk id="4" creationId="{8B195A7C-6452-4357-BAB6-D7FCD6C24375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405159297" sldId="415"/>
        </pc:sldMkLst>
      </pc:sldChg>
      <pc:sldChg chg="add">
        <pc:chgData name="신 주용" userId="ce306e5e72bceba6" providerId="LiveId" clId="{3051FE07-48B6-4194-B225-F96D738C98E3}" dt="2022-03-22T08:29:55.203" v="1675" actId="2890"/>
        <pc:sldMkLst>
          <pc:docMk/>
          <pc:sldMk cId="603457839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964589591" sldId="416"/>
        </pc:sldMkLst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182035254" sldId="417"/>
        </pc:sldMkLst>
      </pc:sldChg>
      <pc:sldChg chg="addSp delSp modSp add mod">
        <pc:chgData name="신 주용" userId="ce306e5e72bceba6" providerId="LiveId" clId="{3051FE07-48B6-4194-B225-F96D738C98E3}" dt="2022-03-22T08:31:09.613" v="1877" actId="1076"/>
        <pc:sldMkLst>
          <pc:docMk/>
          <pc:sldMk cId="2286145507" sldId="417"/>
        </pc:sldMkLst>
        <pc:spChg chg="mod">
          <ac:chgData name="신 주용" userId="ce306e5e72bceba6" providerId="LiveId" clId="{3051FE07-48B6-4194-B225-F96D738C98E3}" dt="2022-03-22T08:31:09.613" v="1877" actId="1076"/>
          <ac:spMkLst>
            <pc:docMk/>
            <pc:sldMk cId="2286145507" sldId="417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0:29.173" v="1682" actId="962"/>
          <ac:grpSpMkLst>
            <pc:docMk/>
            <pc:sldMk cId="2286145507" sldId="417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0:23.764" v="1677" actId="478"/>
          <ac:picMkLst>
            <pc:docMk/>
            <pc:sldMk cId="2286145507" sldId="417"/>
            <ac:picMk id="3" creationId="{0DB882B1-661A-4966-81C0-A1975CDA9447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4" creationId="{82550688-1C14-4D48-B253-0373DFC3A9B0}"/>
          </ac:picMkLst>
        </pc:picChg>
        <pc:picChg chg="add mod">
          <ac:chgData name="신 주용" userId="ce306e5e72bceba6" providerId="LiveId" clId="{3051FE07-48B6-4194-B225-F96D738C98E3}" dt="2022-03-22T08:30:39.812" v="1685" actId="1076"/>
          <ac:picMkLst>
            <pc:docMk/>
            <pc:sldMk cId="2286145507" sldId="417"/>
            <ac:picMk id="9" creationId="{A2FB1039-D5DE-4E6F-B0DD-87F9C2018388}"/>
          </ac:picMkLst>
        </pc:picChg>
      </pc:sldChg>
      <pc:sldChg chg="addSp delSp modSp add mod">
        <pc:chgData name="신 주용" userId="ce306e5e72bceba6" providerId="LiveId" clId="{3051FE07-48B6-4194-B225-F96D738C98E3}" dt="2022-03-22T08:50:37.870" v="4641" actId="20577"/>
        <pc:sldMkLst>
          <pc:docMk/>
          <pc:sldMk cId="2094932304" sldId="418"/>
        </pc:sldMkLst>
        <pc:spChg chg="mod">
          <ac:chgData name="신 주용" userId="ce306e5e72bceba6" providerId="LiveId" clId="{3051FE07-48B6-4194-B225-F96D738C98E3}" dt="2022-03-22T08:50:37.870" v="4641" actId="20577"/>
          <ac:spMkLst>
            <pc:docMk/>
            <pc:sldMk cId="2094932304" sldId="418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2:39.320" v="2175" actId="1076"/>
          <ac:picMkLst>
            <pc:docMk/>
            <pc:sldMk cId="2094932304" sldId="418"/>
            <ac:picMk id="3" creationId="{B7CF0510-78C8-41B4-A20F-D6339CB4881A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4" creationId="{82550688-1C14-4D48-B253-0373DFC3A9B0}"/>
          </ac:picMkLst>
        </pc:picChg>
        <pc:picChg chg="del">
          <ac:chgData name="신 주용" userId="ce306e5e72bceba6" providerId="LiveId" clId="{3051FE07-48B6-4194-B225-F96D738C98E3}" dt="2022-03-22T08:31:16.321" v="1879" actId="478"/>
          <ac:picMkLst>
            <pc:docMk/>
            <pc:sldMk cId="2094932304" sldId="418"/>
            <ac:picMk id="9" creationId="{A2FB1039-D5DE-4E6F-B0DD-87F9C2018388}"/>
          </ac:picMkLst>
        </pc:picChg>
        <pc:picChg chg="add mod">
          <ac:chgData name="신 주용" userId="ce306e5e72bceba6" providerId="LiveId" clId="{3051FE07-48B6-4194-B225-F96D738C98E3}" dt="2022-03-22T08:32:30.174" v="2165" actId="14100"/>
          <ac:picMkLst>
            <pc:docMk/>
            <pc:sldMk cId="2094932304" sldId="418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5371180" sldId="418"/>
        </pc:sldMkLst>
      </pc:sldChg>
      <pc:sldChg chg="addSp delSp modSp add mod">
        <pc:chgData name="신 주용" userId="ce306e5e72bceba6" providerId="LiveId" clId="{3051FE07-48B6-4194-B225-F96D738C98E3}" dt="2022-03-22T08:34:18.148" v="2591" actId="1076"/>
        <pc:sldMkLst>
          <pc:docMk/>
          <pc:sldMk cId="1869816143" sldId="419"/>
        </pc:sldMkLst>
        <pc:spChg chg="mod">
          <ac:chgData name="신 주용" userId="ce306e5e72bceba6" providerId="LiveId" clId="{3051FE07-48B6-4194-B225-F96D738C98E3}" dt="2022-03-22T08:34:18.148" v="2591" actId="1076"/>
          <ac:spMkLst>
            <pc:docMk/>
            <pc:sldMk cId="1869816143" sldId="419"/>
            <ac:spMk id="16" creationId="{D63301EF-AEED-4DC7-8706-C74140611C88}"/>
          </ac:spMkLst>
        </pc:spChg>
        <pc:picChg chg="del">
          <ac:chgData name="신 주용" userId="ce306e5e72bceba6" providerId="LiveId" clId="{3051FE07-48B6-4194-B225-F96D738C98E3}" dt="2022-03-22T08:32:51.188" v="2181" actId="478"/>
          <ac:picMkLst>
            <pc:docMk/>
            <pc:sldMk cId="1869816143" sldId="419"/>
            <ac:picMk id="3" creationId="{B7CF0510-78C8-41B4-A20F-D6339CB4881A}"/>
          </ac:picMkLst>
        </pc:picChg>
        <pc:picChg chg="add mod">
          <ac:chgData name="신 주용" userId="ce306e5e72bceba6" providerId="LiveId" clId="{3051FE07-48B6-4194-B225-F96D738C98E3}" dt="2022-03-22T08:33:40.892" v="2440" actId="14100"/>
          <ac:picMkLst>
            <pc:docMk/>
            <pc:sldMk cId="1869816143" sldId="419"/>
            <ac:picMk id="4" creationId="{844ACFB1-C243-44FC-AB89-C3A112EDB1F3}"/>
          </ac:picMkLst>
        </pc:picChg>
        <pc:picChg chg="add mod">
          <ac:chgData name="신 주용" userId="ce306e5e72bceba6" providerId="LiveId" clId="{3051FE07-48B6-4194-B225-F96D738C98E3}" dt="2022-03-22T08:33:45.241" v="2442" actId="14100"/>
          <ac:picMkLst>
            <pc:docMk/>
            <pc:sldMk cId="1869816143" sldId="419"/>
            <ac:picMk id="9" creationId="{F177FDB6-7CFB-432C-89EB-84B88AF43D92}"/>
          </ac:picMkLst>
        </pc:picChg>
        <pc:picChg chg="del">
          <ac:chgData name="신 주용" userId="ce306e5e72bceba6" providerId="LiveId" clId="{3051FE07-48B6-4194-B225-F96D738C98E3}" dt="2022-03-22T08:32:51.556" v="2182" actId="478"/>
          <ac:picMkLst>
            <pc:docMk/>
            <pc:sldMk cId="1869816143" sldId="419"/>
            <ac:picMk id="10" creationId="{68066B8B-7C41-489C-A984-B664B39B2024}"/>
          </ac:picMkLst>
        </pc:picChg>
      </pc:sldChg>
      <pc:sldChg chg="add del">
        <pc:chgData name="신 주용" userId="ce306e5e72bceba6" providerId="LiveId" clId="{3051FE07-48B6-4194-B225-F96D738C98E3}" dt="2022-03-22T07:38:11.076" v="76" actId="47"/>
        <pc:sldMkLst>
          <pc:docMk/>
          <pc:sldMk cId="2540379059" sldId="419"/>
        </pc:sldMkLst>
      </pc:sldChg>
      <pc:sldChg chg="add del">
        <pc:chgData name="신 주용" userId="ce306e5e72bceba6" providerId="LiveId" clId="{3051FE07-48B6-4194-B225-F96D738C98E3}" dt="2022-03-22T08:50:49.442" v="4642" actId="47"/>
        <pc:sldMkLst>
          <pc:docMk/>
          <pc:sldMk cId="683269496" sldId="420"/>
        </pc:sldMkLst>
      </pc:sldChg>
      <pc:sldChg chg="addSp delSp modSp add mod">
        <pc:chgData name="신 주용" userId="ce306e5e72bceba6" providerId="LiveId" clId="{3051FE07-48B6-4194-B225-F96D738C98E3}" dt="2022-03-22T08:36:42.812" v="2841" actId="1076"/>
        <pc:sldMkLst>
          <pc:docMk/>
          <pc:sldMk cId="66098808" sldId="421"/>
        </pc:sldMkLst>
        <pc:spChg chg="mod">
          <ac:chgData name="신 주용" userId="ce306e5e72bceba6" providerId="LiveId" clId="{3051FE07-48B6-4194-B225-F96D738C98E3}" dt="2022-03-22T08:35:12.293" v="2836" actId="20577"/>
          <ac:spMkLst>
            <pc:docMk/>
            <pc:sldMk cId="66098808" sldId="421"/>
            <ac:spMk id="16" creationId="{D63301EF-AEED-4DC7-8706-C74140611C88}"/>
          </ac:spMkLst>
        </pc:spChg>
        <pc:picChg chg="add mod">
          <ac:chgData name="신 주용" userId="ce306e5e72bceba6" providerId="LiveId" clId="{3051FE07-48B6-4194-B225-F96D738C98E3}" dt="2022-03-22T08:36:42.812" v="2841" actId="1076"/>
          <ac:picMkLst>
            <pc:docMk/>
            <pc:sldMk cId="66098808" sldId="421"/>
            <ac:picMk id="3" creationId="{12ED0253-8A77-4C5D-884B-5981922DA8A2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4" creationId="{844ACFB1-C243-44FC-AB89-C3A112EDB1F3}"/>
          </ac:picMkLst>
        </pc:picChg>
        <pc:picChg chg="del">
          <ac:chgData name="신 주용" userId="ce306e5e72bceba6" providerId="LiveId" clId="{3051FE07-48B6-4194-B225-F96D738C98E3}" dt="2022-03-22T08:34:38.517" v="2594" actId="478"/>
          <ac:picMkLst>
            <pc:docMk/>
            <pc:sldMk cId="66098808" sldId="421"/>
            <ac:picMk id="9" creationId="{F177FDB6-7CFB-432C-89EB-84B88AF43D92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0" creationId="{A2D683FD-1914-4DB5-AE63-54B0FB4CBFA0}"/>
          </ac:picMkLst>
        </pc:picChg>
        <pc:picChg chg="add mod">
          <ac:chgData name="신 주용" userId="ce306e5e72bceba6" providerId="LiveId" clId="{3051FE07-48B6-4194-B225-F96D738C98E3}" dt="2022-03-22T08:36:41.054" v="2840" actId="1076"/>
          <ac:picMkLst>
            <pc:docMk/>
            <pc:sldMk cId="66098808" sldId="421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7:59.537" v="3021" actId="1076"/>
        <pc:sldMkLst>
          <pc:docMk/>
          <pc:sldMk cId="139480223" sldId="422"/>
        </pc:sldMkLst>
        <pc:spChg chg="mod ord">
          <ac:chgData name="신 주용" userId="ce306e5e72bceba6" providerId="LiveId" clId="{3051FE07-48B6-4194-B225-F96D738C98E3}" dt="2022-03-22T08:37:59.537" v="3021" actId="1076"/>
          <ac:spMkLst>
            <pc:docMk/>
            <pc:sldMk cId="139480223" sldId="422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6:59.665" v="2851" actId="1076"/>
          <ac:grpSpMkLst>
            <pc:docMk/>
            <pc:sldMk cId="139480223" sldId="422"/>
            <ac:grpSpMk id="15" creationId="{00000000-0000-0000-0000-000000000000}"/>
          </ac:grpSpMkLst>
        </pc:grp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3" creationId="{12ED0253-8A77-4C5D-884B-5981922DA8A2}"/>
          </ac:picMkLst>
        </pc:picChg>
        <pc:picChg chg="add mod ord">
          <ac:chgData name="신 주용" userId="ce306e5e72bceba6" providerId="LiveId" clId="{3051FE07-48B6-4194-B225-F96D738C98E3}" dt="2022-03-22T08:37:48.855" v="3019" actId="170"/>
          <ac:picMkLst>
            <pc:docMk/>
            <pc:sldMk cId="139480223" sldId="422"/>
            <ac:picMk id="4" creationId="{0DA3A29F-CD7F-478E-9569-9E129863E0B5}"/>
          </ac:picMkLst>
        </pc:picChg>
        <pc:picChg chg="add mod">
          <ac:chgData name="신 주용" userId="ce306e5e72bceba6" providerId="LiveId" clId="{3051FE07-48B6-4194-B225-F96D738C98E3}" dt="2022-03-22T08:37:54.665" v="3020" actId="1076"/>
          <ac:picMkLst>
            <pc:docMk/>
            <pc:sldMk cId="139480223" sldId="422"/>
            <ac:picMk id="9" creationId="{39CF5E85-B19D-4F8A-8025-274507BE5A3A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0" creationId="{A2D683FD-1914-4DB5-AE63-54B0FB4CBFA0}"/>
          </ac:picMkLst>
        </pc:picChg>
        <pc:picChg chg="del">
          <ac:chgData name="신 주용" userId="ce306e5e72bceba6" providerId="LiveId" clId="{3051FE07-48B6-4194-B225-F96D738C98E3}" dt="2022-03-22T08:36:50.066" v="2843" actId="478"/>
          <ac:picMkLst>
            <pc:docMk/>
            <pc:sldMk cId="139480223" sldId="422"/>
            <ac:picMk id="17" creationId="{8406405D-2453-4035-98D2-BBF65FF238CC}"/>
          </ac:picMkLst>
        </pc:picChg>
      </pc:sldChg>
      <pc:sldChg chg="addSp delSp modSp add mod">
        <pc:chgData name="신 주용" userId="ce306e5e72bceba6" providerId="LiveId" clId="{3051FE07-48B6-4194-B225-F96D738C98E3}" dt="2022-03-22T08:39:32.319" v="3371" actId="1035"/>
        <pc:sldMkLst>
          <pc:docMk/>
          <pc:sldMk cId="895264470" sldId="423"/>
        </pc:sldMkLst>
        <pc:spChg chg="mod">
          <ac:chgData name="신 주용" userId="ce306e5e72bceba6" providerId="LiveId" clId="{3051FE07-48B6-4194-B225-F96D738C98E3}" dt="2022-03-22T08:39:32.319" v="3371" actId="1035"/>
          <ac:spMkLst>
            <pc:docMk/>
            <pc:sldMk cId="895264470" sldId="423"/>
            <ac:spMk id="16" creationId="{D63301EF-AEED-4DC7-8706-C74140611C88}"/>
          </ac:spMkLst>
        </pc:spChg>
        <pc:grpChg chg="mod">
          <ac:chgData name="신 주용" userId="ce306e5e72bceba6" providerId="LiveId" clId="{3051FE07-48B6-4194-B225-F96D738C98E3}" dt="2022-03-22T08:38:22.178" v="3030" actId="1076"/>
          <ac:grpSpMkLst>
            <pc:docMk/>
            <pc:sldMk cId="895264470" sldId="423"/>
            <ac:grpSpMk id="15" creationId="{00000000-0000-0000-0000-000000000000}"/>
          </ac:grpSpMkLst>
        </pc:grpChg>
        <pc:picChg chg="add mod">
          <ac:chgData name="신 주용" userId="ce306e5e72bceba6" providerId="LiveId" clId="{3051FE07-48B6-4194-B225-F96D738C98E3}" dt="2022-03-22T08:39:32.319" v="3371" actId="1035"/>
          <ac:picMkLst>
            <pc:docMk/>
            <pc:sldMk cId="895264470" sldId="423"/>
            <ac:picMk id="3" creationId="{59B34D10-6AB9-4FB4-A82B-12157D42756B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4" creationId="{0DA3A29F-CD7F-478E-9569-9E129863E0B5}"/>
          </ac:picMkLst>
        </pc:picChg>
        <pc:picChg chg="del">
          <ac:chgData name="신 주용" userId="ce306e5e72bceba6" providerId="LiveId" clId="{3051FE07-48B6-4194-B225-F96D738C98E3}" dt="2022-03-22T08:38:10.033" v="3023" actId="478"/>
          <ac:picMkLst>
            <pc:docMk/>
            <pc:sldMk cId="895264470" sldId="423"/>
            <ac:picMk id="9" creationId="{39CF5E85-B19D-4F8A-8025-274507BE5A3A}"/>
          </ac:picMkLst>
        </pc:picChg>
      </pc:sldChg>
      <pc:sldChg chg="addSp delSp modSp add mod">
        <pc:chgData name="신 주용" userId="ce306e5e72bceba6" providerId="LiveId" clId="{3051FE07-48B6-4194-B225-F96D738C98E3}" dt="2022-03-22T08:41:41.086" v="3736" actId="1076"/>
        <pc:sldMkLst>
          <pc:docMk/>
          <pc:sldMk cId="1890599744" sldId="424"/>
        </pc:sldMkLst>
        <pc:spChg chg="del">
          <ac:chgData name="신 주용" userId="ce306e5e72bceba6" providerId="LiveId" clId="{3051FE07-48B6-4194-B225-F96D738C98E3}" dt="2022-03-22T08:39:40.204" v="3373" actId="478"/>
          <ac:spMkLst>
            <pc:docMk/>
            <pc:sldMk cId="1890599744" sldId="424"/>
            <ac:spMk id="16" creationId="{D63301EF-AEED-4DC7-8706-C74140611C88}"/>
          </ac:spMkLst>
        </pc:spChg>
        <pc:spChg chg="add mod">
          <ac:chgData name="신 주용" userId="ce306e5e72bceba6" providerId="LiveId" clId="{3051FE07-48B6-4194-B225-F96D738C98E3}" dt="2022-03-22T08:41:41.086" v="3736" actId="1076"/>
          <ac:spMkLst>
            <pc:docMk/>
            <pc:sldMk cId="1890599744" sldId="424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39:40.204" v="3373" actId="478"/>
          <ac:picMkLst>
            <pc:docMk/>
            <pc:sldMk cId="1890599744" sldId="424"/>
            <ac:picMk id="3" creationId="{59B34D10-6AB9-4FB4-A82B-12157D42756B}"/>
          </ac:picMkLst>
        </pc:picChg>
        <pc:picChg chg="add mod">
          <ac:chgData name="신 주용" userId="ce306e5e72bceba6" providerId="LiveId" clId="{3051FE07-48B6-4194-B225-F96D738C98E3}" dt="2022-03-22T08:41:12.578" v="3657" actId="1076"/>
          <ac:picMkLst>
            <pc:docMk/>
            <pc:sldMk cId="1890599744" sldId="424"/>
            <ac:picMk id="4" creationId="{3BD93284-0016-45A9-B143-7482D95AE82A}"/>
          </ac:picMkLst>
        </pc:picChg>
        <pc:picChg chg="add mod">
          <ac:chgData name="신 주용" userId="ce306e5e72bceba6" providerId="LiveId" clId="{3051FE07-48B6-4194-B225-F96D738C98E3}" dt="2022-03-22T08:41:25.957" v="3661" actId="1076"/>
          <ac:picMkLst>
            <pc:docMk/>
            <pc:sldMk cId="1890599744" sldId="424"/>
            <ac:picMk id="18" creationId="{4F57B1D9-6653-4F08-BF86-695915139E33}"/>
          </ac:picMkLst>
        </pc:picChg>
      </pc:sldChg>
      <pc:sldChg chg="addSp delSp modSp add mod">
        <pc:chgData name="신 주용" userId="ce306e5e72bceba6" providerId="LiveId" clId="{3051FE07-48B6-4194-B225-F96D738C98E3}" dt="2022-03-22T08:43:30.269" v="3997"/>
        <pc:sldMkLst>
          <pc:docMk/>
          <pc:sldMk cId="108511557" sldId="425"/>
        </pc:sldMkLst>
        <pc:spChg chg="mod">
          <ac:chgData name="신 주용" userId="ce306e5e72bceba6" providerId="LiveId" clId="{3051FE07-48B6-4194-B225-F96D738C98E3}" dt="2022-03-22T08:43:30.269" v="3997"/>
          <ac:spMkLst>
            <pc:docMk/>
            <pc:sldMk cId="108511557" sldId="425"/>
            <ac:spMk id="14" creationId="{7AA523DA-F32B-4AF2-A924-947D338998C0}"/>
          </ac:spMkLst>
        </pc:spChg>
        <pc:spChg chg="mod">
          <ac:chgData name="신 주용" userId="ce306e5e72bceba6" providerId="LiveId" clId="{3051FE07-48B6-4194-B225-F96D738C98E3}" dt="2022-03-22T08:43:15.983" v="3981" actId="1076"/>
          <ac:spMkLst>
            <pc:docMk/>
            <pc:sldMk cId="108511557" sldId="425"/>
            <ac:spMk id="17" creationId="{1839914D-8E33-4945-8AA6-234B6359F73E}"/>
          </ac:spMkLst>
        </pc:spChg>
        <pc:picChg chg="add mod">
          <ac:chgData name="신 주용" userId="ce306e5e72bceba6" providerId="LiveId" clId="{3051FE07-48B6-4194-B225-F96D738C98E3}" dt="2022-03-22T08:43:17.664" v="3982" actId="1076"/>
          <ac:picMkLst>
            <pc:docMk/>
            <pc:sldMk cId="108511557" sldId="425"/>
            <ac:picMk id="3" creationId="{89C32AB9-FE85-46C3-A3FF-4747FBF05F6B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4" creationId="{3BD93284-0016-45A9-B143-7482D95AE82A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6" creationId="{7EEF40E4-0B9A-436A-931B-1A360CDF4CA9}"/>
          </ac:picMkLst>
        </pc:picChg>
        <pc:picChg chg="del">
          <ac:chgData name="신 주용" userId="ce306e5e72bceba6" providerId="LiveId" clId="{3051FE07-48B6-4194-B225-F96D738C98E3}" dt="2022-03-22T08:41:51.818" v="3741" actId="478"/>
          <ac:picMkLst>
            <pc:docMk/>
            <pc:sldMk cId="108511557" sldId="425"/>
            <ac:picMk id="18" creationId="{4F57B1D9-6653-4F08-BF86-695915139E33}"/>
          </ac:picMkLst>
        </pc:picChg>
        <pc:picChg chg="add del mod">
          <ac:chgData name="신 주용" userId="ce306e5e72bceba6" providerId="LiveId" clId="{3051FE07-48B6-4194-B225-F96D738C98E3}" dt="2022-03-22T08:41:50.182" v="3740" actId="478"/>
          <ac:picMkLst>
            <pc:docMk/>
            <pc:sldMk cId="108511557" sldId="425"/>
            <ac:picMk id="19" creationId="{3C0F31F7-A207-41CC-85D3-E378EFCD32E0}"/>
          </ac:picMkLst>
        </pc:picChg>
      </pc:sldChg>
      <pc:sldChg chg="addSp delSp modSp add del mod">
        <pc:chgData name="신 주용" userId="ce306e5e72bceba6" providerId="LiveId" clId="{3051FE07-48B6-4194-B225-F96D738C98E3}" dt="2022-03-22T08:41:44.085" v="3737" actId="47"/>
        <pc:sldMkLst>
          <pc:docMk/>
          <pc:sldMk cId="957717523" sldId="425"/>
        </pc:sldMkLst>
        <pc:spChg chg="mod">
          <ac:chgData name="신 주용" userId="ce306e5e72bceba6" providerId="LiveId" clId="{3051FE07-48B6-4194-B225-F96D738C98E3}" dt="2022-03-22T08:41:06.922" v="3656" actId="20577"/>
          <ac:spMkLst>
            <pc:docMk/>
            <pc:sldMk cId="957717523" sldId="425"/>
            <ac:spMk id="17" creationId="{1839914D-8E33-4945-8AA6-234B6359F73E}"/>
          </ac:spMkLst>
        </pc:spChg>
        <pc:picChg chg="add del mod">
          <ac:chgData name="신 주용" userId="ce306e5e72bceba6" providerId="LiveId" clId="{3051FE07-48B6-4194-B225-F96D738C98E3}" dt="2022-03-22T08:41:21.163" v="3659" actId="21"/>
          <ac:picMkLst>
            <pc:docMk/>
            <pc:sldMk cId="957717523" sldId="425"/>
            <ac:picMk id="3" creationId="{B3AFFA62-1C81-4B47-AEE7-348E6A657092}"/>
          </ac:picMkLst>
        </pc:picChg>
        <pc:picChg chg="del">
          <ac:chgData name="신 주용" userId="ce306e5e72bceba6" providerId="LiveId" clId="{3051FE07-48B6-4194-B225-F96D738C98E3}" dt="2022-03-22T08:40:53.115" v="3567" actId="478"/>
          <ac:picMkLst>
            <pc:docMk/>
            <pc:sldMk cId="957717523" sldId="425"/>
            <ac:picMk id="4" creationId="{3BD93284-0016-45A9-B143-7482D95AE82A}"/>
          </ac:picMkLst>
        </pc:picChg>
      </pc:sldChg>
      <pc:sldChg chg="addSp delSp modSp add mod">
        <pc:chgData name="신 주용" userId="ce306e5e72bceba6" providerId="LiveId" clId="{3051FE07-48B6-4194-B225-F96D738C98E3}" dt="2022-03-22T08:44:42.032" v="4160" actId="1076"/>
        <pc:sldMkLst>
          <pc:docMk/>
          <pc:sldMk cId="666502693" sldId="426"/>
        </pc:sldMkLst>
        <pc:spChg chg="mod">
          <ac:chgData name="신 주용" userId="ce306e5e72bceba6" providerId="LiveId" clId="{3051FE07-48B6-4194-B225-F96D738C98E3}" dt="2022-03-22T08:44:42.032" v="4160" actId="1076"/>
          <ac:spMkLst>
            <pc:docMk/>
            <pc:sldMk cId="666502693" sldId="426"/>
            <ac:spMk id="17" creationId="{1839914D-8E33-4945-8AA6-234B6359F73E}"/>
          </ac:spMkLst>
        </pc:spChg>
        <pc:picChg chg="del">
          <ac:chgData name="신 주용" userId="ce306e5e72bceba6" providerId="LiveId" clId="{3051FE07-48B6-4194-B225-F96D738C98E3}" dt="2022-03-22T08:43:45.616" v="3999" actId="478"/>
          <ac:picMkLst>
            <pc:docMk/>
            <pc:sldMk cId="666502693" sldId="426"/>
            <ac:picMk id="3" creationId="{89C32AB9-FE85-46C3-A3FF-4747FBF05F6B}"/>
          </ac:picMkLst>
        </pc:picChg>
        <pc:picChg chg="add mod modCrop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4" creationId="{1BAB1E93-EC3E-4400-BBD9-0A2F2D37E912}"/>
          </ac:picMkLst>
        </pc:picChg>
        <pc:picChg chg="add mod">
          <ac:chgData name="신 주용" userId="ce306e5e72bceba6" providerId="LiveId" clId="{3051FE07-48B6-4194-B225-F96D738C98E3}" dt="2022-03-22T08:44:39.170" v="4159" actId="1076"/>
          <ac:picMkLst>
            <pc:docMk/>
            <pc:sldMk cId="666502693" sldId="426"/>
            <ac:picMk id="9" creationId="{98512DF5-F17B-4AD5-9431-F8AD44FC2D12}"/>
          </ac:picMkLst>
        </pc:picChg>
      </pc:sldChg>
      <pc:sldChg chg="addSp delSp modSp add mod">
        <pc:chgData name="신 주용" userId="ce306e5e72bceba6" providerId="LiveId" clId="{3051FE07-48B6-4194-B225-F96D738C98E3}" dt="2022-03-22T08:47:22.399" v="4636" actId="20577"/>
        <pc:sldMkLst>
          <pc:docMk/>
          <pc:sldMk cId="1031142444" sldId="427"/>
        </pc:sldMkLst>
        <pc:spChg chg="mod">
          <ac:chgData name="신 주용" userId="ce306e5e72bceba6" providerId="LiveId" clId="{3051FE07-48B6-4194-B225-F96D738C98E3}" dt="2022-03-22T08:47:22.399" v="4636" actId="20577"/>
          <ac:spMkLst>
            <pc:docMk/>
            <pc:sldMk cId="1031142444" sldId="427"/>
            <ac:spMk id="17" creationId="{1839914D-8E33-4945-8AA6-234B6359F73E}"/>
          </ac:spMkLst>
        </pc:spChg>
        <pc:spChg chg="mod">
          <ac:chgData name="신 주용" userId="ce306e5e72bceba6" providerId="LiveId" clId="{3051FE07-48B6-4194-B225-F96D738C98E3}" dt="2022-03-22T08:45:24.478" v="4176" actId="20578"/>
          <ac:spMkLst>
            <pc:docMk/>
            <pc:sldMk cId="1031142444" sldId="427"/>
            <ac:spMk id="52" creationId="{A632545B-A824-4B14-B7CE-62E9B53E9D5D}"/>
          </ac:spMkLst>
        </pc:spChg>
        <pc:picChg chg="add mod or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3" creationId="{9714E2F5-E7F2-4EB5-8973-E4EAE4D0316B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4" creationId="{1BAB1E93-EC3E-4400-BBD9-0A2F2D37E912}"/>
          </ac:picMkLst>
        </pc:picChg>
        <pc:picChg chg="del">
          <ac:chgData name="신 주용" userId="ce306e5e72bceba6" providerId="LiveId" clId="{3051FE07-48B6-4194-B225-F96D738C98E3}" dt="2022-03-22T08:44:48.792" v="4162" actId="478"/>
          <ac:picMkLst>
            <pc:docMk/>
            <pc:sldMk cId="1031142444" sldId="427"/>
            <ac:picMk id="9" creationId="{98512DF5-F17B-4AD5-9431-F8AD44FC2D12}"/>
          </ac:picMkLst>
        </pc:picChg>
        <pc:picChg chg="add mod">
          <ac:chgData name="신 주용" userId="ce306e5e72bceba6" providerId="LiveId" clId="{3051FE07-48B6-4194-B225-F96D738C98E3}" dt="2022-03-22T08:45:22.758" v="4175" actId="1076"/>
          <ac:picMkLst>
            <pc:docMk/>
            <pc:sldMk cId="1031142444" sldId="427"/>
            <ac:picMk id="10" creationId="{0AF08DE2-B1CD-4CF1-BB00-B3C9AC03E001}"/>
          </ac:picMkLst>
        </pc:picChg>
      </pc:sldChg>
    </pc:docChg>
  </pc:docChgLst>
  <pc:docChgLst>
    <pc:chgData name="신 주용" userId="ce306e5e72bceba6" providerId="LiveId" clId="{5513CA69-BC14-499B-9631-519779EAF406}"/>
    <pc:docChg chg="undo custSel addSld delSld modSld sldOrd">
      <pc:chgData name="신 주용" userId="ce306e5e72bceba6" providerId="LiveId" clId="{5513CA69-BC14-499B-9631-519779EAF406}" dt="2022-05-27T21:21:59.698" v="7937" actId="1036"/>
      <pc:docMkLst>
        <pc:docMk/>
      </pc:docMkLst>
      <pc:sldChg chg="addSp delSp modSp mod">
        <pc:chgData name="신 주용" userId="ce306e5e72bceba6" providerId="LiveId" clId="{5513CA69-BC14-499B-9631-519779EAF406}" dt="2022-05-27T19:19:37.920" v="9" actId="20577"/>
        <pc:sldMkLst>
          <pc:docMk/>
          <pc:sldMk cId="109162043" sldId="368"/>
        </pc:sldMkLst>
        <pc:spChg chg="add del">
          <ac:chgData name="신 주용" userId="ce306e5e72bceba6" providerId="LiveId" clId="{5513CA69-BC14-499B-9631-519779EAF406}" dt="2022-05-27T19:19:33.773" v="1"/>
          <ac:spMkLst>
            <pc:docMk/>
            <pc:sldMk cId="109162043" sldId="368"/>
            <ac:spMk id="5" creationId="{944D8868-A941-58CD-E01D-8F0B2DF3C4C8}"/>
          </ac:spMkLst>
        </pc:spChg>
        <pc:spChg chg="add del">
          <ac:chgData name="신 주용" userId="ce306e5e72bceba6" providerId="LiveId" clId="{5513CA69-BC14-499B-9631-519779EAF406}" dt="2022-05-27T19:19:36.363" v="3"/>
          <ac:spMkLst>
            <pc:docMk/>
            <pc:sldMk cId="109162043" sldId="368"/>
            <ac:spMk id="13" creationId="{0D6BD1C7-43CC-6ED3-1CF7-B4B4314913CF}"/>
          </ac:spMkLst>
        </pc:spChg>
        <pc:spChg chg="mod">
          <ac:chgData name="신 주용" userId="ce306e5e72bceba6" providerId="LiveId" clId="{5513CA69-BC14-499B-9631-519779EAF406}" dt="2022-05-27T19:19:37.920" v="9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5513CA69-BC14-499B-9631-519779EAF406}" dt="2022-05-27T19:19:41.993" v="10"/>
        <pc:sldMkLst>
          <pc:docMk/>
          <pc:sldMk cId="2782456046" sldId="376"/>
        </pc:sldMkLst>
        <pc:spChg chg="mod">
          <ac:chgData name="신 주용" userId="ce306e5e72bceba6" providerId="LiveId" clId="{5513CA69-BC14-499B-9631-519779EAF406}" dt="2022-05-27T19:19:41.993" v="10"/>
          <ac:spMkLst>
            <pc:docMk/>
            <pc:sldMk cId="2782456046" sldId="376"/>
            <ac:spMk id="14" creationId="{7AA523DA-F32B-4AF2-A924-947D338998C0}"/>
          </ac:spMkLst>
        </pc:spChg>
      </pc:sldChg>
      <pc:sldChg chg="modSp mod">
        <pc:chgData name="신 주용" userId="ce306e5e72bceba6" providerId="LiveId" clId="{5513CA69-BC14-499B-9631-519779EAF406}" dt="2022-05-27T19:20:07.100" v="46"/>
        <pc:sldMkLst>
          <pc:docMk/>
          <pc:sldMk cId="1342536853" sldId="407"/>
        </pc:sldMkLst>
        <pc:spChg chg="mod">
          <ac:chgData name="신 주용" userId="ce306e5e72bceba6" providerId="LiveId" clId="{5513CA69-BC14-499B-9631-519779EAF406}" dt="2022-05-27T19:20:07.100" v="46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5513CA69-BC14-499B-9631-519779EAF406}" dt="2022-05-27T19:35:47.506" v="851"/>
        <pc:sldMkLst>
          <pc:docMk/>
          <pc:sldMk cId="1291928749" sldId="408"/>
        </pc:sldMkLst>
        <pc:spChg chg="mod">
          <ac:chgData name="신 주용" userId="ce306e5e72bceba6" providerId="LiveId" clId="{5513CA69-BC14-499B-9631-519779EAF406}" dt="2022-05-27T19:35:47.506" v="851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5513CA69-BC14-499B-9631-519779EAF406}" dt="2022-05-27T19:20:53.666" v="139" actId="1036"/>
          <ac:spMkLst>
            <pc:docMk/>
            <pc:sldMk cId="1291928749" sldId="408"/>
            <ac:spMk id="25" creationId="{08D027ED-C57B-7185-3257-50D158DA9908}"/>
          </ac:spMkLst>
        </pc:spChg>
        <pc:picChg chg="del">
          <ac:chgData name="신 주용" userId="ce306e5e72bceba6" providerId="LiveId" clId="{5513CA69-BC14-499B-9631-519779EAF406}" dt="2022-05-27T19:20:19.863" v="56" actId="478"/>
          <ac:picMkLst>
            <pc:docMk/>
            <pc:sldMk cId="1291928749" sldId="408"/>
            <ac:picMk id="3" creationId="{CDEF9540-F1AB-E576-53B8-5DA1C56FBB4D}"/>
          </ac:picMkLst>
        </pc:picChg>
        <pc:picChg chg="add mod">
          <ac:chgData name="신 주용" userId="ce306e5e72bceba6" providerId="LiveId" clId="{5513CA69-BC14-499B-9631-519779EAF406}" dt="2022-05-27T19:20:49.942" v="125" actId="1076"/>
          <ac:picMkLst>
            <pc:docMk/>
            <pc:sldMk cId="1291928749" sldId="408"/>
            <ac:picMk id="4" creationId="{FA3EDBF5-ACF9-EF72-83D6-99915B6BF351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377881977" sldId="409"/>
        </pc:sldMkLst>
      </pc:sldChg>
      <pc:sldChg chg="addSp delSp modSp add mod">
        <pc:chgData name="신 주용" userId="ce306e5e72bceba6" providerId="LiveId" clId="{5513CA69-BC14-499B-9631-519779EAF406}" dt="2022-05-27T19:35:53.979" v="867"/>
        <pc:sldMkLst>
          <pc:docMk/>
          <pc:sldMk cId="2040740108" sldId="409"/>
        </pc:sldMkLst>
        <pc:spChg chg="mod">
          <ac:chgData name="신 주용" userId="ce306e5e72bceba6" providerId="LiveId" clId="{5513CA69-BC14-499B-9631-519779EAF406}" dt="2022-05-27T19:35:53.979" v="867"/>
          <ac:spMkLst>
            <pc:docMk/>
            <pc:sldMk cId="2040740108" sldId="409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19:32:00.064" v="373" actId="1036"/>
          <ac:spMkLst>
            <pc:docMk/>
            <pc:sldMk cId="2040740108" sldId="409"/>
            <ac:spMk id="25" creationId="{08D027ED-C57B-7185-3257-50D158DA9908}"/>
          </ac:spMkLst>
        </pc:spChg>
        <pc:picChg chg="add mod">
          <ac:chgData name="신 주용" userId="ce306e5e72bceba6" providerId="LiveId" clId="{5513CA69-BC14-499B-9631-519779EAF406}" dt="2022-05-27T19:21:18.935" v="145" actId="1076"/>
          <ac:picMkLst>
            <pc:docMk/>
            <pc:sldMk cId="2040740108" sldId="409"/>
            <ac:picMk id="3" creationId="{08366F71-1324-D724-1B5A-45144FE80440}"/>
          </ac:picMkLst>
        </pc:picChg>
        <pc:picChg chg="del">
          <ac:chgData name="신 주용" userId="ce306e5e72bceba6" providerId="LiveId" clId="{5513CA69-BC14-499B-9631-519779EAF406}" dt="2022-05-27T19:20:57.061" v="141" actId="478"/>
          <ac:picMkLst>
            <pc:docMk/>
            <pc:sldMk cId="2040740108" sldId="409"/>
            <ac:picMk id="4" creationId="{FA3EDBF5-ACF9-EF72-83D6-99915B6BF351}"/>
          </ac:picMkLst>
        </pc:picChg>
      </pc:sldChg>
      <pc:sldChg chg="addSp delSp modSp add mod">
        <pc:chgData name="신 주용" userId="ce306e5e72bceba6" providerId="LiveId" clId="{5513CA69-BC14-499B-9631-519779EAF406}" dt="2022-05-27T19:36:05.254" v="895"/>
        <pc:sldMkLst>
          <pc:docMk/>
          <pc:sldMk cId="2259780981" sldId="410"/>
        </pc:sldMkLst>
        <pc:spChg chg="mod">
          <ac:chgData name="신 주용" userId="ce306e5e72bceba6" providerId="LiveId" clId="{5513CA69-BC14-499B-9631-519779EAF406}" dt="2022-05-27T19:36:05.254" v="895"/>
          <ac:spMkLst>
            <pc:docMk/>
            <pc:sldMk cId="2259780981" sldId="410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19:35:05.098" v="803" actId="1036"/>
          <ac:spMkLst>
            <pc:docMk/>
            <pc:sldMk cId="2259780981" sldId="410"/>
            <ac:spMk id="25" creationId="{08D027ED-C57B-7185-3257-50D158DA9908}"/>
          </ac:spMkLst>
        </pc:spChg>
        <pc:picChg chg="del mod">
          <ac:chgData name="신 주용" userId="ce306e5e72bceba6" providerId="LiveId" clId="{5513CA69-BC14-499B-9631-519779EAF406}" dt="2022-05-27T19:32:09.953" v="376" actId="478"/>
          <ac:picMkLst>
            <pc:docMk/>
            <pc:sldMk cId="2259780981" sldId="410"/>
            <ac:picMk id="3" creationId="{08366F71-1324-D724-1B5A-45144FE80440}"/>
          </ac:picMkLst>
        </pc:picChg>
        <pc:picChg chg="add mod">
          <ac:chgData name="신 주용" userId="ce306e5e72bceba6" providerId="LiveId" clId="{5513CA69-BC14-499B-9631-519779EAF406}" dt="2022-05-27T19:34:22.092" v="508" actId="1037"/>
          <ac:picMkLst>
            <pc:docMk/>
            <pc:sldMk cId="2259780981" sldId="410"/>
            <ac:picMk id="4" creationId="{EC0B7600-4B61-2E09-C792-4EAE6D34954B}"/>
          </ac:picMkLst>
        </pc:picChg>
        <pc:picChg chg="add mod modCrop">
          <ac:chgData name="신 주용" userId="ce306e5e72bceba6" providerId="LiveId" clId="{5513CA69-BC14-499B-9631-519779EAF406}" dt="2022-05-27T19:34:22.092" v="508" actId="1037"/>
          <ac:picMkLst>
            <pc:docMk/>
            <pc:sldMk cId="2259780981" sldId="410"/>
            <ac:picMk id="9" creationId="{BF87A925-BEED-051D-9A95-675DC3E28B29}"/>
          </ac:picMkLst>
        </pc:picChg>
        <pc:picChg chg="add mod">
          <ac:chgData name="신 주용" userId="ce306e5e72bceba6" providerId="LiveId" clId="{5513CA69-BC14-499B-9631-519779EAF406}" dt="2022-05-27T19:34:22.092" v="508" actId="1037"/>
          <ac:picMkLst>
            <pc:docMk/>
            <pc:sldMk cId="2259780981" sldId="410"/>
            <ac:picMk id="12" creationId="{C43B6354-7C82-990C-EC67-235905EEB812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3441798951" sldId="410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2154709786" sldId="411"/>
        </pc:sldMkLst>
      </pc:sldChg>
      <pc:sldChg chg="addSp delSp modSp add mod">
        <pc:chgData name="신 주용" userId="ce306e5e72bceba6" providerId="LiveId" clId="{5513CA69-BC14-499B-9631-519779EAF406}" dt="2022-05-27T19:47:00.060" v="1928" actId="20577"/>
        <pc:sldMkLst>
          <pc:docMk/>
          <pc:sldMk cId="2601366813" sldId="411"/>
        </pc:sldMkLst>
        <pc:spChg chg="mod">
          <ac:chgData name="신 주용" userId="ce306e5e72bceba6" providerId="LiveId" clId="{5513CA69-BC14-499B-9631-519779EAF406}" dt="2022-05-27T19:36:21.260" v="924"/>
          <ac:spMkLst>
            <pc:docMk/>
            <pc:sldMk cId="2601366813" sldId="411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19:47:00.060" v="1928" actId="20577"/>
          <ac:spMkLst>
            <pc:docMk/>
            <pc:sldMk cId="2601366813" sldId="411"/>
            <ac:spMk id="25" creationId="{08D027ED-C57B-7185-3257-50D158DA9908}"/>
          </ac:spMkLst>
        </pc:spChg>
        <pc:picChg chg="add mod">
          <ac:chgData name="신 주용" userId="ce306e5e72bceba6" providerId="LiveId" clId="{5513CA69-BC14-499B-9631-519779EAF406}" dt="2022-05-27T19:35:39.811" v="810" actId="1076"/>
          <ac:picMkLst>
            <pc:docMk/>
            <pc:sldMk cId="2601366813" sldId="411"/>
            <ac:picMk id="3" creationId="{07D6E573-18C7-3C9B-DFD5-50738F108364}"/>
          </ac:picMkLst>
        </pc:picChg>
        <pc:picChg chg="del">
          <ac:chgData name="신 주용" userId="ce306e5e72bceba6" providerId="LiveId" clId="{5513CA69-BC14-499B-9631-519779EAF406}" dt="2022-05-27T19:35:31.977" v="805" actId="478"/>
          <ac:picMkLst>
            <pc:docMk/>
            <pc:sldMk cId="2601366813" sldId="411"/>
            <ac:picMk id="4" creationId="{EC0B7600-4B61-2E09-C792-4EAE6D34954B}"/>
          </ac:picMkLst>
        </pc:picChg>
        <pc:picChg chg="del">
          <ac:chgData name="신 주용" userId="ce306e5e72bceba6" providerId="LiveId" clId="{5513CA69-BC14-499B-9631-519779EAF406}" dt="2022-05-27T19:35:31.977" v="805" actId="478"/>
          <ac:picMkLst>
            <pc:docMk/>
            <pc:sldMk cId="2601366813" sldId="411"/>
            <ac:picMk id="9" creationId="{BF87A925-BEED-051D-9A95-675DC3E28B29}"/>
          </ac:picMkLst>
        </pc:picChg>
        <pc:picChg chg="del">
          <ac:chgData name="신 주용" userId="ce306e5e72bceba6" providerId="LiveId" clId="{5513CA69-BC14-499B-9631-519779EAF406}" dt="2022-05-27T19:35:31.977" v="805" actId="478"/>
          <ac:picMkLst>
            <pc:docMk/>
            <pc:sldMk cId="2601366813" sldId="411"/>
            <ac:picMk id="12" creationId="{C43B6354-7C82-990C-EC67-235905EEB812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477056734" sldId="412"/>
        </pc:sldMkLst>
      </pc:sldChg>
      <pc:sldChg chg="addSp delSp modSp add mod">
        <pc:chgData name="신 주용" userId="ce306e5e72bceba6" providerId="LiveId" clId="{5513CA69-BC14-499B-9631-519779EAF406}" dt="2022-05-27T19:47:09.392" v="1943" actId="1035"/>
        <pc:sldMkLst>
          <pc:docMk/>
          <pc:sldMk cId="3432917495" sldId="412"/>
        </pc:sldMkLst>
        <pc:spChg chg="mod">
          <ac:chgData name="신 주용" userId="ce306e5e72bceba6" providerId="LiveId" clId="{5513CA69-BC14-499B-9631-519779EAF406}" dt="2022-05-27T19:47:09.392" v="1943" actId="1035"/>
          <ac:spMkLst>
            <pc:docMk/>
            <pc:sldMk cId="3432917495" sldId="412"/>
            <ac:spMk id="25" creationId="{08D027ED-C57B-7185-3257-50D158DA9908}"/>
          </ac:spMkLst>
        </pc:spChg>
        <pc:picChg chg="del">
          <ac:chgData name="신 주용" userId="ce306e5e72bceba6" providerId="LiveId" clId="{5513CA69-BC14-499B-9631-519779EAF406}" dt="2022-05-27T19:42:40.414" v="1470" actId="478"/>
          <ac:picMkLst>
            <pc:docMk/>
            <pc:sldMk cId="3432917495" sldId="412"/>
            <ac:picMk id="3" creationId="{07D6E573-18C7-3C9B-DFD5-50738F108364}"/>
          </ac:picMkLst>
        </pc:picChg>
        <pc:picChg chg="add mod">
          <ac:chgData name="신 주용" userId="ce306e5e72bceba6" providerId="LiveId" clId="{5513CA69-BC14-499B-9631-519779EAF406}" dt="2022-05-27T19:47:09.392" v="1943" actId="1035"/>
          <ac:picMkLst>
            <pc:docMk/>
            <pc:sldMk cId="3432917495" sldId="412"/>
            <ac:picMk id="4" creationId="{DD8BC47F-D862-6A70-84FC-E17120E82C49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3571754395" sldId="413"/>
        </pc:sldMkLst>
      </pc:sldChg>
      <pc:sldChg chg="addSp delSp modSp add mod">
        <pc:chgData name="신 주용" userId="ce306e5e72bceba6" providerId="LiveId" clId="{5513CA69-BC14-499B-9631-519779EAF406}" dt="2022-05-27T19:49:17.717" v="2299" actId="20577"/>
        <pc:sldMkLst>
          <pc:docMk/>
          <pc:sldMk cId="4088746177" sldId="413"/>
        </pc:sldMkLst>
        <pc:spChg chg="mod">
          <ac:chgData name="신 주용" userId="ce306e5e72bceba6" providerId="LiveId" clId="{5513CA69-BC14-499B-9631-519779EAF406}" dt="2022-05-27T19:47:33.750" v="1970"/>
          <ac:spMkLst>
            <pc:docMk/>
            <pc:sldMk cId="4088746177" sldId="413"/>
            <ac:spMk id="14" creationId="{7AA523DA-F32B-4AF2-A924-947D338998C0}"/>
          </ac:spMkLst>
        </pc:spChg>
        <pc:spChg chg="mod">
          <ac:chgData name="신 주용" userId="ce306e5e72bceba6" providerId="LiveId" clId="{5513CA69-BC14-499B-9631-519779EAF406}" dt="2022-05-27T19:49:17.717" v="2299" actId="20577"/>
          <ac:spMkLst>
            <pc:docMk/>
            <pc:sldMk cId="4088746177" sldId="413"/>
            <ac:spMk id="25" creationId="{08D027ED-C57B-7185-3257-50D158DA9908}"/>
          </ac:spMkLst>
        </pc:spChg>
        <pc:picChg chg="add mod">
          <ac:chgData name="신 주용" userId="ce306e5e72bceba6" providerId="LiveId" clId="{5513CA69-BC14-499B-9631-519779EAF406}" dt="2022-05-27T19:47:46.884" v="1976" actId="1076"/>
          <ac:picMkLst>
            <pc:docMk/>
            <pc:sldMk cId="4088746177" sldId="413"/>
            <ac:picMk id="3" creationId="{0FAC9DCD-A302-D5B4-B0DE-980ABAFE0AC7}"/>
          </ac:picMkLst>
        </pc:picChg>
        <pc:picChg chg="del">
          <ac:chgData name="신 주용" userId="ce306e5e72bceba6" providerId="LiveId" clId="{5513CA69-BC14-499B-9631-519779EAF406}" dt="2022-05-27T19:47:34.261" v="1971" actId="478"/>
          <ac:picMkLst>
            <pc:docMk/>
            <pc:sldMk cId="4088746177" sldId="413"/>
            <ac:picMk id="4" creationId="{DD8BC47F-D862-6A70-84FC-E17120E82C49}"/>
          </ac:picMkLst>
        </pc:picChg>
      </pc:sldChg>
      <pc:sldChg chg="addSp delSp modSp add mod">
        <pc:chgData name="신 주용" userId="ce306e5e72bceba6" providerId="LiveId" clId="{5513CA69-BC14-499B-9631-519779EAF406}" dt="2022-05-27T21:18:18.506" v="7931" actId="1038"/>
        <pc:sldMkLst>
          <pc:docMk/>
          <pc:sldMk cId="1695031343" sldId="414"/>
        </pc:sldMkLst>
        <pc:spChg chg="mod">
          <ac:chgData name="신 주용" userId="ce306e5e72bceba6" providerId="LiveId" clId="{5513CA69-BC14-499B-9631-519779EAF406}" dt="2022-05-27T19:49:56.201" v="2393" actId="14100"/>
          <ac:spMkLst>
            <pc:docMk/>
            <pc:sldMk cId="1695031343" sldId="414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20:07:25.864" v="3392" actId="1036"/>
          <ac:spMkLst>
            <pc:docMk/>
            <pc:sldMk cId="1695031343" sldId="414"/>
            <ac:spMk id="25" creationId="{08D027ED-C57B-7185-3257-50D158DA9908}"/>
          </ac:spMkLst>
        </pc:spChg>
        <pc:picChg chg="del">
          <ac:chgData name="신 주용" userId="ce306e5e72bceba6" providerId="LiveId" clId="{5513CA69-BC14-499B-9631-519779EAF406}" dt="2022-05-27T19:49:22.273" v="2301" actId="478"/>
          <ac:picMkLst>
            <pc:docMk/>
            <pc:sldMk cId="1695031343" sldId="414"/>
            <ac:picMk id="3" creationId="{0FAC9DCD-A302-D5B4-B0DE-980ABAFE0AC7}"/>
          </ac:picMkLst>
        </pc:picChg>
        <pc:picChg chg="add mod">
          <ac:chgData name="신 주용" userId="ce306e5e72bceba6" providerId="LiveId" clId="{5513CA69-BC14-499B-9631-519779EAF406}" dt="2022-05-27T21:18:18.506" v="7931" actId="1038"/>
          <ac:picMkLst>
            <pc:docMk/>
            <pc:sldMk cId="1695031343" sldId="414"/>
            <ac:picMk id="4" creationId="{3D71FA6F-D66C-239B-B725-B145A34B1C84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2511680573" sldId="414"/>
        </pc:sldMkLst>
      </pc:sldChg>
      <pc:sldChg chg="addSp delSp modSp add mod">
        <pc:chgData name="신 주용" userId="ce306e5e72bceba6" providerId="LiveId" clId="{5513CA69-BC14-499B-9631-519779EAF406}" dt="2022-05-27T20:07:44.443" v="3396" actId="1076"/>
        <pc:sldMkLst>
          <pc:docMk/>
          <pc:sldMk cId="2970504285" sldId="415"/>
        </pc:sldMkLst>
        <pc:spChg chg="mod">
          <ac:chgData name="신 주용" userId="ce306e5e72bceba6" providerId="LiveId" clId="{5513CA69-BC14-499B-9631-519779EAF406}" dt="2022-05-27T19:53:26.583" v="3031" actId="20577"/>
          <ac:spMkLst>
            <pc:docMk/>
            <pc:sldMk cId="2970504285" sldId="415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20:07:44.443" v="3396" actId="1076"/>
          <ac:spMkLst>
            <pc:docMk/>
            <pc:sldMk cId="2970504285" sldId="415"/>
            <ac:spMk id="25" creationId="{08D027ED-C57B-7185-3257-50D158DA9908}"/>
          </ac:spMkLst>
        </pc:spChg>
        <pc:picChg chg="add mod">
          <ac:chgData name="신 주용" userId="ce306e5e72bceba6" providerId="LiveId" clId="{5513CA69-BC14-499B-9631-519779EAF406}" dt="2022-05-27T20:07:44.443" v="3396" actId="1076"/>
          <ac:picMkLst>
            <pc:docMk/>
            <pc:sldMk cId="2970504285" sldId="415"/>
            <ac:picMk id="3" creationId="{C0EC7467-A99C-DE69-E597-B1218F8E259C}"/>
          </ac:picMkLst>
        </pc:picChg>
        <pc:picChg chg="del">
          <ac:chgData name="신 주용" userId="ce306e5e72bceba6" providerId="LiveId" clId="{5513CA69-BC14-499B-9631-519779EAF406}" dt="2022-05-27T19:53:16.033" v="2972" actId="478"/>
          <ac:picMkLst>
            <pc:docMk/>
            <pc:sldMk cId="2970504285" sldId="415"/>
            <ac:picMk id="4" creationId="{3D71FA6F-D66C-239B-B725-B145A34B1C84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4036459227" sldId="415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2018713712" sldId="416"/>
        </pc:sldMkLst>
      </pc:sldChg>
      <pc:sldChg chg="addSp delSp modSp add mod">
        <pc:chgData name="신 주용" userId="ce306e5e72bceba6" providerId="LiveId" clId="{5513CA69-BC14-499B-9631-519779EAF406}" dt="2022-05-27T20:49:29.969" v="5139" actId="20577"/>
        <pc:sldMkLst>
          <pc:docMk/>
          <pc:sldMk cId="4258711384" sldId="416"/>
        </pc:sldMkLst>
        <pc:spChg chg="mod">
          <ac:chgData name="신 주용" userId="ce306e5e72bceba6" providerId="LiveId" clId="{5513CA69-BC14-499B-9631-519779EAF406}" dt="2022-05-27T20:08:59.981" v="3471"/>
          <ac:spMkLst>
            <pc:docMk/>
            <pc:sldMk cId="4258711384" sldId="416"/>
            <ac:spMk id="14" creationId="{7AA523DA-F32B-4AF2-A924-947D338998C0}"/>
          </ac:spMkLst>
        </pc:spChg>
        <pc:spChg chg="mod">
          <ac:chgData name="신 주용" userId="ce306e5e72bceba6" providerId="LiveId" clId="{5513CA69-BC14-499B-9631-519779EAF406}" dt="2022-05-27T20:49:29.969" v="5139" actId="20577"/>
          <ac:spMkLst>
            <pc:docMk/>
            <pc:sldMk cId="4258711384" sldId="416"/>
            <ac:spMk id="25" creationId="{08D027ED-C57B-7185-3257-50D158DA9908}"/>
          </ac:spMkLst>
        </pc:spChg>
        <pc:picChg chg="del">
          <ac:chgData name="신 주용" userId="ce306e5e72bceba6" providerId="LiveId" clId="{5513CA69-BC14-499B-9631-519779EAF406}" dt="2022-05-27T20:08:32.578" v="3398" actId="478"/>
          <ac:picMkLst>
            <pc:docMk/>
            <pc:sldMk cId="4258711384" sldId="416"/>
            <ac:picMk id="3" creationId="{C0EC7467-A99C-DE69-E597-B1218F8E259C}"/>
          </ac:picMkLst>
        </pc:picChg>
        <pc:picChg chg="add mod">
          <ac:chgData name="신 주용" userId="ce306e5e72bceba6" providerId="LiveId" clId="{5513CA69-BC14-499B-9631-519779EAF406}" dt="2022-05-27T20:08:48.482" v="3405" actId="1076"/>
          <ac:picMkLst>
            <pc:docMk/>
            <pc:sldMk cId="4258711384" sldId="416"/>
            <ac:picMk id="4" creationId="{93A13028-DBC5-2979-378B-4838C7424738}"/>
          </ac:picMkLst>
        </pc:picChg>
        <pc:picChg chg="add mod">
          <ac:chgData name="신 주용" userId="ce306e5e72bceba6" providerId="LiveId" clId="{5513CA69-BC14-499B-9631-519779EAF406}" dt="2022-05-27T20:08:48.482" v="3405" actId="1076"/>
          <ac:picMkLst>
            <pc:docMk/>
            <pc:sldMk cId="4258711384" sldId="416"/>
            <ac:picMk id="9" creationId="{4749B913-8982-7F21-A0BA-09D470DFD74B}"/>
          </ac:picMkLst>
        </pc:picChg>
      </pc:sldChg>
      <pc:sldChg chg="addSp delSp modSp add mod">
        <pc:chgData name="신 주용" userId="ce306e5e72bceba6" providerId="LiveId" clId="{5513CA69-BC14-499B-9631-519779EAF406}" dt="2022-05-27T21:21:59.698" v="7937" actId="1036"/>
        <pc:sldMkLst>
          <pc:docMk/>
          <pc:sldMk cId="768875690" sldId="417"/>
        </pc:sldMkLst>
        <pc:spChg chg="mod">
          <ac:chgData name="신 주용" userId="ce306e5e72bceba6" providerId="LiveId" clId="{5513CA69-BC14-499B-9631-519779EAF406}" dt="2022-05-27T20:20:10.097" v="3967"/>
          <ac:spMkLst>
            <pc:docMk/>
            <pc:sldMk cId="768875690" sldId="417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21:21:59.698" v="7937" actId="1036"/>
          <ac:spMkLst>
            <pc:docMk/>
            <pc:sldMk cId="768875690" sldId="417"/>
            <ac:spMk id="25" creationId="{08D027ED-C57B-7185-3257-50D158DA9908}"/>
          </ac:spMkLst>
        </pc:spChg>
        <pc:picChg chg="add mod">
          <ac:chgData name="신 주용" userId="ce306e5e72bceba6" providerId="LiveId" clId="{5513CA69-BC14-499B-9631-519779EAF406}" dt="2022-05-27T20:23:36.181" v="4595" actId="1076"/>
          <ac:picMkLst>
            <pc:docMk/>
            <pc:sldMk cId="768875690" sldId="417"/>
            <ac:picMk id="3" creationId="{49C48031-9031-D9BB-3EDF-5D4A78DAD7BD}"/>
          </ac:picMkLst>
        </pc:picChg>
        <pc:picChg chg="del">
          <ac:chgData name="신 주용" userId="ce306e5e72bceba6" providerId="LiveId" clId="{5513CA69-BC14-499B-9631-519779EAF406}" dt="2022-05-27T20:19:50.242" v="3936" actId="478"/>
          <ac:picMkLst>
            <pc:docMk/>
            <pc:sldMk cId="768875690" sldId="417"/>
            <ac:picMk id="4" creationId="{93A13028-DBC5-2979-378B-4838C7424738}"/>
          </ac:picMkLst>
        </pc:picChg>
        <pc:picChg chg="del">
          <ac:chgData name="신 주용" userId="ce306e5e72bceba6" providerId="LiveId" clId="{5513CA69-BC14-499B-9631-519779EAF406}" dt="2022-05-27T20:19:50.242" v="3936" actId="478"/>
          <ac:picMkLst>
            <pc:docMk/>
            <pc:sldMk cId="768875690" sldId="417"/>
            <ac:picMk id="9" creationId="{4749B913-8982-7F21-A0BA-09D470DFD74B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802322323" sldId="417"/>
        </pc:sldMkLst>
      </pc:sldChg>
      <pc:sldChg chg="addSp delSp modSp add mod">
        <pc:chgData name="신 주용" userId="ce306e5e72bceba6" providerId="LiveId" clId="{5513CA69-BC14-499B-9631-519779EAF406}" dt="2022-05-27T20:50:34.129" v="5302" actId="1036"/>
        <pc:sldMkLst>
          <pc:docMk/>
          <pc:sldMk cId="2399348147" sldId="418"/>
        </pc:sldMkLst>
        <pc:spChg chg="mod">
          <ac:chgData name="신 주용" userId="ce306e5e72bceba6" providerId="LiveId" clId="{5513CA69-BC14-499B-9631-519779EAF406}" dt="2022-05-27T20:49:45.527" v="5157" actId="20577"/>
          <ac:spMkLst>
            <pc:docMk/>
            <pc:sldMk cId="2399348147" sldId="418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20:50:34.129" v="5302" actId="1036"/>
          <ac:spMkLst>
            <pc:docMk/>
            <pc:sldMk cId="2399348147" sldId="418"/>
            <ac:spMk id="25" creationId="{08D027ED-C57B-7185-3257-50D158DA9908}"/>
          </ac:spMkLst>
        </pc:spChg>
        <pc:picChg chg="del">
          <ac:chgData name="신 주용" userId="ce306e5e72bceba6" providerId="LiveId" clId="{5513CA69-BC14-499B-9631-519779EAF406}" dt="2022-05-27T20:24:10.055" v="4618" actId="478"/>
          <ac:picMkLst>
            <pc:docMk/>
            <pc:sldMk cId="2399348147" sldId="418"/>
            <ac:picMk id="3" creationId="{49C48031-9031-D9BB-3EDF-5D4A78DAD7BD}"/>
          </ac:picMkLst>
        </pc:picChg>
        <pc:picChg chg="add mod">
          <ac:chgData name="신 주용" userId="ce306e5e72bceba6" providerId="LiveId" clId="{5513CA69-BC14-499B-9631-519779EAF406}" dt="2022-05-27T20:24:12.073" v="4620" actId="1076"/>
          <ac:picMkLst>
            <pc:docMk/>
            <pc:sldMk cId="2399348147" sldId="418"/>
            <ac:picMk id="4" creationId="{75379AA2-B155-FE2C-A440-4890A1732470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3244219617" sldId="418"/>
        </pc:sldMkLst>
      </pc:sldChg>
      <pc:sldChg chg="addSp delSp modSp add mod">
        <pc:chgData name="신 주용" userId="ce306e5e72bceba6" providerId="LiveId" clId="{5513CA69-BC14-499B-9631-519779EAF406}" dt="2022-05-27T20:52:50.627" v="5689" actId="1036"/>
        <pc:sldMkLst>
          <pc:docMk/>
          <pc:sldMk cId="1754175088" sldId="419"/>
        </pc:sldMkLst>
        <pc:spChg chg="mod">
          <ac:chgData name="신 주용" userId="ce306e5e72bceba6" providerId="LiveId" clId="{5513CA69-BC14-499B-9631-519779EAF406}" dt="2022-05-27T20:51:22.993" v="5343"/>
          <ac:spMkLst>
            <pc:docMk/>
            <pc:sldMk cId="1754175088" sldId="419"/>
            <ac:spMk id="14" creationId="{7AA523DA-F32B-4AF2-A924-947D338998C0}"/>
          </ac:spMkLst>
        </pc:spChg>
        <pc:spChg chg="mod ord">
          <ac:chgData name="신 주용" userId="ce306e5e72bceba6" providerId="LiveId" clId="{5513CA69-BC14-499B-9631-519779EAF406}" dt="2022-05-27T20:52:50.627" v="5689" actId="1036"/>
          <ac:spMkLst>
            <pc:docMk/>
            <pc:sldMk cId="1754175088" sldId="419"/>
            <ac:spMk id="25" creationId="{08D027ED-C57B-7185-3257-50D158DA9908}"/>
          </ac:spMkLst>
        </pc:spChg>
        <pc:grpChg chg="mod">
          <ac:chgData name="신 주용" userId="ce306e5e72bceba6" providerId="LiveId" clId="{5513CA69-BC14-499B-9631-519779EAF406}" dt="2022-05-27T20:51:42.691" v="5351" actId="1076"/>
          <ac:grpSpMkLst>
            <pc:docMk/>
            <pc:sldMk cId="1754175088" sldId="419"/>
            <ac:grpSpMk id="15" creationId="{00000000-0000-0000-0000-000000000000}"/>
          </ac:grpSpMkLst>
        </pc:grpChg>
        <pc:picChg chg="add mod">
          <ac:chgData name="신 주용" userId="ce306e5e72bceba6" providerId="LiveId" clId="{5513CA69-BC14-499B-9631-519779EAF406}" dt="2022-05-27T20:51:36.714" v="5348" actId="14100"/>
          <ac:picMkLst>
            <pc:docMk/>
            <pc:sldMk cId="1754175088" sldId="419"/>
            <ac:picMk id="3" creationId="{A3FA9E58-A69D-B9DB-EFD4-EA952BEE6F44}"/>
          </ac:picMkLst>
        </pc:picChg>
        <pc:picChg chg="del">
          <ac:chgData name="신 주용" userId="ce306e5e72bceba6" providerId="LiveId" clId="{5513CA69-BC14-499B-9631-519779EAF406}" dt="2022-05-27T20:51:16.220" v="5304" actId="478"/>
          <ac:picMkLst>
            <pc:docMk/>
            <pc:sldMk cId="1754175088" sldId="419"/>
            <ac:picMk id="4" creationId="{75379AA2-B155-FE2C-A440-4890A1732470}"/>
          </ac:picMkLst>
        </pc:picChg>
        <pc:picChg chg="add mod">
          <ac:chgData name="신 주용" userId="ce306e5e72bceba6" providerId="LiveId" clId="{5513CA69-BC14-499B-9631-519779EAF406}" dt="2022-05-27T20:51:40.975" v="5349" actId="1076"/>
          <ac:picMkLst>
            <pc:docMk/>
            <pc:sldMk cId="1754175088" sldId="419"/>
            <ac:picMk id="9" creationId="{332A91E9-6B79-78D1-6C69-A5DA75E0EA6A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2236441913" sldId="419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2389536671" sldId="420"/>
        </pc:sldMkLst>
      </pc:sldChg>
      <pc:sldChg chg="addSp delSp modSp add mod">
        <pc:chgData name="신 주용" userId="ce306e5e72bceba6" providerId="LiveId" clId="{5513CA69-BC14-499B-9631-519779EAF406}" dt="2022-05-27T21:10:36.523" v="6923" actId="20577"/>
        <pc:sldMkLst>
          <pc:docMk/>
          <pc:sldMk cId="2800241054" sldId="420"/>
        </pc:sldMkLst>
        <pc:spChg chg="mod">
          <ac:chgData name="신 주용" userId="ce306e5e72bceba6" providerId="LiveId" clId="{5513CA69-BC14-499B-9631-519779EAF406}" dt="2022-05-27T20:52:58.971" v="5725" actId="20577"/>
          <ac:spMkLst>
            <pc:docMk/>
            <pc:sldMk cId="2800241054" sldId="420"/>
            <ac:spMk id="14" creationId="{7AA523DA-F32B-4AF2-A924-947D338998C0}"/>
          </ac:spMkLst>
        </pc:spChg>
        <pc:spChg chg="mod">
          <ac:chgData name="신 주용" userId="ce306e5e72bceba6" providerId="LiveId" clId="{5513CA69-BC14-499B-9631-519779EAF406}" dt="2022-05-27T21:10:36.523" v="6923" actId="20577"/>
          <ac:spMkLst>
            <pc:docMk/>
            <pc:sldMk cId="2800241054" sldId="420"/>
            <ac:spMk id="25" creationId="{08D027ED-C57B-7185-3257-50D158DA9908}"/>
          </ac:spMkLst>
        </pc:spChg>
        <pc:picChg chg="del">
          <ac:chgData name="신 주용" userId="ce306e5e72bceba6" providerId="LiveId" clId="{5513CA69-BC14-499B-9631-519779EAF406}" dt="2022-05-27T21:05:12.252" v="5748" actId="478"/>
          <ac:picMkLst>
            <pc:docMk/>
            <pc:sldMk cId="2800241054" sldId="420"/>
            <ac:picMk id="3" creationId="{A3FA9E58-A69D-B9DB-EFD4-EA952BEE6F44}"/>
          </ac:picMkLst>
        </pc:picChg>
        <pc:picChg chg="add mod">
          <ac:chgData name="신 주용" userId="ce306e5e72bceba6" providerId="LiveId" clId="{5513CA69-BC14-499B-9631-519779EAF406}" dt="2022-05-27T21:05:30.236" v="5751" actId="14100"/>
          <ac:picMkLst>
            <pc:docMk/>
            <pc:sldMk cId="2800241054" sldId="420"/>
            <ac:picMk id="4" creationId="{620193FD-6333-F71D-9D9C-4CE43B92D6F5}"/>
          </ac:picMkLst>
        </pc:picChg>
        <pc:picChg chg="del">
          <ac:chgData name="신 주용" userId="ce306e5e72bceba6" providerId="LiveId" clId="{5513CA69-BC14-499B-9631-519779EAF406}" dt="2022-05-27T21:05:12.252" v="5748" actId="478"/>
          <ac:picMkLst>
            <pc:docMk/>
            <pc:sldMk cId="2800241054" sldId="420"/>
            <ac:picMk id="9" creationId="{332A91E9-6B79-78D1-6C69-A5DA75E0EA6A}"/>
          </ac:picMkLst>
        </pc:picChg>
      </pc:sldChg>
      <pc:sldChg chg="modSp add mod ord">
        <pc:chgData name="신 주용" userId="ce306e5e72bceba6" providerId="LiveId" clId="{5513CA69-BC14-499B-9631-519779EAF406}" dt="2022-05-27T20:53:10.249" v="5747"/>
        <pc:sldMkLst>
          <pc:docMk/>
          <pc:sldMk cId="2445395904" sldId="421"/>
        </pc:sldMkLst>
        <pc:spChg chg="mod">
          <ac:chgData name="신 주용" userId="ce306e5e72bceba6" providerId="LiveId" clId="{5513CA69-BC14-499B-9631-519779EAF406}" dt="2022-05-27T20:53:10.249" v="5747"/>
          <ac:spMkLst>
            <pc:docMk/>
            <pc:sldMk cId="2445395904" sldId="421"/>
            <ac:spMk id="36" creationId="{C87EE3C9-854B-49A6-99D9-2933E19EAD82}"/>
          </ac:spMkLst>
        </pc:sp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2658063144" sldId="421"/>
        </pc:sldMkLst>
      </pc:sldChg>
      <pc:sldChg chg="addSp delSp modSp add mod">
        <pc:chgData name="신 주용" userId="ce306e5e72bceba6" providerId="LiveId" clId="{5513CA69-BC14-499B-9631-519779EAF406}" dt="2022-05-27T21:16:49.747" v="7923" actId="20577"/>
        <pc:sldMkLst>
          <pc:docMk/>
          <pc:sldMk cId="367509167" sldId="422"/>
        </pc:sldMkLst>
        <pc:spChg chg="mod ord">
          <ac:chgData name="신 주용" userId="ce306e5e72bceba6" providerId="LiveId" clId="{5513CA69-BC14-499B-9631-519779EAF406}" dt="2022-05-27T21:16:49.747" v="7923" actId="20577"/>
          <ac:spMkLst>
            <pc:docMk/>
            <pc:sldMk cId="367509167" sldId="422"/>
            <ac:spMk id="25" creationId="{08D027ED-C57B-7185-3257-50D158DA9908}"/>
          </ac:spMkLst>
        </pc:spChg>
        <pc:picChg chg="add mod">
          <ac:chgData name="신 주용" userId="ce306e5e72bceba6" providerId="LiveId" clId="{5513CA69-BC14-499B-9631-519779EAF406}" dt="2022-05-27T21:11:48.175" v="6927" actId="1076"/>
          <ac:picMkLst>
            <pc:docMk/>
            <pc:sldMk cId="367509167" sldId="422"/>
            <ac:picMk id="3" creationId="{E6B0C9E8-F7AE-96A6-1D02-862DB79E7F43}"/>
          </ac:picMkLst>
        </pc:picChg>
        <pc:picChg chg="del">
          <ac:chgData name="신 주용" userId="ce306e5e72bceba6" providerId="LiveId" clId="{5513CA69-BC14-499B-9631-519779EAF406}" dt="2022-05-27T21:11:36.570" v="6925" actId="478"/>
          <ac:picMkLst>
            <pc:docMk/>
            <pc:sldMk cId="367509167" sldId="422"/>
            <ac:picMk id="4" creationId="{620193FD-6333-F71D-9D9C-4CE43B92D6F5}"/>
          </ac:picMkLst>
        </pc:picChg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971872581" sldId="422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1853235155" sldId="424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4168512589" sldId="425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3484737236" sldId="426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2216699209" sldId="427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1702078116" sldId="428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1473724028" sldId="429"/>
        </pc:sldMkLst>
      </pc:sldChg>
      <pc:sldChg chg="del">
        <pc:chgData name="신 주용" userId="ce306e5e72bceba6" providerId="LiveId" clId="{5513CA69-BC14-499B-9631-519779EAF406}" dt="2022-05-27T19:20:08.850" v="47" actId="47"/>
        <pc:sldMkLst>
          <pc:docMk/>
          <pc:sldMk cId="347341230" sldId="430"/>
        </pc:sldMkLst>
      </pc:sldChg>
    </pc:docChg>
  </pc:docChgLst>
  <pc:docChgLst>
    <pc:chgData name="신 주용" userId="ce306e5e72bceba6" providerId="LiveId" clId="{EFB1C430-1797-4161-A7FF-1EB33A0573BC}"/>
    <pc:docChg chg="undo redo custSel addSld delSld modSld sldOrd">
      <pc:chgData name="신 주용" userId="ce306e5e72bceba6" providerId="LiveId" clId="{EFB1C430-1797-4161-A7FF-1EB33A0573BC}" dt="2022-04-12T14:18:36.172" v="13363" actId="1036"/>
      <pc:docMkLst>
        <pc:docMk/>
      </pc:docMkLst>
      <pc:sldChg chg="modSp mod">
        <pc:chgData name="신 주용" userId="ce306e5e72bceba6" providerId="LiveId" clId="{EFB1C430-1797-4161-A7FF-1EB33A0573BC}" dt="2022-04-12T07:35:05.866" v="42"/>
        <pc:sldMkLst>
          <pc:docMk/>
          <pc:sldMk cId="109162043" sldId="368"/>
        </pc:sldMkLst>
        <pc:spChg chg="mod">
          <ac:chgData name="신 주용" userId="ce306e5e72bceba6" providerId="LiveId" clId="{EFB1C430-1797-4161-A7FF-1EB33A0573BC}" dt="2022-04-12T07:35:05.866" v="42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EFB1C430-1797-4161-A7FF-1EB33A0573BC}" dt="2022-04-12T07:35:40.559" v="51" actId="1076"/>
        <pc:sldMkLst>
          <pc:docMk/>
          <pc:sldMk cId="2782456046" sldId="376"/>
        </pc:sldMkLst>
        <pc:spChg chg="mod">
          <ac:chgData name="신 주용" userId="ce306e5e72bceba6" providerId="LiveId" clId="{EFB1C430-1797-4161-A7FF-1EB33A0573BC}" dt="2022-04-12T07:35:22.162" v="4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07:35:40.559" v="51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EFB1C430-1797-4161-A7FF-1EB33A0573BC}" dt="2022-04-12T12:08:50.650" v="8438"/>
        <pc:sldMkLst>
          <pc:docMk/>
          <pc:sldMk cId="1342536853" sldId="407"/>
        </pc:sldMkLst>
        <pc:spChg chg="mod">
          <ac:chgData name="신 주용" userId="ce306e5e72bceba6" providerId="LiveId" clId="{EFB1C430-1797-4161-A7FF-1EB33A0573BC}" dt="2022-04-12T12:08:50.650" v="8438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EFB1C430-1797-4161-A7FF-1EB33A0573BC}" dt="2022-04-12T09:54:59.206" v="921"/>
        <pc:sldMkLst>
          <pc:docMk/>
          <pc:sldMk cId="1291928749" sldId="408"/>
        </pc:sldMkLst>
        <pc:spChg chg="mod">
          <ac:chgData name="신 주용" userId="ce306e5e72bceba6" providerId="LiveId" clId="{EFB1C430-1797-4161-A7FF-1EB33A0573BC}" dt="2022-04-12T09:54:59.206" v="921"/>
          <ac:spMkLst>
            <pc:docMk/>
            <pc:sldMk cId="1291928749" sldId="408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09:46:47.127" v="79" actId="478"/>
          <ac:spMkLst>
            <pc:docMk/>
            <pc:sldMk cId="1291928749" sldId="408"/>
            <ac:spMk id="21" creationId="{BAE6CD7E-CE49-4654-8F31-6DAFBCF0C85C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2" creationId="{7DECE097-150E-43D5-89D5-9F61AE2C04C5}"/>
          </ac:spMkLst>
        </pc:spChg>
        <pc:spChg chg="add mod">
          <ac:chgData name="신 주용" userId="ce306e5e72bceba6" providerId="LiveId" clId="{EFB1C430-1797-4161-A7FF-1EB33A0573BC}" dt="2022-04-12T09:49:11.941" v="435" actId="1037"/>
          <ac:spMkLst>
            <pc:docMk/>
            <pc:sldMk cId="1291928749" sldId="408"/>
            <ac:spMk id="23" creationId="{D7BC307F-209C-47F5-81D2-65322FD85313}"/>
          </ac:spMkLst>
        </pc:spChg>
        <pc:spChg chg="del">
          <ac:chgData name="신 주용" userId="ce306e5e72bceba6" providerId="LiveId" clId="{EFB1C430-1797-4161-A7FF-1EB33A0573BC}" dt="2022-04-12T08:16:46.585" v="52" actId="478"/>
          <ac:spMkLst>
            <pc:docMk/>
            <pc:sldMk cId="1291928749" sldId="408"/>
            <ac:spMk id="27" creationId="{EE6474F9-58BA-42E4-A458-FCFCC3444BAF}"/>
          </ac:spMkLst>
        </pc:spChg>
        <pc:picChg chg="add del mod">
          <ac:chgData name="신 주용" userId="ce306e5e72bceba6" providerId="LiveId" clId="{EFB1C430-1797-4161-A7FF-1EB33A0573BC}" dt="2022-04-12T09:47:16.822" v="81" actId="478"/>
          <ac:picMkLst>
            <pc:docMk/>
            <pc:sldMk cId="1291928749" sldId="408"/>
            <ac:picMk id="3" creationId="{73C8BCFB-40B0-4904-8106-D717184CEDD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4" creationId="{AA7CA4FE-522C-445F-94BF-A14D83D09160}"/>
          </ac:picMkLst>
        </pc:picChg>
        <pc:picChg chg="add mod">
          <ac:chgData name="신 주용" userId="ce306e5e72bceba6" providerId="LiveId" clId="{EFB1C430-1797-4161-A7FF-1EB33A0573BC}" dt="2022-04-12T09:49:11.941" v="435" actId="1037"/>
          <ac:picMkLst>
            <pc:docMk/>
            <pc:sldMk cId="1291928749" sldId="408"/>
            <ac:picMk id="9" creationId="{2273E2C1-0B65-4D8A-9CFE-A3051C748758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0" creationId="{4DF49ADB-4987-4DD9-BFA1-918827047DD6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6" creationId="{E49668E4-5C99-458C-9383-02678BB5BB2F}"/>
          </ac:picMkLst>
        </pc:picChg>
        <pc:picChg chg="del">
          <ac:chgData name="신 주용" userId="ce306e5e72bceba6" providerId="LiveId" clId="{EFB1C430-1797-4161-A7FF-1EB33A0573BC}" dt="2022-04-12T08:16:46.585" v="52" actId="478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del mod">
        <pc:chgData name="신 주용" userId="ce306e5e72bceba6" providerId="LiveId" clId="{EFB1C430-1797-4161-A7FF-1EB33A0573BC}" dt="2022-04-12T09:55:35.060" v="927" actId="47"/>
        <pc:sldMkLst>
          <pc:docMk/>
          <pc:sldMk cId="397222214" sldId="409"/>
        </pc:sldMkLst>
        <pc:spChg chg="mod">
          <ac:chgData name="신 주용" userId="ce306e5e72bceba6" providerId="LiveId" clId="{EFB1C430-1797-4161-A7FF-1EB33A0573BC}" dt="2022-04-12T09:55:01.068" v="922"/>
          <ac:spMkLst>
            <pc:docMk/>
            <pc:sldMk cId="397222214" sldId="409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2" creationId="{7DECE097-150E-43D5-89D5-9F61AE2C04C5}"/>
          </ac:spMkLst>
        </pc:spChg>
        <pc:spChg chg="del ord">
          <ac:chgData name="신 주용" userId="ce306e5e72bceba6" providerId="LiveId" clId="{EFB1C430-1797-4161-A7FF-1EB33A0573BC}" dt="2022-04-12T09:52:19.533" v="628" actId="478"/>
          <ac:spMkLst>
            <pc:docMk/>
            <pc:sldMk cId="397222214" sldId="409"/>
            <ac:spMk id="23" creationId="{D7BC307F-209C-47F5-81D2-65322FD8531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5" creationId="{E9234164-1CE9-4BC6-8E67-1460076A4C73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6" creationId="{A847ECDC-E326-46BA-8760-BA32A1E17FE5}"/>
          </ac:spMkLst>
        </pc:spChg>
        <pc:spChg chg="add mod">
          <ac:chgData name="신 주용" userId="ce306e5e72bceba6" providerId="LiveId" clId="{EFB1C430-1797-4161-A7FF-1EB33A0573BC}" dt="2022-04-12T09:53:23.206" v="824" actId="1038"/>
          <ac:spMkLst>
            <pc:docMk/>
            <pc:sldMk cId="397222214" sldId="409"/>
            <ac:spMk id="27" creationId="{CB2B7CC0-5E1C-44E9-8E91-9B926E4973D6}"/>
          </ac:spMkLst>
        </pc:spChg>
        <pc:picChg chg="add del mod modCrop">
          <ac:chgData name="신 주용" userId="ce306e5e72bceba6" providerId="LiveId" clId="{EFB1C430-1797-4161-A7FF-1EB33A0573BC}" dt="2022-04-12T09:50:44.702" v="449" actId="478"/>
          <ac:picMkLst>
            <pc:docMk/>
            <pc:sldMk cId="397222214" sldId="409"/>
            <ac:picMk id="3" creationId="{F6E5D539-0D50-4F4D-903C-6A1F19D062E5}"/>
          </ac:picMkLst>
        </pc:picChg>
        <pc:picChg chg="add del mod modCrop">
          <ac:chgData name="신 주용" userId="ce306e5e72bceba6" providerId="LiveId" clId="{EFB1C430-1797-4161-A7FF-1EB33A0573BC}" dt="2022-04-12T09:50:47.144" v="452" actId="478"/>
          <ac:picMkLst>
            <pc:docMk/>
            <pc:sldMk cId="397222214" sldId="409"/>
            <ac:picMk id="5" creationId="{B66F720C-A1B8-4C79-86A2-C133CDB48262}"/>
          </ac:picMkLst>
        </pc:picChg>
        <pc:picChg chg="del">
          <ac:chgData name="신 주용" userId="ce306e5e72bceba6" providerId="LiveId" clId="{EFB1C430-1797-4161-A7FF-1EB33A0573BC}" dt="2022-04-12T09:49:41.317" v="437" actId="478"/>
          <ac:picMkLst>
            <pc:docMk/>
            <pc:sldMk cId="397222214" sldId="409"/>
            <ac:picMk id="9" creationId="{2273E2C1-0B65-4D8A-9CFE-A3051C748758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2" creationId="{AB7B0135-CA41-4758-B2CA-B4300FB35597}"/>
          </ac:picMkLst>
        </pc:picChg>
        <pc:picChg chg="add mod modCrop">
          <ac:chgData name="신 주용" userId="ce306e5e72bceba6" providerId="LiveId" clId="{EFB1C430-1797-4161-A7FF-1EB33A0573BC}" dt="2022-04-12T09:53:23.206" v="824" actId="1038"/>
          <ac:picMkLst>
            <pc:docMk/>
            <pc:sldMk cId="397222214" sldId="409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735056761" sldId="409"/>
        </pc:sldMkLst>
      </pc:sldChg>
      <pc:sldChg chg="addSp modSp add mod">
        <pc:chgData name="신 주용" userId="ce306e5e72bceba6" providerId="LiveId" clId="{EFB1C430-1797-4161-A7FF-1EB33A0573BC}" dt="2022-04-12T09:55:02.567" v="923"/>
        <pc:sldMkLst>
          <pc:docMk/>
          <pc:sldMk cId="782387135" sldId="410"/>
        </pc:sldMkLst>
        <pc:spChg chg="mod">
          <ac:chgData name="신 주용" userId="ce306e5e72bceba6" providerId="LiveId" clId="{EFB1C430-1797-4161-A7FF-1EB33A0573BC}" dt="2022-04-12T09:55:02.567" v="923"/>
          <ac:spMkLst>
            <pc:docMk/>
            <pc:sldMk cId="782387135" sldId="410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09:54:23.240" v="877" actId="1076"/>
          <ac:spMkLst>
            <pc:docMk/>
            <pc:sldMk cId="782387135" sldId="410"/>
            <ac:spMk id="20" creationId="{A82A0243-9845-47B5-8359-FFDF361012C2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2" creationId="{7DECE097-150E-43D5-89D5-9F61AE2C04C5}"/>
          </ac:spMkLst>
        </pc:spChg>
        <pc:spChg chg="mod">
          <ac:chgData name="신 주용" userId="ce306e5e72bceba6" providerId="LiveId" clId="{EFB1C430-1797-4161-A7FF-1EB33A0573BC}" dt="2022-04-12T09:53:47.326" v="826" actId="1076"/>
          <ac:spMkLst>
            <pc:docMk/>
            <pc:sldMk cId="782387135" sldId="410"/>
            <ac:spMk id="25" creationId="{E9234164-1CE9-4BC6-8E67-1460076A4C73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6" creationId="{A847ECDC-E326-46BA-8760-BA32A1E17FE5}"/>
          </ac:spMkLst>
        </pc:spChg>
        <pc:spChg chg="mod">
          <ac:chgData name="신 주용" userId="ce306e5e72bceba6" providerId="LiveId" clId="{EFB1C430-1797-4161-A7FF-1EB33A0573BC}" dt="2022-04-12T09:53:51.993" v="827" actId="1076"/>
          <ac:spMkLst>
            <pc:docMk/>
            <pc:sldMk cId="782387135" sldId="410"/>
            <ac:spMk id="27" creationId="{CB2B7CC0-5E1C-44E9-8E91-9B926E4973D6}"/>
          </ac:spMkLst>
        </pc:spChg>
        <pc:picChg chg="add mod modCrop">
          <ac:chgData name="신 주용" userId="ce306e5e72bceba6" providerId="LiveId" clId="{EFB1C430-1797-4161-A7FF-1EB33A0573BC}" dt="2022-04-12T09:54:11.397" v="834" actId="1076"/>
          <ac:picMkLst>
            <pc:docMk/>
            <pc:sldMk cId="782387135" sldId="410"/>
            <ac:picMk id="3" creationId="{780B82C4-4B90-4A48-9EBB-1CD6CA8C6B46}"/>
          </ac:picMkLst>
        </pc:picChg>
        <pc:picChg chg="mod">
          <ac:chgData name="신 주용" userId="ce306e5e72bceba6" providerId="LiveId" clId="{EFB1C430-1797-4161-A7FF-1EB33A0573BC}" dt="2022-04-12T09:53:47.326" v="826" actId="1076"/>
          <ac:picMkLst>
            <pc:docMk/>
            <pc:sldMk cId="782387135" sldId="410"/>
            <ac:picMk id="12" creationId="{AB7B0135-CA41-4758-B2CA-B4300FB35597}"/>
          </ac:picMkLst>
        </pc:picChg>
        <pc:picChg chg="mod">
          <ac:chgData name="신 주용" userId="ce306e5e72bceba6" providerId="LiveId" clId="{EFB1C430-1797-4161-A7FF-1EB33A0573BC}" dt="2022-04-12T09:53:51.993" v="827" actId="1076"/>
          <ac:picMkLst>
            <pc:docMk/>
            <pc:sldMk cId="782387135" sldId="410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838676945" sldId="410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073551359" sldId="411"/>
        </pc:sldMkLst>
      </pc:sldChg>
      <pc:sldChg chg="addSp delSp modSp add del mod">
        <pc:chgData name="신 주용" userId="ce306e5e72bceba6" providerId="LiveId" clId="{EFB1C430-1797-4161-A7FF-1EB33A0573BC}" dt="2022-04-12T10:03:34.991" v="1778" actId="47"/>
        <pc:sldMkLst>
          <pc:docMk/>
          <pc:sldMk cId="3382237438" sldId="411"/>
        </pc:sldMkLst>
        <pc:spChg chg="mod">
          <ac:chgData name="신 주용" userId="ce306e5e72bceba6" providerId="LiveId" clId="{EFB1C430-1797-4161-A7FF-1EB33A0573BC}" dt="2022-04-12T09:56:02.793" v="945"/>
          <ac:spMkLst>
            <pc:docMk/>
            <pc:sldMk cId="3382237438" sldId="411"/>
            <ac:spMk id="14" creationId="{7AA523DA-F32B-4AF2-A924-947D338998C0}"/>
          </ac:spMkLst>
        </pc:spChg>
        <pc:spChg chg="mod ord">
          <ac:chgData name="신 주용" userId="ce306e5e72bceba6" providerId="LiveId" clId="{EFB1C430-1797-4161-A7FF-1EB33A0573BC}" dt="2022-04-12T09:57:53.307" v="1155" actId="1076"/>
          <ac:spMkLst>
            <pc:docMk/>
            <pc:sldMk cId="3382237438" sldId="411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2" creationId="{7DECE097-150E-43D5-89D5-9F61AE2C04C5}"/>
          </ac:spMkLst>
        </pc:spChg>
        <pc:spChg chg="add mod ord">
          <ac:chgData name="신 주용" userId="ce306e5e72bceba6" providerId="LiveId" clId="{EFB1C430-1797-4161-A7FF-1EB33A0573BC}" dt="2022-04-12T10:00:39.870" v="1454" actId="1035"/>
          <ac:spMkLst>
            <pc:docMk/>
            <pc:sldMk cId="3382237438" sldId="411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09:56:32.722" v="946" actId="478"/>
          <ac:spMkLst>
            <pc:docMk/>
            <pc:sldMk cId="3382237438" sldId="411"/>
            <ac:spMk id="25" creationId="{E9234164-1CE9-4BC6-8E67-1460076A4C73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6" creationId="{A847ECDC-E326-46BA-8760-BA32A1E17FE5}"/>
          </ac:spMkLst>
        </pc:spChg>
        <pc:spChg chg="del">
          <ac:chgData name="신 주용" userId="ce306e5e72bceba6" providerId="LiveId" clId="{EFB1C430-1797-4161-A7FF-1EB33A0573BC}" dt="2022-04-12T09:56:37.529" v="947" actId="478"/>
          <ac:spMkLst>
            <pc:docMk/>
            <pc:sldMk cId="3382237438" sldId="411"/>
            <ac:spMk id="27" creationId="{CB2B7CC0-5E1C-44E9-8E91-9B926E4973D6}"/>
          </ac:spMkLst>
        </pc:spChg>
        <pc:spChg chg="add mod">
          <ac:chgData name="신 주용" userId="ce306e5e72bceba6" providerId="LiveId" clId="{EFB1C430-1797-4161-A7FF-1EB33A0573BC}" dt="2022-04-12T10:01:59.438" v="1735" actId="1076"/>
          <ac:spMkLst>
            <pc:docMk/>
            <pc:sldMk cId="3382237438" sldId="411"/>
            <ac:spMk id="28" creationId="{26D46CC6-DDBF-4339-B245-0A965B59CD7D}"/>
          </ac:spMkLst>
        </pc:spChg>
        <pc:picChg chg="del mod ord">
          <ac:chgData name="신 주용" userId="ce306e5e72bceba6" providerId="LiveId" clId="{EFB1C430-1797-4161-A7FF-1EB33A0573BC}" dt="2022-04-12T09:58:23.261" v="1212" actId="478"/>
          <ac:picMkLst>
            <pc:docMk/>
            <pc:sldMk cId="3382237438" sldId="411"/>
            <ac:picMk id="3" creationId="{780B82C4-4B90-4A48-9EBB-1CD6CA8C6B46}"/>
          </ac:picMkLst>
        </pc:picChg>
        <pc:picChg chg="add mod">
          <ac:chgData name="신 주용" userId="ce306e5e72bceba6" providerId="LiveId" clId="{EFB1C430-1797-4161-A7FF-1EB33A0573BC}" dt="2022-04-12T09:56:56.340" v="957" actId="1076"/>
          <ac:picMkLst>
            <pc:docMk/>
            <pc:sldMk cId="3382237438" sldId="411"/>
            <ac:picMk id="4" creationId="{C01EA789-3D0F-4BBB-9C3B-325A1636DB33}"/>
          </ac:picMkLst>
        </pc:picChg>
        <pc:picChg chg="add mod">
          <ac:chgData name="신 주용" userId="ce306e5e72bceba6" providerId="LiveId" clId="{EFB1C430-1797-4161-A7FF-1EB33A0573BC}" dt="2022-04-12T10:00:20.973" v="1436" actId="1076"/>
          <ac:picMkLst>
            <pc:docMk/>
            <pc:sldMk cId="3382237438" sldId="411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2" creationId="{AB7B0135-CA41-4758-B2CA-B4300FB35597}"/>
          </ac:picMkLst>
        </pc:picChg>
        <pc:picChg chg="add mod">
          <ac:chgData name="신 주용" userId="ce306e5e72bceba6" providerId="LiveId" clId="{EFB1C430-1797-4161-A7FF-1EB33A0573BC}" dt="2022-04-12T10:00:53.453" v="1472" actId="1036"/>
          <ac:picMkLst>
            <pc:docMk/>
            <pc:sldMk cId="3382237438" sldId="411"/>
            <ac:picMk id="16" creationId="{A8363E2A-8AAD-446E-9AF8-3C89414964FF}"/>
          </ac:picMkLst>
        </pc:picChg>
        <pc:picChg chg="del">
          <ac:chgData name="신 주용" userId="ce306e5e72bceba6" providerId="LiveId" clId="{EFB1C430-1797-4161-A7FF-1EB33A0573BC}" dt="2022-04-12T09:56:32.722" v="946" actId="478"/>
          <ac:picMkLst>
            <pc:docMk/>
            <pc:sldMk cId="3382237438" sldId="411"/>
            <ac:picMk id="17" creationId="{4719DE5A-6F5B-418B-89C0-A793548FA978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63547980" sldId="412"/>
        </pc:sldMkLst>
      </pc:sldChg>
      <pc:sldChg chg="modSp add del mod ord">
        <pc:chgData name="신 주용" userId="ce306e5e72bceba6" providerId="LiveId" clId="{EFB1C430-1797-4161-A7FF-1EB33A0573BC}" dt="2022-04-12T12:08:40.692" v="8404" actId="47"/>
        <pc:sldMkLst>
          <pc:docMk/>
          <pc:sldMk cId="3149321831" sldId="412"/>
        </pc:sldMkLst>
        <pc:spChg chg="mod">
          <ac:chgData name="신 주용" userId="ce306e5e72bceba6" providerId="LiveId" clId="{EFB1C430-1797-4161-A7FF-1EB33A0573BC}" dt="2022-04-12T12:07:52.599" v="8336"/>
          <ac:spMkLst>
            <pc:docMk/>
            <pc:sldMk cId="3149321831" sldId="412"/>
            <ac:spMk id="36" creationId="{C87EE3C9-854B-49A6-99D9-2933E19EAD82}"/>
          </ac:spMkLst>
        </pc:spChg>
      </pc:sldChg>
      <pc:sldChg chg="addSp delSp modSp add mod">
        <pc:chgData name="신 주용" userId="ce306e5e72bceba6" providerId="LiveId" clId="{EFB1C430-1797-4161-A7FF-1EB33A0573BC}" dt="2022-04-12T12:08:32.841" v="8382"/>
        <pc:sldMkLst>
          <pc:docMk/>
          <pc:sldMk cId="1039359693" sldId="413"/>
        </pc:sldMkLst>
        <pc:spChg chg="mod">
          <ac:chgData name="신 주용" userId="ce306e5e72bceba6" providerId="LiveId" clId="{EFB1C430-1797-4161-A7FF-1EB33A0573BC}" dt="2022-04-12T12:08:32.841" v="8382"/>
          <ac:spMkLst>
            <pc:docMk/>
            <pc:sldMk cId="1039359693" sldId="413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0" creationId="{A82A0243-9845-47B5-8359-FFDF361012C2}"/>
          </ac:spMkLst>
        </pc:spChg>
        <pc:spChg chg="add mo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5:47.276" v="2187" actId="478"/>
          <ac:spMkLst>
            <pc:docMk/>
            <pc:sldMk cId="1039359693" sldId="413"/>
            <ac:spMk id="23" creationId="{B0D32FCA-F28F-4378-8B10-4342DCE196EB}"/>
          </ac:spMkLst>
        </pc:spChg>
        <pc:spChg chg="mod ord">
          <ac:chgData name="신 주용" userId="ce306e5e72bceba6" providerId="LiveId" clId="{EFB1C430-1797-4161-A7FF-1EB33A0573BC}" dt="2022-04-12T10:06:21.660" v="2201" actId="1076"/>
          <ac:spMkLst>
            <pc:docMk/>
            <pc:sldMk cId="1039359693" sldId="413"/>
            <ac:spMk id="28" creationId="{26D46CC6-DDBF-4339-B245-0A965B59CD7D}"/>
          </ac:spMkLst>
        </pc:spChg>
        <pc:grpChg chg="mod">
          <ac:chgData name="신 주용" userId="ce306e5e72bceba6" providerId="LiveId" clId="{EFB1C430-1797-4161-A7FF-1EB33A0573BC}" dt="2022-04-12T10:02:18.422" v="1740" actId="1076"/>
          <ac:grpSpMkLst>
            <pc:docMk/>
            <pc:sldMk cId="1039359693" sldId="413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3" creationId="{EE41E151-1938-417F-B9B9-41E419FFBFAC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4" creationId="{C01EA789-3D0F-4BBB-9C3B-325A1636DB33}"/>
          </ac:picMkLst>
        </pc:picChg>
        <pc:picChg chg="del">
          <ac:chgData name="신 주용" userId="ce306e5e72bceba6" providerId="LiveId" clId="{EFB1C430-1797-4161-A7FF-1EB33A0573BC}" dt="2022-04-12T10:05:47.276" v="2187" actId="478"/>
          <ac:picMkLst>
            <pc:docMk/>
            <pc:sldMk cId="1039359693" sldId="413"/>
            <ac:picMk id="9" creationId="{D2C45D69-3594-4809-B69D-33F17BC7BDA1}"/>
          </ac:picMkLst>
        </pc:picChg>
        <pc:picChg chg="mod ord">
          <ac:chgData name="신 주용" userId="ce306e5e72bceba6" providerId="LiveId" clId="{EFB1C430-1797-4161-A7FF-1EB33A0573BC}" dt="2022-04-12T10:06:21.660" v="2201" actId="1076"/>
          <ac:picMkLst>
            <pc:docMk/>
            <pc:sldMk cId="1039359693" sldId="413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946451660" sldId="413"/>
        </pc:sldMkLst>
      </pc:sldChg>
      <pc:sldChg chg="addSp delSp modSp add mod ord">
        <pc:chgData name="신 주용" userId="ce306e5e72bceba6" providerId="LiveId" clId="{EFB1C430-1797-4161-A7FF-1EB33A0573BC}" dt="2022-04-12T12:08:57.684" v="8439"/>
        <pc:sldMkLst>
          <pc:docMk/>
          <pc:sldMk cId="1671493490" sldId="414"/>
        </pc:sldMkLst>
        <pc:spChg chg="mod">
          <ac:chgData name="신 주용" userId="ce306e5e72bceba6" providerId="LiveId" clId="{EFB1C430-1797-4161-A7FF-1EB33A0573BC}" dt="2022-04-12T12:08:57.684" v="8439"/>
          <ac:spMkLst>
            <pc:docMk/>
            <pc:sldMk cId="1671493490" sldId="414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0" creationId="{A82A0243-9845-47B5-8359-FFDF361012C2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1" creationId="{DAE3D2F7-BBDB-4D05-9D08-B3AA4948CB25}"/>
          </ac:spMkLst>
        </pc:spChg>
        <pc:spChg chg="mod">
          <ac:chgData name="신 주용" userId="ce306e5e72bceba6" providerId="LiveId" clId="{EFB1C430-1797-4161-A7FF-1EB33A0573BC}" dt="2022-04-12T10:05:38.330" v="2184" actId="1076"/>
          <ac:spMkLst>
            <pc:docMk/>
            <pc:sldMk cId="1671493490" sldId="414"/>
            <ac:spMk id="23" creationId="{B0D32FCA-F28F-4378-8B10-4342DCE196EB}"/>
          </ac:spMkLst>
        </pc:spChg>
        <pc:spChg chg="del">
          <ac:chgData name="신 주용" userId="ce306e5e72bceba6" providerId="LiveId" clId="{EFB1C430-1797-4161-A7FF-1EB33A0573BC}" dt="2022-04-12T10:04:56.951" v="2172" actId="478"/>
          <ac:spMkLst>
            <pc:docMk/>
            <pc:sldMk cId="1671493490" sldId="414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3" creationId="{EE41E151-1938-417F-B9B9-41E419FFBFAC}"/>
          </ac:picMkLst>
        </pc:picChg>
        <pc:picChg chg="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4" creationId="{C01EA789-3D0F-4BBB-9C3B-325A1636DB33}"/>
          </ac:picMkLst>
        </pc:picChg>
        <pc:picChg chg="mod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9" creationId="{D2C45D69-3594-4809-B69D-33F17BC7BDA1}"/>
          </ac:picMkLst>
        </pc:picChg>
        <pc:picChg chg="del">
          <ac:chgData name="신 주용" userId="ce306e5e72bceba6" providerId="LiveId" clId="{EFB1C430-1797-4161-A7FF-1EB33A0573BC}" dt="2022-04-12T10:04:56.951" v="2172" actId="478"/>
          <ac:picMkLst>
            <pc:docMk/>
            <pc:sldMk cId="1671493490" sldId="414"/>
            <ac:picMk id="16" creationId="{A8363E2A-8AAD-446E-9AF8-3C89414964FF}"/>
          </ac:picMkLst>
        </pc:picChg>
        <pc:picChg chg="add mod modCrop">
          <ac:chgData name="신 주용" userId="ce306e5e72bceba6" providerId="LiveId" clId="{EFB1C430-1797-4161-A7FF-1EB33A0573BC}" dt="2022-04-12T10:05:38.330" v="2184" actId="1076"/>
          <ac:picMkLst>
            <pc:docMk/>
            <pc:sldMk cId="1671493490" sldId="414"/>
            <ac:picMk id="22" creationId="{36EB0B47-AF25-4221-9019-EF2AB258A90B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222584118" sldId="414"/>
        </pc:sldMkLst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909977561" sldId="415"/>
        </pc:sldMkLst>
      </pc:sldChg>
      <pc:sldChg chg="modSp add del mod ord">
        <pc:chgData name="신 주용" userId="ce306e5e72bceba6" providerId="LiveId" clId="{EFB1C430-1797-4161-A7FF-1EB33A0573BC}" dt="2022-04-12T12:07:53.485" v="8337" actId="47"/>
        <pc:sldMkLst>
          <pc:docMk/>
          <pc:sldMk cId="2265056394" sldId="415"/>
        </pc:sldMkLst>
        <pc:spChg chg="mod">
          <ac:chgData name="신 주용" userId="ce306e5e72bceba6" providerId="LiveId" clId="{EFB1C430-1797-4161-A7FF-1EB33A0573BC}" dt="2022-04-12T10:06:34.141" v="2215" actId="20577"/>
          <ac:spMkLst>
            <pc:docMk/>
            <pc:sldMk cId="2265056394" sldId="415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3113330402" sldId="416"/>
        </pc:sldMkLst>
      </pc:sldChg>
      <pc:sldChg chg="addSp delSp modSp add mod ord">
        <pc:chgData name="신 주용" userId="ce306e5e72bceba6" providerId="LiveId" clId="{EFB1C430-1797-4161-A7FF-1EB33A0573BC}" dt="2022-04-12T11:09:54.618" v="2727" actId="20577"/>
        <pc:sldMkLst>
          <pc:docMk/>
          <pc:sldMk cId="3628842612" sldId="416"/>
        </pc:sldMkLst>
        <pc:spChg chg="mod">
          <ac:chgData name="신 주용" userId="ce306e5e72bceba6" providerId="LiveId" clId="{EFB1C430-1797-4161-A7FF-1EB33A0573BC}" dt="2022-04-12T10:07:02.536" v="2233"/>
          <ac:spMkLst>
            <pc:docMk/>
            <pc:sldMk cId="3628842612" sldId="41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1:09:41.151" v="2726" actId="20577"/>
          <ac:spMkLst>
            <pc:docMk/>
            <pc:sldMk cId="3628842612" sldId="416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09:54.618" v="2727" actId="20577"/>
          <ac:spMkLst>
            <pc:docMk/>
            <pc:sldMk cId="3628842612" sldId="416"/>
            <ac:spMk id="21" creationId="{DAE3D2F7-BBDB-4D05-9D08-B3AA4948CB25}"/>
          </ac:spMkLst>
        </pc:spChg>
        <pc:spChg chg="del">
          <ac:chgData name="신 주용" userId="ce306e5e72bceba6" providerId="LiveId" clId="{EFB1C430-1797-4161-A7FF-1EB33A0573BC}" dt="2022-04-12T10:07:21.356" v="2237" actId="478"/>
          <ac:spMkLst>
            <pc:docMk/>
            <pc:sldMk cId="3628842612" sldId="416"/>
            <ac:spMk id="28" creationId="{26D46CC6-DDBF-4339-B245-0A965B59CD7D}"/>
          </ac:spMkLst>
        </pc:spChg>
        <pc:picChg chg="del">
          <ac:chgData name="신 주용" userId="ce306e5e72bceba6" providerId="LiveId" clId="{EFB1C430-1797-4161-A7FF-1EB33A0573BC}" dt="2022-04-12T10:07:22.024" v="2238" actId="478"/>
          <ac:picMkLst>
            <pc:docMk/>
            <pc:sldMk cId="3628842612" sldId="416"/>
            <ac:picMk id="3" creationId="{EE41E151-1938-417F-B9B9-41E419FFBFAC}"/>
          </ac:picMkLst>
        </pc:picChg>
        <pc:picChg chg="add mod">
          <ac:chgData name="신 주용" userId="ce306e5e72bceba6" providerId="LiveId" clId="{EFB1C430-1797-4161-A7FF-1EB33A0573BC}" dt="2022-04-12T10:07:20.393" v="2236" actId="1076"/>
          <ac:picMkLst>
            <pc:docMk/>
            <pc:sldMk cId="3628842612" sldId="416"/>
            <ac:picMk id="4" creationId="{C6E67035-F634-42E2-A413-F19138BF336B}"/>
          </ac:picMkLst>
        </pc:picChg>
        <pc:picChg chg="add mod">
          <ac:chgData name="신 주용" userId="ce306e5e72bceba6" providerId="LiveId" clId="{EFB1C430-1797-4161-A7FF-1EB33A0573BC}" dt="2022-04-12T10:07:37.383" v="2242" actId="1076"/>
          <ac:picMkLst>
            <pc:docMk/>
            <pc:sldMk cId="3628842612" sldId="416"/>
            <ac:picMk id="9" creationId="{522A9C3D-C1AE-4863-9969-E4FBA920B2A7}"/>
          </ac:picMkLst>
        </pc:picChg>
        <pc:picChg chg="del">
          <ac:chgData name="신 주용" userId="ce306e5e72bceba6" providerId="LiveId" clId="{EFB1C430-1797-4161-A7FF-1EB33A0573BC}" dt="2022-04-12T10:07:19.179" v="2234" actId="478"/>
          <ac:picMkLst>
            <pc:docMk/>
            <pc:sldMk cId="3628842612" sldId="416"/>
            <ac:picMk id="16" creationId="{A8363E2A-8AAD-446E-9AF8-3C89414964FF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15536083" sldId="417"/>
        </pc:sldMkLst>
      </pc:sldChg>
      <pc:sldChg chg="modSp add del mod ord">
        <pc:chgData name="신 주용" userId="ce306e5e72bceba6" providerId="LiveId" clId="{EFB1C430-1797-4161-A7FF-1EB33A0573BC}" dt="2022-04-12T12:07:54.989" v="8338" actId="47"/>
        <pc:sldMkLst>
          <pc:docMk/>
          <pc:sldMk cId="2256285090" sldId="417"/>
        </pc:sldMkLst>
        <pc:spChg chg="mod">
          <ac:chgData name="신 주용" userId="ce306e5e72bceba6" providerId="LiveId" clId="{EFB1C430-1797-4161-A7FF-1EB33A0573BC}" dt="2022-04-12T11:11:10.099" v="2748"/>
          <ac:spMkLst>
            <pc:docMk/>
            <pc:sldMk cId="2256285090" sldId="417"/>
            <ac:spMk id="36" creationId="{C87EE3C9-854B-49A6-99D9-2933E19EAD82}"/>
          </ac:spMkLst>
        </pc:sp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2514242444" sldId="418"/>
        </pc:sldMkLst>
      </pc:sldChg>
      <pc:sldChg chg="addSp delSp modSp add mod ord">
        <pc:chgData name="신 주용" userId="ce306e5e72bceba6" providerId="LiveId" clId="{EFB1C430-1797-4161-A7FF-1EB33A0573BC}" dt="2022-04-12T11:17:22.936" v="3206" actId="1038"/>
        <pc:sldMkLst>
          <pc:docMk/>
          <pc:sldMk cId="2625818693" sldId="418"/>
        </pc:sldMkLst>
        <pc:spChg chg="mod">
          <ac:chgData name="신 주용" userId="ce306e5e72bceba6" providerId="LiveId" clId="{EFB1C430-1797-4161-A7FF-1EB33A0573BC}" dt="2022-04-12T11:11:18.469" v="2754"/>
          <ac:spMkLst>
            <pc:docMk/>
            <pc:sldMk cId="2625818693" sldId="418"/>
            <ac:spMk id="14" creationId="{7AA523DA-F32B-4AF2-A924-947D338998C0}"/>
          </ac:spMkLst>
        </pc:spChg>
        <pc:spChg chg="del ord">
          <ac:chgData name="신 주용" userId="ce306e5e72bceba6" providerId="LiveId" clId="{EFB1C430-1797-4161-A7FF-1EB33A0573BC}" dt="2022-04-12T11:12:19.967" v="2761" actId="478"/>
          <ac:spMkLst>
            <pc:docMk/>
            <pc:sldMk cId="2625818693" sldId="418"/>
            <ac:spMk id="20" creationId="{821F6973-2B17-4170-BA40-D75A57DD60F1}"/>
          </ac:spMkLst>
        </pc:spChg>
        <pc:spChg chg="mod ord">
          <ac:chgData name="신 주용" userId="ce306e5e72bceba6" providerId="LiveId" clId="{EFB1C430-1797-4161-A7FF-1EB33A0573BC}" dt="2022-04-12T11:17:22.936" v="3206" actId="1038"/>
          <ac:spMkLst>
            <pc:docMk/>
            <pc:sldMk cId="2625818693" sldId="418"/>
            <ac:spMk id="21" creationId="{DAE3D2F7-BBDB-4D05-9D08-B3AA4948CB25}"/>
          </ac:spMkLst>
        </pc:spChg>
        <pc:picChg chg="add del">
          <ac:chgData name="신 주용" userId="ce306e5e72bceba6" providerId="LiveId" clId="{EFB1C430-1797-4161-A7FF-1EB33A0573BC}" dt="2022-04-12T11:11:15.577" v="2753" actId="22"/>
          <ac:picMkLst>
            <pc:docMk/>
            <pc:sldMk cId="2625818693" sldId="418"/>
            <ac:picMk id="3" creationId="{D2343CA1-F901-4AA7-8024-2D73690F8944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4" creationId="{C6E67035-F634-42E2-A413-F19138BF336B}"/>
          </ac:picMkLst>
        </pc:picChg>
        <pc:picChg chg="del">
          <ac:chgData name="신 주용" userId="ce306e5e72bceba6" providerId="LiveId" clId="{EFB1C430-1797-4161-A7FF-1EB33A0573BC}" dt="2022-04-12T11:12:03.567" v="2755" actId="478"/>
          <ac:picMkLst>
            <pc:docMk/>
            <pc:sldMk cId="2625818693" sldId="418"/>
            <ac:picMk id="9" creationId="{522A9C3D-C1AE-4863-9969-E4FBA920B2A7}"/>
          </ac:picMkLst>
        </pc:picChg>
        <pc:picChg chg="add mod">
          <ac:chgData name="신 주용" userId="ce306e5e72bceba6" providerId="LiveId" clId="{EFB1C430-1797-4161-A7FF-1EB33A0573BC}" dt="2022-04-12T11:17:22.936" v="3206" actId="1038"/>
          <ac:picMkLst>
            <pc:docMk/>
            <pc:sldMk cId="2625818693" sldId="418"/>
            <ac:picMk id="10" creationId="{302BEC95-2AB7-4D7C-B5F5-E25C3DE5F00D}"/>
          </ac:picMkLst>
        </pc:picChg>
      </pc:sldChg>
      <pc:sldChg chg="add del">
        <pc:chgData name="신 주용" userId="ce306e5e72bceba6" providerId="LiveId" clId="{EFB1C430-1797-4161-A7FF-1EB33A0573BC}" dt="2022-04-12T07:35:35.992" v="50" actId="47"/>
        <pc:sldMkLst>
          <pc:docMk/>
          <pc:sldMk cId="1326099218" sldId="419"/>
        </pc:sldMkLst>
      </pc:sldChg>
      <pc:sldChg chg="addSp delSp modSp add mod">
        <pc:chgData name="신 주용" userId="ce306e5e72bceba6" providerId="LiveId" clId="{EFB1C430-1797-4161-A7FF-1EB33A0573BC}" dt="2022-04-12T13:51:38.933" v="13323" actId="1076"/>
        <pc:sldMkLst>
          <pc:docMk/>
          <pc:sldMk cId="3450284746" sldId="419"/>
        </pc:sldMkLst>
        <pc:spChg chg="add mod or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18" creationId="{471B3196-BD2A-4BB3-8965-7E36DAC28C89}"/>
          </ac:spMkLst>
        </pc:spChg>
        <pc:spChg chg="mod">
          <ac:chgData name="신 주용" userId="ce306e5e72bceba6" providerId="LiveId" clId="{EFB1C430-1797-4161-A7FF-1EB33A0573BC}" dt="2022-04-12T13:51:38.933" v="13323" actId="1076"/>
          <ac:spMkLst>
            <pc:docMk/>
            <pc:sldMk cId="3450284746" sldId="419"/>
            <ac:spMk id="21" creationId="{DAE3D2F7-BBDB-4D05-9D08-B3AA4948CB25}"/>
          </ac:spMkLst>
        </pc:spChg>
        <pc:picChg chg="add del mod">
          <ac:chgData name="신 주용" userId="ce306e5e72bceba6" providerId="LiveId" clId="{EFB1C430-1797-4161-A7FF-1EB33A0573BC}" dt="2022-04-12T11:23:05.816" v="3506" actId="478"/>
          <ac:picMkLst>
            <pc:docMk/>
            <pc:sldMk cId="3450284746" sldId="419"/>
            <ac:picMk id="3" creationId="{7552C3B8-941C-4EA5-9E6C-642BCF846EB2}"/>
          </ac:picMkLst>
        </pc:picChg>
        <pc:picChg chg="add del mod">
          <ac:chgData name="신 주용" userId="ce306e5e72bceba6" providerId="LiveId" clId="{EFB1C430-1797-4161-A7FF-1EB33A0573BC}" dt="2022-04-12T11:23:20.861" v="3510" actId="478"/>
          <ac:picMkLst>
            <pc:docMk/>
            <pc:sldMk cId="3450284746" sldId="419"/>
            <ac:picMk id="5" creationId="{72D0373C-F473-4BA3-8E33-A1AA9FF33D10}"/>
          </ac:picMkLst>
        </pc:picChg>
        <pc:picChg chg="del">
          <ac:chgData name="신 주용" userId="ce306e5e72bceba6" providerId="LiveId" clId="{EFB1C430-1797-4161-A7FF-1EB33A0573BC}" dt="2022-04-12T11:17:53.286" v="3208" actId="478"/>
          <ac:picMkLst>
            <pc:docMk/>
            <pc:sldMk cId="3450284746" sldId="419"/>
            <ac:picMk id="10" creationId="{302BEC95-2AB7-4D7C-B5F5-E25C3DE5F00D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3:51:38.933" v="13323" actId="1076"/>
          <ac:picMkLst>
            <pc:docMk/>
            <pc:sldMk cId="3450284746" sldId="419"/>
            <ac:picMk id="17" creationId="{E39716E8-C0BB-4EDB-A037-27394A8983C9}"/>
          </ac:picMkLst>
        </pc:picChg>
        <pc:picChg chg="add del mod">
          <ac:chgData name="신 주용" userId="ce306e5e72bceba6" providerId="LiveId" clId="{EFB1C430-1797-4161-A7FF-1EB33A0573BC}" dt="2022-04-12T11:27:11.224" v="3791" actId="21"/>
          <ac:picMkLst>
            <pc:docMk/>
            <pc:sldMk cId="3450284746" sldId="419"/>
            <ac:picMk id="20" creationId="{3D55ACFC-9606-42D3-9098-4CC66EA69198}"/>
          </ac:picMkLst>
        </pc:picChg>
      </pc:sldChg>
      <pc:sldChg chg="addSp delSp modSp add mod">
        <pc:chgData name="신 주용" userId="ce306e5e72bceba6" providerId="LiveId" clId="{EFB1C430-1797-4161-A7FF-1EB33A0573BC}" dt="2022-04-12T11:36:59.889" v="4504" actId="1036"/>
        <pc:sldMkLst>
          <pc:docMk/>
          <pc:sldMk cId="1501937099" sldId="420"/>
        </pc:sldMkLst>
        <pc:spChg chg="mod ord">
          <ac:chgData name="신 주용" userId="ce306e5e72bceba6" providerId="LiveId" clId="{EFB1C430-1797-4161-A7FF-1EB33A0573BC}" dt="2022-04-12T11:35:44.980" v="4314" actId="1038"/>
          <ac:spMkLst>
            <pc:docMk/>
            <pc:sldMk cId="1501937099" sldId="420"/>
            <ac:spMk id="18" creationId="{471B3196-BD2A-4BB3-8965-7E36DAC28C89}"/>
          </ac:spMkLst>
        </pc:spChg>
        <pc:spChg chg="add mod">
          <ac:chgData name="신 주용" userId="ce306e5e72bceba6" providerId="LiveId" clId="{EFB1C430-1797-4161-A7FF-1EB33A0573BC}" dt="2022-04-12T11:36:59.889" v="4504" actId="1036"/>
          <ac:spMkLst>
            <pc:docMk/>
            <pc:sldMk cId="1501937099" sldId="420"/>
            <ac:spMk id="19" creationId="{36ACD064-099A-4042-9D92-BF0E06873D31}"/>
          </ac:spMkLst>
        </pc:spChg>
        <pc:spChg chg="del">
          <ac:chgData name="신 주용" userId="ce306e5e72bceba6" providerId="LiveId" clId="{EFB1C430-1797-4161-A7FF-1EB33A0573BC}" dt="2022-04-12T11:27:15.142" v="3794" actId="478"/>
          <ac:spMkLst>
            <pc:docMk/>
            <pc:sldMk cId="1501937099" sldId="420"/>
            <ac:spMk id="21" creationId="{DAE3D2F7-BBDB-4D05-9D08-B3AA4948CB25}"/>
          </ac:spMkLst>
        </pc:spChg>
        <pc:grpChg chg="mod">
          <ac:chgData name="신 주용" userId="ce306e5e72bceba6" providerId="LiveId" clId="{EFB1C430-1797-4161-A7FF-1EB33A0573BC}" dt="2022-04-12T11:35:39.137" v="4301" actId="1076"/>
          <ac:grpSpMkLst>
            <pc:docMk/>
            <pc:sldMk cId="1501937099" sldId="420"/>
            <ac:grpSpMk id="15" creationId="{00000000-0000-0000-0000-000000000000}"/>
          </ac:grpSpMkLst>
        </pc:grpChg>
        <pc:picChg chg="add mod modCrop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3" creationId="{82442AE4-6522-492A-9267-1D3EAE4EE9AC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2" creationId="{C9B60617-3B4F-403D-873A-44A1B1D91CB9}"/>
          </ac:picMkLst>
        </pc:picChg>
        <pc:picChg chg="add mod">
          <ac:chgData name="신 주용" userId="ce306e5e72bceba6" providerId="LiveId" clId="{EFB1C430-1797-4161-A7FF-1EB33A0573BC}" dt="2022-04-12T11:34:04.730" v="4017" actId="1036"/>
          <ac:picMkLst>
            <pc:docMk/>
            <pc:sldMk cId="1501937099" sldId="420"/>
            <ac:picMk id="16" creationId="{032D9E39-63C8-4D68-8089-A8FC6F655DAE}"/>
          </ac:picMkLst>
        </pc:picChg>
        <pc:picChg chg="del">
          <ac:chgData name="신 주용" userId="ce306e5e72bceba6" providerId="LiveId" clId="{EFB1C430-1797-4161-A7FF-1EB33A0573BC}" dt="2022-04-12T11:27:15.142" v="3794" actId="478"/>
          <ac:picMkLst>
            <pc:docMk/>
            <pc:sldMk cId="1501937099" sldId="420"/>
            <ac:picMk id="17" creationId="{E39716E8-C0BB-4EDB-A037-27394A8983C9}"/>
          </ac:picMkLst>
        </pc:picChg>
      </pc:sldChg>
      <pc:sldChg chg="modSp add del mod ord">
        <pc:chgData name="신 주용" userId="ce306e5e72bceba6" providerId="LiveId" clId="{EFB1C430-1797-4161-A7FF-1EB33A0573BC}" dt="2022-04-12T12:07:35.643" v="8298" actId="47"/>
        <pc:sldMkLst>
          <pc:docMk/>
          <pc:sldMk cId="2909392731" sldId="421"/>
        </pc:sldMkLst>
        <pc:spChg chg="mod">
          <ac:chgData name="신 주용" userId="ce306e5e72bceba6" providerId="LiveId" clId="{EFB1C430-1797-4161-A7FF-1EB33A0573BC}" dt="2022-04-12T11:38:35.280" v="4519" actId="20577"/>
          <ac:spMkLst>
            <pc:docMk/>
            <pc:sldMk cId="2909392731" sldId="42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4:46.899" v="5315" actId="1076"/>
        <pc:sldMkLst>
          <pc:docMk/>
          <pc:sldMk cId="2876699185" sldId="422"/>
        </pc:sldMkLst>
        <pc:spChg chg="mod">
          <ac:chgData name="신 주용" userId="ce306e5e72bceba6" providerId="LiveId" clId="{EFB1C430-1797-4161-A7FF-1EB33A0573BC}" dt="2022-04-12T11:38:58.129" v="4528" actId="20577"/>
          <ac:spMkLst>
            <pc:docMk/>
            <pc:sldMk cId="2876699185" sldId="422"/>
            <ac:spMk id="14" creationId="{7AA523DA-F32B-4AF2-A924-947D338998C0}"/>
          </ac:spMkLst>
        </pc:spChg>
        <pc:spChg chg="add del mod ord">
          <ac:chgData name="신 주용" userId="ce306e5e72bceba6" providerId="LiveId" clId="{EFB1C430-1797-4161-A7FF-1EB33A0573BC}" dt="2022-04-12T11:42:31.367" v="4851" actId="1036"/>
          <ac:spMkLst>
            <pc:docMk/>
            <pc:sldMk cId="2876699185" sldId="422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3:41.865" v="5046" actId="478"/>
          <ac:spMkLst>
            <pc:docMk/>
            <pc:sldMk cId="2876699185" sldId="422"/>
            <ac:spMk id="19" creationId="{36ACD064-099A-4042-9D92-BF0E06873D31}"/>
          </ac:spMkLst>
        </pc:spChg>
        <pc:spChg chg="add mod">
          <ac:chgData name="신 주용" userId="ce306e5e72bceba6" providerId="LiveId" clId="{EFB1C430-1797-4161-A7FF-1EB33A0573BC}" dt="2022-04-12T11:43:39.019" v="5045" actId="1076"/>
          <ac:spMkLst>
            <pc:docMk/>
            <pc:sldMk cId="2876699185" sldId="422"/>
            <ac:spMk id="22" creationId="{1FE74CB6-47BF-41B9-AE19-18514F48A565}"/>
          </ac:spMkLst>
        </pc:spChg>
        <pc:spChg chg="add mod">
          <ac:chgData name="신 주용" userId="ce306e5e72bceba6" providerId="LiveId" clId="{EFB1C430-1797-4161-A7FF-1EB33A0573BC}" dt="2022-04-12T11:44:46.899" v="5315" actId="1076"/>
          <ac:spMkLst>
            <pc:docMk/>
            <pc:sldMk cId="2876699185" sldId="422"/>
            <ac:spMk id="23" creationId="{1B20A4B0-ED35-49B1-BDF5-7A6D62BA7F44}"/>
          </ac:spMkLst>
        </pc:sp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3" creationId="{82442AE4-6522-492A-9267-1D3EAE4EE9AC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4" creationId="{1D4E8C1C-527C-4FAE-AD0F-5EB7E4361AD3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0:33.286" v="4589" actId="1036"/>
          <ac:picMkLst>
            <pc:docMk/>
            <pc:sldMk cId="2876699185" sldId="422"/>
            <ac:picMk id="12" creationId="{DC85E310-C309-4963-87F5-708E61BA7D63}"/>
          </ac:picMkLst>
        </pc:picChg>
        <pc:picChg chg="del">
          <ac:chgData name="신 주용" userId="ce306e5e72bceba6" providerId="LiveId" clId="{EFB1C430-1797-4161-A7FF-1EB33A0573BC}" dt="2022-04-12T11:39:01.106" v="4529" actId="478"/>
          <ac:picMkLst>
            <pc:docMk/>
            <pc:sldMk cId="2876699185" sldId="422"/>
            <ac:picMk id="16" creationId="{032D9E39-63C8-4D68-8089-A8FC6F655DAE}"/>
          </ac:picMkLst>
        </pc:picChg>
      </pc:sldChg>
      <pc:sldChg chg="modSp add mod ord">
        <pc:chgData name="신 주용" userId="ce306e5e72bceba6" providerId="LiveId" clId="{EFB1C430-1797-4161-A7FF-1EB33A0573BC}" dt="2022-04-12T12:07:24.103" v="8296"/>
        <pc:sldMkLst>
          <pc:docMk/>
          <pc:sldMk cId="2685393787" sldId="423"/>
        </pc:sldMkLst>
        <pc:spChg chg="mod">
          <ac:chgData name="신 주용" userId="ce306e5e72bceba6" providerId="LiveId" clId="{EFB1C430-1797-4161-A7FF-1EB33A0573BC}" dt="2022-04-12T12:07:24.103" v="8296"/>
          <ac:spMkLst>
            <pc:docMk/>
            <pc:sldMk cId="2685393787" sldId="423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48:29.310" v="5978" actId="1076"/>
        <pc:sldMkLst>
          <pc:docMk/>
          <pc:sldMk cId="1820412508" sldId="424"/>
        </pc:sldMkLst>
        <pc:spChg chg="mod">
          <ac:chgData name="신 주용" userId="ce306e5e72bceba6" providerId="LiveId" clId="{EFB1C430-1797-4161-A7FF-1EB33A0573BC}" dt="2022-04-12T11:45:17.237" v="5361"/>
          <ac:spMkLst>
            <pc:docMk/>
            <pc:sldMk cId="1820412508" sldId="424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18" creationId="{471B3196-BD2A-4BB3-8965-7E36DAC28C89}"/>
          </ac:spMkLst>
        </pc:spChg>
        <pc:spChg chg="del">
          <ac:chgData name="신 주용" userId="ce306e5e72bceba6" providerId="LiveId" clId="{EFB1C430-1797-4161-A7FF-1EB33A0573BC}" dt="2022-04-12T11:45:31.047" v="5363" actId="478"/>
          <ac:spMkLst>
            <pc:docMk/>
            <pc:sldMk cId="1820412508" sldId="424"/>
            <ac:spMk id="22" creationId="{1FE74CB6-47BF-41B9-AE19-18514F48A565}"/>
          </ac:spMkLst>
        </pc:spChg>
        <pc:spChg chg="mod ord">
          <ac:chgData name="신 주용" userId="ce306e5e72bceba6" providerId="LiveId" clId="{EFB1C430-1797-4161-A7FF-1EB33A0573BC}" dt="2022-04-12T11:47:54.245" v="5740" actId="20577"/>
          <ac:spMkLst>
            <pc:docMk/>
            <pc:sldMk cId="1820412508" sldId="424"/>
            <ac:spMk id="23" creationId="{1B20A4B0-ED35-49B1-BDF5-7A6D62BA7F44}"/>
          </ac:spMkLst>
        </pc:spChg>
        <pc:spChg chg="add mod">
          <ac:chgData name="신 주용" userId="ce306e5e72bceba6" providerId="LiveId" clId="{EFB1C430-1797-4161-A7FF-1EB33A0573BC}" dt="2022-04-12T11:48:29.310" v="5978" actId="1076"/>
          <ac:spMkLst>
            <pc:docMk/>
            <pc:sldMk cId="1820412508" sldId="424"/>
            <ac:spMk id="25" creationId="{E06D8B50-F8A2-4E6D-ADD3-53B658115F7B}"/>
          </ac:spMkLst>
        </pc:spChg>
        <pc:picChg chg="add del mod">
          <ac:chgData name="신 주용" userId="ce306e5e72bceba6" providerId="LiveId" clId="{EFB1C430-1797-4161-A7FF-1EB33A0573BC}" dt="2022-04-12T11:46:35.254" v="5442" actId="478"/>
          <ac:picMkLst>
            <pc:docMk/>
            <pc:sldMk cId="1820412508" sldId="424"/>
            <ac:picMk id="3" creationId="{46EB786F-1643-4AD2-ABA8-F5416D2D76DC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4" creationId="{1D4E8C1C-527C-4FAE-AD0F-5EB7E4361AD3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9" creationId="{6D3FD89F-9A0D-4871-BACB-3856CF6DBD26}"/>
          </ac:picMkLst>
        </pc:picChg>
        <pc:picChg chg="add mod">
          <ac:chgData name="신 주용" userId="ce306e5e72bceba6" providerId="LiveId" clId="{EFB1C430-1797-4161-A7FF-1EB33A0573BC}" dt="2022-04-12T11:48:29.310" v="5978" actId="1076"/>
          <ac:picMkLst>
            <pc:docMk/>
            <pc:sldMk cId="1820412508" sldId="424"/>
            <ac:picMk id="10" creationId="{CE234CD2-2EF3-44D7-B6A8-A64E490386C8}"/>
          </ac:picMkLst>
        </pc:picChg>
        <pc:picChg chg="del">
          <ac:chgData name="신 주용" userId="ce306e5e72bceba6" providerId="LiveId" clId="{EFB1C430-1797-4161-A7FF-1EB33A0573BC}" dt="2022-04-12T11:45:28.646" v="5362" actId="478"/>
          <ac:picMkLst>
            <pc:docMk/>
            <pc:sldMk cId="1820412508" sldId="424"/>
            <ac:picMk id="12" creationId="{DC85E310-C309-4963-87F5-708E61BA7D63}"/>
          </ac:picMkLst>
        </pc:picChg>
        <pc:picChg chg="add mod">
          <ac:chgData name="신 주용" userId="ce306e5e72bceba6" providerId="LiveId" clId="{EFB1C430-1797-4161-A7FF-1EB33A0573BC}" dt="2022-04-12T11:46:37.893" v="5444" actId="1076"/>
          <ac:picMkLst>
            <pc:docMk/>
            <pc:sldMk cId="1820412508" sldId="424"/>
            <ac:picMk id="17" creationId="{20B1FDB6-396F-468C-B1F6-CD04CC104B9C}"/>
          </ac:picMkLst>
        </pc:picChg>
      </pc:sldChg>
      <pc:sldChg chg="modSp add del mod ord">
        <pc:chgData name="신 주용" userId="ce306e5e72bceba6" providerId="LiveId" clId="{EFB1C430-1797-4161-A7FF-1EB33A0573BC}" dt="2022-04-12T12:07:27.775" v="8297" actId="47"/>
        <pc:sldMkLst>
          <pc:docMk/>
          <pc:sldMk cId="2266256173" sldId="425"/>
        </pc:sldMkLst>
        <pc:spChg chg="mod">
          <ac:chgData name="신 주용" userId="ce306e5e72bceba6" providerId="LiveId" clId="{EFB1C430-1797-4161-A7FF-1EB33A0573BC}" dt="2022-04-12T11:48:53.401" v="5989" actId="20577"/>
          <ac:spMkLst>
            <pc:docMk/>
            <pc:sldMk cId="2266256173" sldId="425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2:07.261" v="6481" actId="1076"/>
        <pc:sldMkLst>
          <pc:docMk/>
          <pc:sldMk cId="1323971002" sldId="426"/>
        </pc:sldMkLst>
        <pc:spChg chg="add del mod">
          <ac:chgData name="신 주용" userId="ce306e5e72bceba6" providerId="LiveId" clId="{EFB1C430-1797-4161-A7FF-1EB33A0573BC}" dt="2022-04-12T11:49:22.918" v="6004" actId="478"/>
          <ac:spMkLst>
            <pc:docMk/>
            <pc:sldMk cId="1323971002" sldId="426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1:51:30.491" v="6286" actId="20577"/>
          <ac:spMkLst>
            <pc:docMk/>
            <pc:sldMk cId="1323971002" sldId="426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1:52:07.261" v="6481" actId="1076"/>
          <ac:spMkLst>
            <pc:docMk/>
            <pc:sldMk cId="1323971002" sldId="426"/>
            <ac:spMk id="25" creationId="{E06D8B50-F8A2-4E6D-ADD3-53B658115F7B}"/>
          </ac:spMkLst>
        </pc:spChg>
        <pc:picChg chg="add del">
          <ac:chgData name="신 주용" userId="ce306e5e72bceba6" providerId="LiveId" clId="{EFB1C430-1797-4161-A7FF-1EB33A0573BC}" dt="2022-04-12T11:49:22.585" v="6003" actId="22"/>
          <ac:picMkLst>
            <pc:docMk/>
            <pc:sldMk cId="1323971002" sldId="426"/>
            <ac:picMk id="3" creationId="{661C7256-6B1A-4AEB-AEA3-D4E9C1FADD86}"/>
          </ac:picMkLst>
        </pc:picChg>
        <pc:picChg chg="add del mod">
          <ac:chgData name="신 주용" userId="ce306e5e72bceba6" providerId="LiveId" clId="{EFB1C430-1797-4161-A7FF-1EB33A0573BC}" dt="2022-04-12T11:50:37.531" v="6123" actId="478"/>
          <ac:picMkLst>
            <pc:docMk/>
            <pc:sldMk cId="1323971002" sldId="426"/>
            <ac:picMk id="5" creationId="{D6B4BB9E-0DA3-4FE7-81B5-9F94E3BA9108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0" creationId="{CE234CD2-2EF3-44D7-B6A8-A64E490386C8}"/>
          </ac:picMkLst>
        </pc:picChg>
        <pc:picChg chg="add mod ord">
          <ac:chgData name="신 주용" userId="ce306e5e72bceba6" providerId="LiveId" clId="{EFB1C430-1797-4161-A7FF-1EB33A0573BC}" dt="2022-04-12T11:50:57.123" v="6136" actId="171"/>
          <ac:picMkLst>
            <pc:docMk/>
            <pc:sldMk cId="1323971002" sldId="426"/>
            <ac:picMk id="12" creationId="{AF22495C-C05B-4321-B7FB-2BB75A6C18F3}"/>
          </ac:picMkLst>
        </pc:picChg>
        <pc:picChg chg="add del">
          <ac:chgData name="신 주용" userId="ce306e5e72bceba6" providerId="LiveId" clId="{EFB1C430-1797-4161-A7FF-1EB33A0573BC}" dt="2022-04-12T11:49:25.015" v="6005" actId="478"/>
          <ac:picMkLst>
            <pc:docMk/>
            <pc:sldMk cId="1323971002" sldId="426"/>
            <ac:picMk id="17" creationId="{20B1FDB6-396F-468C-B1F6-CD04CC104B9C}"/>
          </ac:picMkLst>
        </pc:picChg>
      </pc:sldChg>
      <pc:sldChg chg="modSp add mod ord">
        <pc:chgData name="신 주용" userId="ce306e5e72bceba6" providerId="LiveId" clId="{EFB1C430-1797-4161-A7FF-1EB33A0573BC}" dt="2022-04-12T11:52:27.384" v="6518"/>
        <pc:sldMkLst>
          <pc:docMk/>
          <pc:sldMk cId="573543342" sldId="427"/>
        </pc:sldMkLst>
        <pc:spChg chg="mod">
          <ac:chgData name="신 주용" userId="ce306e5e72bceba6" providerId="LiveId" clId="{EFB1C430-1797-4161-A7FF-1EB33A0573BC}" dt="2022-04-12T11:52:27.384" v="6518"/>
          <ac:spMkLst>
            <pc:docMk/>
            <pc:sldMk cId="573543342" sldId="427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1:58:46.317" v="7147" actId="20577"/>
        <pc:sldMkLst>
          <pc:docMk/>
          <pc:sldMk cId="524449496" sldId="428"/>
        </pc:sldMkLst>
        <pc:spChg chg="mod">
          <ac:chgData name="신 주용" userId="ce306e5e72bceba6" providerId="LiveId" clId="{EFB1C430-1797-4161-A7FF-1EB33A0573BC}" dt="2022-04-12T11:52:34.095" v="6522"/>
          <ac:spMkLst>
            <pc:docMk/>
            <pc:sldMk cId="524449496" sldId="428"/>
            <ac:spMk id="14" creationId="{7AA523DA-F32B-4AF2-A924-947D338998C0}"/>
          </ac:spMkLst>
        </pc:spChg>
        <pc:spChg chg="add del mod">
          <ac:chgData name="신 주용" userId="ce306e5e72bceba6" providerId="LiveId" clId="{EFB1C430-1797-4161-A7FF-1EB33A0573BC}" dt="2022-04-12T11:58:00.834" v="7105" actId="1035"/>
          <ac:spMkLst>
            <pc:docMk/>
            <pc:sldMk cId="524449496" sldId="428"/>
            <ac:spMk id="23" creationId="{1B20A4B0-ED35-49B1-BDF5-7A6D62BA7F44}"/>
          </ac:spMkLst>
        </pc:spChg>
        <pc:spChg chg="mod">
          <ac:chgData name="신 주용" userId="ce306e5e72bceba6" providerId="LiveId" clId="{EFB1C430-1797-4161-A7FF-1EB33A0573BC}" dt="2022-04-12T11:58:46.317" v="7147" actId="20577"/>
          <ac:spMkLst>
            <pc:docMk/>
            <pc:sldMk cId="524449496" sldId="428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3" creationId="{383C731C-2415-4C0E-8333-010722611EE7}"/>
          </ac:picMkLst>
        </pc:picChg>
        <pc:picChg chg="add mod">
          <ac:chgData name="신 주용" userId="ce306e5e72bceba6" providerId="LiveId" clId="{EFB1C430-1797-4161-A7FF-1EB33A0573BC}" dt="2022-04-12T11:58:00.834" v="7105" actId="1035"/>
          <ac:picMkLst>
            <pc:docMk/>
            <pc:sldMk cId="524449496" sldId="428"/>
            <ac:picMk id="5" creationId="{8A899477-5878-47AC-A0B7-0BF89B23F01D}"/>
          </ac:picMkLst>
        </pc:picChg>
        <pc:picChg chg="del">
          <ac:chgData name="신 주용" userId="ce306e5e72bceba6" providerId="LiveId" clId="{EFB1C430-1797-4161-A7FF-1EB33A0573BC}" dt="2022-04-12T11:52:35.367" v="6523" actId="478"/>
          <ac:picMkLst>
            <pc:docMk/>
            <pc:sldMk cId="524449496" sldId="428"/>
            <ac:picMk id="12" creationId="{AF22495C-C05B-4321-B7FB-2BB75A6C18F3}"/>
          </ac:picMkLst>
        </pc:picChg>
      </pc:sldChg>
      <pc:sldChg chg="addSp delSp modSp add mod">
        <pc:chgData name="신 주용" userId="ce306e5e72bceba6" providerId="LiveId" clId="{EFB1C430-1797-4161-A7FF-1EB33A0573BC}" dt="2022-04-12T12:02:08.692" v="7477" actId="1076"/>
        <pc:sldMkLst>
          <pc:docMk/>
          <pc:sldMk cId="264265058" sldId="429"/>
        </pc:sldMkLst>
        <pc:spChg chg="del">
          <ac:chgData name="신 주용" userId="ce306e5e72bceba6" providerId="LiveId" clId="{EFB1C430-1797-4161-A7FF-1EB33A0573BC}" dt="2022-04-12T12:00:28.238" v="7155" actId="478"/>
          <ac:spMkLst>
            <pc:docMk/>
            <pc:sldMk cId="264265058" sldId="429"/>
            <ac:spMk id="23" creationId="{1B20A4B0-ED35-49B1-BDF5-7A6D62BA7F44}"/>
          </ac:spMkLst>
        </pc:spChg>
        <pc:spChg chg="mod ord">
          <ac:chgData name="신 주용" userId="ce306e5e72bceba6" providerId="LiveId" clId="{EFB1C430-1797-4161-A7FF-1EB33A0573BC}" dt="2022-04-12T12:02:08.692" v="7477" actId="1076"/>
          <ac:spMkLst>
            <pc:docMk/>
            <pc:sldMk cId="264265058" sldId="429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1:59:09.507" v="7150" actId="478"/>
          <ac:picMkLst>
            <pc:docMk/>
            <pc:sldMk cId="264265058" sldId="429"/>
            <ac:picMk id="3" creationId="{383C731C-2415-4C0E-8333-010722611EE7}"/>
          </ac:picMkLst>
        </pc:picChg>
        <pc:picChg chg="add del mod">
          <ac:chgData name="신 주용" userId="ce306e5e72bceba6" providerId="LiveId" clId="{EFB1C430-1797-4161-A7FF-1EB33A0573BC}" dt="2022-04-12T12:01:07.096" v="7240" actId="478"/>
          <ac:picMkLst>
            <pc:docMk/>
            <pc:sldMk cId="264265058" sldId="429"/>
            <ac:picMk id="4" creationId="{05C68A0C-37DF-43C2-A61E-CBB63BEF70F8}"/>
          </ac:picMkLst>
        </pc:picChg>
        <pc:picChg chg="del">
          <ac:chgData name="신 주용" userId="ce306e5e72bceba6" providerId="LiveId" clId="{EFB1C430-1797-4161-A7FF-1EB33A0573BC}" dt="2022-04-12T11:59:09.005" v="7149" actId="478"/>
          <ac:picMkLst>
            <pc:docMk/>
            <pc:sldMk cId="264265058" sldId="429"/>
            <ac:picMk id="5" creationId="{8A899477-5878-47AC-A0B7-0BF89B23F01D}"/>
          </ac:picMkLst>
        </pc:picChg>
        <pc:picChg chg="add mod">
          <ac:chgData name="신 주용" userId="ce306e5e72bceba6" providerId="LiveId" clId="{EFB1C430-1797-4161-A7FF-1EB33A0573BC}" dt="2022-04-12T12:02:08.692" v="7477" actId="1076"/>
          <ac:picMkLst>
            <pc:docMk/>
            <pc:sldMk cId="264265058" sldId="429"/>
            <ac:picMk id="10" creationId="{8B7BBC13-E9D9-47F4-B520-32947154E30A}"/>
          </ac:picMkLst>
        </pc:picChg>
      </pc:sldChg>
      <pc:sldChg chg="modSp add del mod ord">
        <pc:chgData name="신 주용" userId="ce306e5e72bceba6" providerId="LiveId" clId="{EFB1C430-1797-4161-A7FF-1EB33A0573BC}" dt="2022-04-12T12:06:50.542" v="8263" actId="47"/>
        <pc:sldMkLst>
          <pc:docMk/>
          <pc:sldMk cId="1552631220" sldId="430"/>
        </pc:sldMkLst>
        <pc:spChg chg="mod">
          <ac:chgData name="신 주용" userId="ce306e5e72bceba6" providerId="LiveId" clId="{EFB1C430-1797-4161-A7FF-1EB33A0573BC}" dt="2022-04-12T12:02:25.464" v="7494" actId="20577"/>
          <ac:spMkLst>
            <pc:docMk/>
            <pc:sldMk cId="1552631220" sldId="430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4:18:36.172" v="13363" actId="1036"/>
        <pc:sldMkLst>
          <pc:docMk/>
          <pc:sldMk cId="4268563117" sldId="431"/>
        </pc:sldMkLst>
        <pc:spChg chg="mod">
          <ac:chgData name="신 주용" userId="ce306e5e72bceba6" providerId="LiveId" clId="{EFB1C430-1797-4161-A7FF-1EB33A0573BC}" dt="2022-04-12T12:10:36.839" v="8502" actId="20577"/>
          <ac:spMkLst>
            <pc:docMk/>
            <pc:sldMk cId="4268563117" sldId="431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13:21.722" v="8858" actId="1076"/>
          <ac:spMkLst>
            <pc:docMk/>
            <pc:sldMk cId="4268563117" sldId="431"/>
            <ac:spMk id="17" creationId="{53F56198-8107-4CB7-8D4E-A8DCCC2C6A7F}"/>
          </ac:spMkLst>
        </pc:spChg>
        <pc:spChg chg="mod ord">
          <ac:chgData name="신 주용" userId="ce306e5e72bceba6" providerId="LiveId" clId="{EFB1C430-1797-4161-A7FF-1EB33A0573BC}" dt="2022-04-12T14:18:36.172" v="13363" actId="1036"/>
          <ac:spMkLst>
            <pc:docMk/>
            <pc:sldMk cId="4268563117" sldId="431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10:54.016" v="8543" actId="14100"/>
          <ac:picMkLst>
            <pc:docMk/>
            <pc:sldMk cId="4268563117" sldId="431"/>
            <ac:picMk id="3" creationId="{B3F7C528-F8F5-4062-8E03-14D65F390664}"/>
          </ac:picMkLst>
        </pc:picChg>
        <pc:picChg chg="del">
          <ac:chgData name="신 주용" userId="ce306e5e72bceba6" providerId="LiveId" clId="{EFB1C430-1797-4161-A7FF-1EB33A0573BC}" dt="2022-04-12T12:03:07.514" v="7502" actId="478"/>
          <ac:picMkLst>
            <pc:docMk/>
            <pc:sldMk cId="4268563117" sldId="431"/>
            <ac:picMk id="10" creationId="{8B7BBC13-E9D9-47F4-B520-32947154E30A}"/>
          </ac:picMkLst>
        </pc:picChg>
        <pc:picChg chg="add mod">
          <ac:chgData name="신 주용" userId="ce306e5e72bceba6" providerId="LiveId" clId="{EFB1C430-1797-4161-A7FF-1EB33A0573BC}" dt="2022-04-12T12:10:59.391" v="8557" actId="1036"/>
          <ac:picMkLst>
            <pc:docMk/>
            <pc:sldMk cId="4268563117" sldId="431"/>
            <ac:picMk id="16" creationId="{9DCA4B1D-5CCC-4751-88E2-3D821394BC36}"/>
          </ac:picMkLst>
        </pc:picChg>
      </pc:sldChg>
      <pc:sldChg chg="addSp delSp modSp add mod">
        <pc:chgData name="신 주용" userId="ce306e5e72bceba6" providerId="LiveId" clId="{EFB1C430-1797-4161-A7FF-1EB33A0573BC}" dt="2022-04-12T12:47:09.674" v="9156" actId="1038"/>
        <pc:sldMkLst>
          <pc:docMk/>
          <pc:sldMk cId="2378588051" sldId="432"/>
        </pc:sldMkLst>
        <pc:spChg chg="mod">
          <ac:chgData name="신 주용" userId="ce306e5e72bceba6" providerId="LiveId" clId="{EFB1C430-1797-4161-A7FF-1EB33A0573BC}" dt="2022-04-12T12:13:30.355" v="8876" actId="20577"/>
          <ac:spMkLst>
            <pc:docMk/>
            <pc:sldMk cId="2378588051" sldId="432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7:09.674" v="9156" actId="1038"/>
          <ac:spMkLst>
            <pc:docMk/>
            <pc:sldMk cId="2378588051" sldId="432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10:15.376" v="8481" actId="478"/>
          <ac:picMkLst>
            <pc:docMk/>
            <pc:sldMk cId="2378588051" sldId="432"/>
            <ac:picMk id="3" creationId="{B3F7C528-F8F5-4062-8E03-14D65F390664}"/>
          </ac:picMkLst>
        </pc:picChg>
        <pc:picChg chg="add del mod">
          <ac:chgData name="신 주용" userId="ce306e5e72bceba6" providerId="LiveId" clId="{EFB1C430-1797-4161-A7FF-1EB33A0573BC}" dt="2022-04-12T12:10:40.002" v="8503" actId="21"/>
          <ac:picMkLst>
            <pc:docMk/>
            <pc:sldMk cId="2378588051" sldId="432"/>
            <ac:picMk id="4" creationId="{3CEF3444-0313-4BE0-BE1A-E7C3F037BD7E}"/>
          </ac:picMkLst>
        </pc:picChg>
        <pc:picChg chg="add mod">
          <ac:chgData name="신 주용" userId="ce306e5e72bceba6" providerId="LiveId" clId="{EFB1C430-1797-4161-A7FF-1EB33A0573BC}" dt="2022-04-12T12:47:09.674" v="9156" actId="1038"/>
          <ac:picMkLst>
            <pc:docMk/>
            <pc:sldMk cId="2378588051" sldId="432"/>
            <ac:picMk id="9" creationId="{8BE577A8-D64A-418B-AD4E-C0FE12D99048}"/>
          </ac:picMkLst>
        </pc:picChg>
      </pc:sldChg>
      <pc:sldChg chg="addSp delSp modSp add mod">
        <pc:chgData name="신 주용" userId="ce306e5e72bceba6" providerId="LiveId" clId="{EFB1C430-1797-4161-A7FF-1EB33A0573BC}" dt="2022-04-12T12:48:04.589" v="9306" actId="1076"/>
        <pc:sldMkLst>
          <pc:docMk/>
          <pc:sldMk cId="3390189450" sldId="433"/>
        </pc:sldMkLst>
        <pc:spChg chg="mod ord">
          <ac:chgData name="신 주용" userId="ce306e5e72bceba6" providerId="LiveId" clId="{EFB1C430-1797-4161-A7FF-1EB33A0573BC}" dt="2022-04-12T12:48:04.589" v="9306" actId="1076"/>
          <ac:spMkLst>
            <pc:docMk/>
            <pc:sldMk cId="3390189450" sldId="433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48:04.589" v="9306" actId="1076"/>
          <ac:picMkLst>
            <pc:docMk/>
            <pc:sldMk cId="3390189450" sldId="433"/>
            <ac:picMk id="3" creationId="{A12F1A80-8FFD-4A96-A1EF-B0DE1219E892}"/>
          </ac:picMkLst>
        </pc:picChg>
        <pc:picChg chg="del">
          <ac:chgData name="신 주용" userId="ce306e5e72bceba6" providerId="LiveId" clId="{EFB1C430-1797-4161-A7FF-1EB33A0573BC}" dt="2022-04-12T12:45:29.427" v="8881" actId="478"/>
          <ac:picMkLst>
            <pc:docMk/>
            <pc:sldMk cId="3390189450" sldId="433"/>
            <ac:picMk id="9" creationId="{8BE577A8-D64A-418B-AD4E-C0FE12D99048}"/>
          </ac:picMkLst>
        </pc:picChg>
      </pc:sldChg>
      <pc:sldChg chg="modSp add mod ord">
        <pc:chgData name="신 주용" userId="ce306e5e72bceba6" providerId="LiveId" clId="{EFB1C430-1797-4161-A7FF-1EB33A0573BC}" dt="2022-04-12T12:48:25.849" v="9353"/>
        <pc:sldMkLst>
          <pc:docMk/>
          <pc:sldMk cId="1696535046" sldId="434"/>
        </pc:sldMkLst>
        <pc:spChg chg="mod">
          <ac:chgData name="신 주용" userId="ce306e5e72bceba6" providerId="LiveId" clId="{EFB1C430-1797-4161-A7FF-1EB33A0573BC}" dt="2022-04-12T12:48:25.849" v="9353"/>
          <ac:spMkLst>
            <pc:docMk/>
            <pc:sldMk cId="1696535046" sldId="43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2:49:43.351" v="9543"/>
        <pc:sldMkLst>
          <pc:docMk/>
          <pc:sldMk cId="118780421" sldId="435"/>
        </pc:sldMkLst>
        <pc:spChg chg="mod">
          <ac:chgData name="신 주용" userId="ce306e5e72bceba6" providerId="LiveId" clId="{EFB1C430-1797-4161-A7FF-1EB33A0573BC}" dt="2022-04-12T12:48:43.207" v="9404"/>
          <ac:spMkLst>
            <pc:docMk/>
            <pc:sldMk cId="118780421" sldId="435"/>
            <ac:spMk id="14" creationId="{7AA523DA-F32B-4AF2-A924-947D338998C0}"/>
          </ac:spMkLst>
        </pc:spChg>
        <pc:spChg chg="mod">
          <ac:chgData name="신 주용" userId="ce306e5e72bceba6" providerId="LiveId" clId="{EFB1C430-1797-4161-A7FF-1EB33A0573BC}" dt="2022-04-12T12:49:43.351" v="9543"/>
          <ac:spMkLst>
            <pc:docMk/>
            <pc:sldMk cId="118780421" sldId="435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48:43.940" v="9405" actId="478"/>
          <ac:picMkLst>
            <pc:docMk/>
            <pc:sldMk cId="118780421" sldId="435"/>
            <ac:picMk id="3" creationId="{A12F1A80-8FFD-4A96-A1EF-B0DE1219E892}"/>
          </ac:picMkLst>
        </pc:picChg>
        <pc:picChg chg="add mod">
          <ac:chgData name="신 주용" userId="ce306e5e72bceba6" providerId="LiveId" clId="{EFB1C430-1797-4161-A7FF-1EB33A0573BC}" dt="2022-04-12T12:49:23.210" v="9420" actId="1076"/>
          <ac:picMkLst>
            <pc:docMk/>
            <pc:sldMk cId="118780421" sldId="435"/>
            <ac:picMk id="4" creationId="{1217BAA9-8F68-439A-BBAF-1B63544D63F6}"/>
          </ac:picMkLst>
        </pc:picChg>
        <pc:picChg chg="add del mod">
          <ac:chgData name="신 주용" userId="ce306e5e72bceba6" providerId="LiveId" clId="{EFB1C430-1797-4161-A7FF-1EB33A0573BC}" dt="2022-04-12T12:49:08.494" v="9416" actId="478"/>
          <ac:picMkLst>
            <pc:docMk/>
            <pc:sldMk cId="118780421" sldId="435"/>
            <ac:picMk id="9" creationId="{FE8C86AF-7451-42B5-8F95-E169C334A469}"/>
          </ac:picMkLst>
        </pc:picChg>
      </pc:sldChg>
      <pc:sldChg chg="addSp delSp modSp add mod">
        <pc:chgData name="신 주용" userId="ce306e5e72bceba6" providerId="LiveId" clId="{EFB1C430-1797-4161-A7FF-1EB33A0573BC}" dt="2022-04-12T12:54:18.797" v="10085" actId="1036"/>
        <pc:sldMkLst>
          <pc:docMk/>
          <pc:sldMk cId="261979678" sldId="436"/>
        </pc:sldMkLst>
        <pc:spChg chg="mod">
          <ac:chgData name="신 주용" userId="ce306e5e72bceba6" providerId="LiveId" clId="{EFB1C430-1797-4161-A7FF-1EB33A0573BC}" dt="2022-04-12T12:49:56.881" v="9581"/>
          <ac:spMkLst>
            <pc:docMk/>
            <pc:sldMk cId="261979678" sldId="436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2:53:11.797" v="9903" actId="1076"/>
          <ac:spMkLst>
            <pc:docMk/>
            <pc:sldMk cId="261979678" sldId="436"/>
            <ac:spMk id="18" creationId="{7A70713D-5375-4A1F-AB41-FB9633A84F65}"/>
          </ac:spMkLst>
        </pc:spChg>
        <pc:spChg chg="add mod">
          <ac:chgData name="신 주용" userId="ce306e5e72bceba6" providerId="LiveId" clId="{EFB1C430-1797-4161-A7FF-1EB33A0573BC}" dt="2022-04-12T12:54:18.797" v="10085" actId="1036"/>
          <ac:spMkLst>
            <pc:docMk/>
            <pc:sldMk cId="261979678" sldId="436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3:00.185" v="9898" actId="1076"/>
          <ac:spMkLst>
            <pc:docMk/>
            <pc:sldMk cId="261979678" sldId="436"/>
            <ac:spMk id="25" creationId="{E06D8B50-F8A2-4E6D-ADD3-53B658115F7B}"/>
          </ac:spMkLst>
        </pc:spChg>
        <pc:picChg chg="add mod">
          <ac:chgData name="신 주용" userId="ce306e5e72bceba6" providerId="LiveId" clId="{EFB1C430-1797-4161-A7FF-1EB33A0573BC}" dt="2022-04-12T12:52:58.008" v="9897" actId="14100"/>
          <ac:picMkLst>
            <pc:docMk/>
            <pc:sldMk cId="261979678" sldId="436"/>
            <ac:picMk id="3" creationId="{D2A58C84-05EF-4150-8662-4F441CFCDA5D}"/>
          </ac:picMkLst>
        </pc:picChg>
        <pc:picChg chg="del mod">
          <ac:chgData name="신 주용" userId="ce306e5e72bceba6" providerId="LiveId" clId="{EFB1C430-1797-4161-A7FF-1EB33A0573BC}" dt="2022-04-12T12:49:57.285" v="9583" actId="478"/>
          <ac:picMkLst>
            <pc:docMk/>
            <pc:sldMk cId="261979678" sldId="436"/>
            <ac:picMk id="4" creationId="{1217BAA9-8F68-439A-BBAF-1B63544D63F6}"/>
          </ac:picMkLst>
        </pc:picChg>
        <pc:picChg chg="add mod">
          <ac:chgData name="신 주용" userId="ce306e5e72bceba6" providerId="LiveId" clId="{EFB1C430-1797-4161-A7FF-1EB33A0573BC}" dt="2022-04-12T12:53:27.021" v="9909" actId="14100"/>
          <ac:picMkLst>
            <pc:docMk/>
            <pc:sldMk cId="261979678" sldId="436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3:36.333" v="9916" actId="1035"/>
          <ac:picMkLst>
            <pc:docMk/>
            <pc:sldMk cId="261979678" sldId="436"/>
            <ac:picMk id="12" creationId="{DEF52694-7C08-415E-9CE2-B23C902CC7FB}"/>
          </ac:picMkLst>
        </pc:picChg>
      </pc:sldChg>
      <pc:sldChg chg="addSp delSp modSp add mod">
        <pc:chgData name="신 주용" userId="ce306e5e72bceba6" providerId="LiveId" clId="{EFB1C430-1797-4161-A7FF-1EB33A0573BC}" dt="2022-04-12T12:56:59.792" v="10410" actId="1076"/>
        <pc:sldMkLst>
          <pc:docMk/>
          <pc:sldMk cId="2393921476" sldId="437"/>
        </pc:sldMkLst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18" creationId="{7A70713D-5375-4A1F-AB41-FB9633A84F65}"/>
          </ac:spMkLst>
        </pc:spChg>
        <pc:spChg chg="del">
          <ac:chgData name="신 주용" userId="ce306e5e72bceba6" providerId="LiveId" clId="{EFB1C430-1797-4161-A7FF-1EB33A0573BC}" dt="2022-04-12T12:54:48.476" v="10087" actId="478"/>
          <ac:spMkLst>
            <pc:docMk/>
            <pc:sldMk cId="2393921476" sldId="437"/>
            <ac:spMk id="21" creationId="{F2F8AC22-16ED-4696-B88B-1FFB7C296443}"/>
          </ac:spMkLst>
        </pc:spChg>
        <pc:spChg chg="mod ord">
          <ac:chgData name="신 주용" userId="ce306e5e72bceba6" providerId="LiveId" clId="{EFB1C430-1797-4161-A7FF-1EB33A0573BC}" dt="2022-04-12T12:56:46.264" v="10330" actId="1036"/>
          <ac:spMkLst>
            <pc:docMk/>
            <pc:sldMk cId="2393921476" sldId="437"/>
            <ac:spMk id="25" creationId="{E06D8B50-F8A2-4E6D-ADD3-53B658115F7B}"/>
          </ac:spMkLst>
        </pc:spChg>
        <pc:spChg chg="add mod">
          <ac:chgData name="신 주용" userId="ce306e5e72bceba6" providerId="LiveId" clId="{EFB1C430-1797-4161-A7FF-1EB33A0573BC}" dt="2022-04-12T12:56:59.792" v="10410" actId="1076"/>
          <ac:spMkLst>
            <pc:docMk/>
            <pc:sldMk cId="2393921476" sldId="437"/>
            <ac:spMk id="26" creationId="{10D115D8-B9EC-4805-BC36-B1696A85DD1C}"/>
          </ac:spMkLst>
        </pc:sp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3" creationId="{D2A58C84-05EF-4150-8662-4F441CFCDA5D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9" creationId="{2079E05B-F016-40A2-A50D-861F8F48CD4E}"/>
          </ac:picMkLst>
        </pc:picChg>
        <pc:picChg chg="add mod">
          <ac:chgData name="신 주용" userId="ce306e5e72bceba6" providerId="LiveId" clId="{EFB1C430-1797-4161-A7FF-1EB33A0573BC}" dt="2022-04-12T12:55:19.060" v="10096" actId="1076"/>
          <ac:picMkLst>
            <pc:docMk/>
            <pc:sldMk cId="2393921476" sldId="437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4:48.476" v="10087" actId="478"/>
          <ac:picMkLst>
            <pc:docMk/>
            <pc:sldMk cId="2393921476" sldId="437"/>
            <ac:picMk id="12" creationId="{DEF52694-7C08-415E-9CE2-B23C902CC7FB}"/>
          </ac:picMkLst>
        </pc:picChg>
        <pc:picChg chg="add mod">
          <ac:chgData name="신 주용" userId="ce306e5e72bceba6" providerId="LiveId" clId="{EFB1C430-1797-4161-A7FF-1EB33A0573BC}" dt="2022-04-12T12:56:41.247" v="10315" actId="14100"/>
          <ac:picMkLst>
            <pc:docMk/>
            <pc:sldMk cId="2393921476" sldId="437"/>
            <ac:picMk id="17" creationId="{9F9CB428-4E8E-4284-9FFB-86A1F6EA908E}"/>
          </ac:picMkLst>
        </pc:picChg>
      </pc:sldChg>
      <pc:sldChg chg="modSp add mod ord">
        <pc:chgData name="신 주용" userId="ce306e5e72bceba6" providerId="LiveId" clId="{EFB1C430-1797-4161-A7FF-1EB33A0573BC}" dt="2022-04-12T12:57:14.739" v="10428"/>
        <pc:sldMkLst>
          <pc:docMk/>
          <pc:sldMk cId="4221363383" sldId="438"/>
        </pc:sldMkLst>
        <pc:spChg chg="mod">
          <ac:chgData name="신 주용" userId="ce306e5e72bceba6" providerId="LiveId" clId="{EFB1C430-1797-4161-A7FF-1EB33A0573BC}" dt="2022-04-12T12:57:14.739" v="10428"/>
          <ac:spMkLst>
            <pc:docMk/>
            <pc:sldMk cId="4221363383" sldId="438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27:08.642" v="11411"/>
        <pc:sldMkLst>
          <pc:docMk/>
          <pc:sldMk cId="2059004992" sldId="439"/>
        </pc:sldMkLst>
        <pc:spChg chg="mod">
          <ac:chgData name="신 주용" userId="ce306e5e72bceba6" providerId="LiveId" clId="{EFB1C430-1797-4161-A7FF-1EB33A0573BC}" dt="2022-04-12T12:57:55.752" v="10450"/>
          <ac:spMkLst>
            <pc:docMk/>
            <pc:sldMk cId="2059004992" sldId="439"/>
            <ac:spMk id="14" creationId="{7AA523DA-F32B-4AF2-A924-947D338998C0}"/>
          </ac:spMkLst>
        </pc:spChg>
        <pc:spChg chg="add mod">
          <ac:chgData name="신 주용" userId="ce306e5e72bceba6" providerId="LiveId" clId="{EFB1C430-1797-4161-A7FF-1EB33A0573BC}" dt="2022-04-12T13:04:05.859" v="10826" actId="20577"/>
          <ac:spMkLst>
            <pc:docMk/>
            <pc:sldMk cId="2059004992" sldId="439"/>
            <ac:spMk id="21" creationId="{B14971A2-C1FD-4A2D-88C2-FB40BD7C6B5F}"/>
          </ac:spMkLst>
        </pc:spChg>
        <pc:spChg chg="mod">
          <ac:chgData name="신 주용" userId="ce306e5e72bceba6" providerId="LiveId" clId="{EFB1C430-1797-4161-A7FF-1EB33A0573BC}" dt="2022-04-12T13:04:22.849" v="10900" actId="1035"/>
          <ac:spMkLst>
            <pc:docMk/>
            <pc:sldMk cId="2059004992" sldId="439"/>
            <ac:spMk id="25" creationId="{E06D8B50-F8A2-4E6D-ADD3-53B658115F7B}"/>
          </ac:spMkLst>
        </pc:spChg>
        <pc:spChg chg="del">
          <ac:chgData name="신 주용" userId="ce306e5e72bceba6" providerId="LiveId" clId="{EFB1C430-1797-4161-A7FF-1EB33A0573BC}" dt="2022-04-12T12:57:23.804" v="10433" actId="478"/>
          <ac:spMkLst>
            <pc:docMk/>
            <pc:sldMk cId="2059004992" sldId="439"/>
            <ac:spMk id="26" creationId="{10D115D8-B9EC-4805-BC36-B1696A85DD1C}"/>
          </ac:spMkLst>
        </pc:spChg>
        <pc:picChg chg="add mod">
          <ac:chgData name="신 주용" userId="ce306e5e72bceba6" providerId="LiveId" clId="{EFB1C430-1797-4161-A7FF-1EB33A0573BC}" dt="2022-04-12T12:57:57.250" v="10451" actId="1076"/>
          <ac:picMkLst>
            <pc:docMk/>
            <pc:sldMk cId="2059004992" sldId="439"/>
            <ac:picMk id="3" creationId="{96796E5D-507D-4A42-BCEF-6F9C31276EF6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4" creationId="{7A645D7E-C81E-4077-BB8F-29BB930D3389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0" creationId="{80B0D685-EC19-4BAE-A4B6-26582C00AD58}"/>
          </ac:picMkLst>
        </pc:picChg>
        <pc:picChg chg="del">
          <ac:chgData name="신 주용" userId="ce306e5e72bceba6" providerId="LiveId" clId="{EFB1C430-1797-4161-A7FF-1EB33A0573BC}" dt="2022-04-12T12:57:22.659" v="10432" actId="478"/>
          <ac:picMkLst>
            <pc:docMk/>
            <pc:sldMk cId="2059004992" sldId="439"/>
            <ac:picMk id="17" creationId="{9F9CB428-4E8E-4284-9FFB-86A1F6EA908E}"/>
          </ac:picMkLst>
        </pc:picChg>
        <pc:picChg chg="add mod">
          <ac:chgData name="신 주용" userId="ce306e5e72bceba6" providerId="LiveId" clId="{EFB1C430-1797-4161-A7FF-1EB33A0573BC}" dt="2022-04-12T13:03:54.421" v="10786" actId="1076"/>
          <ac:picMkLst>
            <pc:docMk/>
            <pc:sldMk cId="2059004992" sldId="439"/>
            <ac:picMk id="19" creationId="{5E2B3EF2-8E98-4744-B857-B36F2CD92C4F}"/>
          </ac:picMkLst>
        </pc:picChg>
      </pc:sldChg>
      <pc:sldChg chg="addSp delSp modSp add mod">
        <pc:chgData name="신 주용" userId="ce306e5e72bceba6" providerId="LiveId" clId="{EFB1C430-1797-4161-A7FF-1EB33A0573BC}" dt="2022-04-12T13:08:00.212" v="11342" actId="20577"/>
        <pc:sldMkLst>
          <pc:docMk/>
          <pc:sldMk cId="116550493" sldId="440"/>
        </pc:sldMkLst>
        <pc:spChg chg="add mod">
          <ac:chgData name="신 주용" userId="ce306e5e72bceba6" providerId="LiveId" clId="{EFB1C430-1797-4161-A7FF-1EB33A0573BC}" dt="2022-04-12T13:08:00.212" v="11342" actId="20577"/>
          <ac:spMkLst>
            <pc:docMk/>
            <pc:sldMk cId="116550493" sldId="440"/>
            <ac:spMk id="20" creationId="{D653FD63-7D90-45B2-B704-8CE49162B13C}"/>
          </ac:spMkLst>
        </pc:spChg>
        <pc:spChg chg="mod">
          <ac:chgData name="신 주용" userId="ce306e5e72bceba6" providerId="LiveId" clId="{EFB1C430-1797-4161-A7FF-1EB33A0573BC}" dt="2022-04-12T13:07:38.783" v="11239" actId="20577"/>
          <ac:spMkLst>
            <pc:docMk/>
            <pc:sldMk cId="116550493" sldId="440"/>
            <ac:spMk id="25" creationId="{E06D8B50-F8A2-4E6D-ADD3-53B658115F7B}"/>
          </ac:spMkLst>
        </pc:spChg>
        <pc:picChg chg="del">
          <ac:chgData name="신 주용" userId="ce306e5e72bceba6" providerId="LiveId" clId="{EFB1C430-1797-4161-A7FF-1EB33A0573BC}" dt="2022-04-12T12:59:23.137" v="10730" actId="478"/>
          <ac:picMkLst>
            <pc:docMk/>
            <pc:sldMk cId="116550493" sldId="440"/>
            <ac:picMk id="3" creationId="{96796E5D-507D-4A42-BCEF-6F9C31276EF6}"/>
          </ac:picMkLst>
        </pc:picChg>
        <pc:picChg chg="add del mod">
          <ac:chgData name="신 주용" userId="ce306e5e72bceba6" providerId="LiveId" clId="{EFB1C430-1797-4161-A7FF-1EB33A0573BC}" dt="2022-04-12T13:03:50.592" v="10784" actId="21"/>
          <ac:picMkLst>
            <pc:docMk/>
            <pc:sldMk cId="116550493" sldId="440"/>
            <ac:picMk id="4" creationId="{5B186B39-7F6C-4845-8305-B3B76C72382F}"/>
          </ac:picMkLst>
        </pc:picChg>
        <pc:picChg chg="add mod">
          <ac:chgData name="신 주용" userId="ce306e5e72bceba6" providerId="LiveId" clId="{EFB1C430-1797-4161-A7FF-1EB33A0573BC}" dt="2022-04-12T13:05:23.300" v="10972" actId="1036"/>
          <ac:picMkLst>
            <pc:docMk/>
            <pc:sldMk cId="116550493" sldId="440"/>
            <ac:picMk id="9" creationId="{51C9A81C-BB2E-442F-90FF-D25E7BF61DBE}"/>
          </ac:picMkLst>
        </pc:picChg>
        <pc:picChg chg="add mod">
          <ac:chgData name="신 주용" userId="ce306e5e72bceba6" providerId="LiveId" clId="{EFB1C430-1797-4161-A7FF-1EB33A0573BC}" dt="2022-04-12T13:05:18.776" v="10945" actId="1038"/>
          <ac:picMkLst>
            <pc:docMk/>
            <pc:sldMk cId="116550493" sldId="440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4:18:21.323" v="13353" actId="20577"/>
        <pc:sldMkLst>
          <pc:docMk/>
          <pc:sldMk cId="3979694466" sldId="441"/>
        </pc:sldMkLst>
        <pc:spChg chg="mod">
          <ac:chgData name="신 주용" userId="ce306e5e72bceba6" providerId="LiveId" clId="{EFB1C430-1797-4161-A7FF-1EB33A0573BC}" dt="2022-04-12T14:18:21.323" v="13353" actId="20577"/>
          <ac:spMkLst>
            <pc:docMk/>
            <pc:sldMk cId="3979694466" sldId="441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28:19.552" v="11662" actId="20577"/>
          <ac:spMkLst>
            <pc:docMk/>
            <pc:sldMk cId="3979694466" sldId="441"/>
            <ac:spMk id="21" creationId="{38192B61-FDD8-40C0-A8A1-AA6C3778E6F5}"/>
          </ac:spMkLst>
        </pc:spChg>
        <pc:spChg chg="del">
          <ac:chgData name="신 주용" userId="ce306e5e72bceba6" providerId="LiveId" clId="{EFB1C430-1797-4161-A7FF-1EB33A0573BC}" dt="2022-04-12T13:08:15.779" v="11345" actId="478"/>
          <ac:spMkLst>
            <pc:docMk/>
            <pc:sldMk cId="3979694466" sldId="441"/>
            <ac:spMk id="25" creationId="{E06D8B50-F8A2-4E6D-ADD3-53B658115F7B}"/>
          </ac:spMkLst>
        </pc:spChg>
        <pc:grpChg chg="mod">
          <ac:chgData name="신 주용" userId="ce306e5e72bceba6" providerId="LiveId" clId="{EFB1C430-1797-4161-A7FF-1EB33A0573BC}" dt="2022-04-12T14:18:15.535" v="13325" actId="1076"/>
          <ac:grpSpMkLst>
            <pc:docMk/>
            <pc:sldMk cId="3979694466" sldId="441"/>
            <ac:grpSpMk id="15" creationId="{00000000-0000-0000-0000-000000000000}"/>
          </ac:grpSpMkLst>
        </pc:grp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09:31.283" v="11378" actId="1038"/>
          <ac:picMkLst>
            <pc:docMk/>
            <pc:sldMk cId="3979694466" sldId="441"/>
            <ac:picMk id="5" creationId="{E246CF17-1CEC-40EA-A8A4-BB0F9FA36F45}"/>
          </ac:picMkLst>
        </pc:picChg>
        <pc:picChg chg="del">
          <ac:chgData name="신 주용" userId="ce306e5e72bceba6" providerId="LiveId" clId="{EFB1C430-1797-4161-A7FF-1EB33A0573BC}" dt="2022-04-12T13:08:14.587" v="11344" actId="478"/>
          <ac:picMkLst>
            <pc:docMk/>
            <pc:sldMk cId="3979694466" sldId="441"/>
            <ac:picMk id="9" creationId="{51C9A81C-BB2E-442F-90FF-D25E7BF61DBE}"/>
          </ac:picMkLst>
        </pc:picChg>
        <pc:picChg chg="del">
          <ac:chgData name="신 주용" userId="ce306e5e72bceba6" providerId="LiveId" clId="{EFB1C430-1797-4161-A7FF-1EB33A0573BC}" dt="2022-04-12T13:08:16.045" v="11346" actId="478"/>
          <ac:picMkLst>
            <pc:docMk/>
            <pc:sldMk cId="3979694466" sldId="441"/>
            <ac:picMk id="12" creationId="{A4640EFC-05C8-4818-9E8F-06E084C6615E}"/>
          </ac:picMkLst>
        </pc:picChg>
      </pc:sldChg>
      <pc:sldChg chg="addSp delSp modSp add mod">
        <pc:chgData name="신 주용" userId="ce306e5e72bceba6" providerId="LiveId" clId="{EFB1C430-1797-4161-A7FF-1EB33A0573BC}" dt="2022-04-12T13:34:35.909" v="12040" actId="1076"/>
        <pc:sldMkLst>
          <pc:docMk/>
          <pc:sldMk cId="3984646781" sldId="442"/>
        </pc:sldMkLst>
        <pc:spChg chg="add mo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18" creationId="{FF95DF55-AF7C-493B-91CD-EECD5C28E55A}"/>
          </ac:spMkLst>
        </pc:spChg>
        <pc:spChg chg="mod ord">
          <ac:chgData name="신 주용" userId="ce306e5e72bceba6" providerId="LiveId" clId="{EFB1C430-1797-4161-A7FF-1EB33A0573BC}" dt="2022-04-12T13:34:35.909" v="12040" actId="1076"/>
          <ac:spMkLst>
            <pc:docMk/>
            <pc:sldMk cId="3984646781" sldId="442"/>
            <ac:spMk id="20" creationId="{D653FD63-7D90-45B2-B704-8CE49162B13C}"/>
          </ac:spMkLst>
        </pc:spChg>
        <pc:spChg chg="del mod">
          <ac:chgData name="신 주용" userId="ce306e5e72bceba6" providerId="LiveId" clId="{EFB1C430-1797-4161-A7FF-1EB33A0573BC}" dt="2022-04-12T13:29:15.745" v="11671" actId="478"/>
          <ac:spMkLst>
            <pc:docMk/>
            <pc:sldMk cId="3984646781" sldId="442"/>
            <ac:spMk id="21" creationId="{38192B61-FDD8-40C0-A8A1-AA6C3778E6F5}"/>
          </ac:spMkLst>
        </pc:sp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3" creationId="{E3418139-5706-4C24-A751-0EEE0CB86270}"/>
          </ac:picMkLst>
        </pc:picChg>
        <pc:picChg chg="add mod">
          <ac:chgData name="신 주용" userId="ce306e5e72bceba6" providerId="LiveId" clId="{EFB1C430-1797-4161-A7FF-1EB33A0573BC}" dt="2022-04-12T13:34:35.909" v="12040" actId="1076"/>
          <ac:picMkLst>
            <pc:docMk/>
            <pc:sldMk cId="3984646781" sldId="442"/>
            <ac:picMk id="4" creationId="{0641B516-EDCD-4C0D-AF87-E52F4F8585EB}"/>
          </ac:picMkLst>
        </pc:picChg>
        <pc:picChg chg="del">
          <ac:chgData name="신 주용" userId="ce306e5e72bceba6" providerId="LiveId" clId="{EFB1C430-1797-4161-A7FF-1EB33A0573BC}" dt="2022-04-12T13:28:40.148" v="11664" actId="478"/>
          <ac:picMkLst>
            <pc:docMk/>
            <pc:sldMk cId="3984646781" sldId="442"/>
            <ac:picMk id="5" creationId="{E246CF17-1CEC-40EA-A8A4-BB0F9FA36F45}"/>
          </ac:picMkLst>
        </pc:picChg>
      </pc:sldChg>
      <pc:sldChg chg="addSp delSp modSp add mod ord">
        <pc:chgData name="신 주용" userId="ce306e5e72bceba6" providerId="LiveId" clId="{EFB1C430-1797-4161-A7FF-1EB33A0573BC}" dt="2022-04-12T13:43:55.855" v="12686" actId="20578"/>
        <pc:sldMkLst>
          <pc:docMk/>
          <pc:sldMk cId="2982553412" sldId="443"/>
        </pc:sldMkLst>
        <pc:spChg chg="del mod">
          <ac:chgData name="신 주용" userId="ce306e5e72bceba6" providerId="LiveId" clId="{EFB1C430-1797-4161-A7FF-1EB33A0573BC}" dt="2022-04-12T13:36:58.752" v="12080" actId="478"/>
          <ac:spMkLst>
            <pc:docMk/>
            <pc:sldMk cId="2982553412" sldId="443"/>
            <ac:spMk id="18" creationId="{FF95DF55-AF7C-493B-91CD-EECD5C28E55A}"/>
          </ac:spMkLst>
        </pc:spChg>
        <pc:spChg chg="add mo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19" creationId="{BE93905C-236E-40D0-A8CB-604A1F8407A3}"/>
          </ac:spMkLst>
        </pc:spChg>
        <pc:spChg chg="mod ord">
          <ac:chgData name="신 주용" userId="ce306e5e72bceba6" providerId="LiveId" clId="{EFB1C430-1797-4161-A7FF-1EB33A0573BC}" dt="2022-04-12T13:43:32.796" v="12659" actId="1037"/>
          <ac:spMkLst>
            <pc:docMk/>
            <pc:sldMk cId="2982553412" sldId="443"/>
            <ac:spMk id="20" creationId="{D653FD63-7D90-45B2-B704-8CE49162B13C}"/>
          </ac:spMkLst>
        </pc:sp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3" creationId="{949E357C-02B8-4753-9482-151184D52EA2}"/>
          </ac:picMkLst>
        </pc:picChg>
        <pc:picChg chg="del">
          <ac:chgData name="신 주용" userId="ce306e5e72bceba6" providerId="LiveId" clId="{EFB1C430-1797-4161-A7FF-1EB33A0573BC}" dt="2022-04-12T13:34:43.301" v="12042" actId="478"/>
          <ac:picMkLst>
            <pc:docMk/>
            <pc:sldMk cId="2982553412" sldId="443"/>
            <ac:picMk id="4" creationId="{0641B516-EDCD-4C0D-AF87-E52F4F8585EB}"/>
          </ac:picMkLst>
        </pc:picChg>
        <pc:picChg chg="add mod">
          <ac:chgData name="신 주용" userId="ce306e5e72bceba6" providerId="LiveId" clId="{EFB1C430-1797-4161-A7FF-1EB33A0573BC}" dt="2022-04-12T13:43:32.796" v="12659" actId="1037"/>
          <ac:picMkLst>
            <pc:docMk/>
            <pc:sldMk cId="2982553412" sldId="443"/>
            <ac:picMk id="9" creationId="{9D4A2B6B-73CA-421C-A3E5-172E563BD6EE}"/>
          </ac:picMkLst>
        </pc:picChg>
      </pc:sldChg>
      <pc:sldChg chg="modSp add mod ord">
        <pc:chgData name="신 주용" userId="ce306e5e72bceba6" providerId="LiveId" clId="{EFB1C430-1797-4161-A7FF-1EB33A0573BC}" dt="2022-04-12T13:43:59.586" v="12694"/>
        <pc:sldMkLst>
          <pc:docMk/>
          <pc:sldMk cId="2207724826" sldId="444"/>
        </pc:sldMkLst>
        <pc:spChg chg="mod">
          <ac:chgData name="신 주용" userId="ce306e5e72bceba6" providerId="LiveId" clId="{EFB1C430-1797-4161-A7FF-1EB33A0573BC}" dt="2022-04-12T13:43:59.586" v="12694"/>
          <ac:spMkLst>
            <pc:docMk/>
            <pc:sldMk cId="2207724826" sldId="444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EFB1C430-1797-4161-A7FF-1EB33A0573BC}" dt="2022-04-12T13:48:43.538" v="13141" actId="20577"/>
        <pc:sldMkLst>
          <pc:docMk/>
          <pc:sldMk cId="4209031635" sldId="445"/>
        </pc:sldMkLst>
        <pc:spChg chg="mod">
          <ac:chgData name="신 주용" userId="ce306e5e72bceba6" providerId="LiveId" clId="{EFB1C430-1797-4161-A7FF-1EB33A0573BC}" dt="2022-04-12T13:44:11.073" v="12719"/>
          <ac:spMkLst>
            <pc:docMk/>
            <pc:sldMk cId="4209031635" sldId="445"/>
            <ac:spMk id="14" creationId="{7AA523DA-F32B-4AF2-A924-947D338998C0}"/>
          </ac:spMkLst>
        </pc:spChg>
        <pc:spChg chg="del">
          <ac:chgData name="신 주용" userId="ce306e5e72bceba6" providerId="LiveId" clId="{EFB1C430-1797-4161-A7FF-1EB33A0573BC}" dt="2022-04-12T13:46:38.989" v="12904" actId="478"/>
          <ac:spMkLst>
            <pc:docMk/>
            <pc:sldMk cId="4209031635" sldId="445"/>
            <ac:spMk id="19" creationId="{BE93905C-236E-40D0-A8CB-604A1F8407A3}"/>
          </ac:spMkLst>
        </pc:spChg>
        <pc:spChg chg="mod">
          <ac:chgData name="신 주용" userId="ce306e5e72bceba6" providerId="LiveId" clId="{EFB1C430-1797-4161-A7FF-1EB33A0573BC}" dt="2022-04-12T13:48:43.538" v="13141" actId="20577"/>
          <ac:spMkLst>
            <pc:docMk/>
            <pc:sldMk cId="4209031635" sldId="445"/>
            <ac:spMk id="20" creationId="{D653FD63-7D90-45B2-B704-8CE49162B13C}"/>
          </ac:spMkLst>
        </pc:spChg>
        <pc:grpChg chg="mod">
          <ac:chgData name="신 주용" userId="ce306e5e72bceba6" providerId="LiveId" clId="{EFB1C430-1797-4161-A7FF-1EB33A0573BC}" dt="2022-04-12T13:44:07.471" v="12698" actId="1076"/>
          <ac:grpSpMkLst>
            <pc:docMk/>
            <pc:sldMk cId="4209031635" sldId="445"/>
            <ac:grpSpMk id="15" creationId="{00000000-0000-0000-0000-000000000000}"/>
          </ac:grpSpMkLst>
        </pc:grpChg>
        <pc:picChg chg="del mod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3" creationId="{949E357C-02B8-4753-9482-151184D52EA2}"/>
          </ac:picMkLst>
        </pc:picChg>
        <pc:picChg chg="add del mod">
          <ac:chgData name="신 주용" userId="ce306e5e72bceba6" providerId="LiveId" clId="{EFB1C430-1797-4161-A7FF-1EB33A0573BC}" dt="2022-04-12T13:45:32.870" v="12725" actId="478"/>
          <ac:picMkLst>
            <pc:docMk/>
            <pc:sldMk cId="4209031635" sldId="445"/>
            <ac:picMk id="4" creationId="{1AE336D2-06CE-4355-9655-576EB2B35F65}"/>
          </ac:picMkLst>
        </pc:picChg>
        <pc:picChg chg="del">
          <ac:chgData name="신 주용" userId="ce306e5e72bceba6" providerId="LiveId" clId="{EFB1C430-1797-4161-A7FF-1EB33A0573BC}" dt="2022-04-12T13:44:12.267" v="12721" actId="478"/>
          <ac:picMkLst>
            <pc:docMk/>
            <pc:sldMk cId="4209031635" sldId="445"/>
            <ac:picMk id="9" creationId="{9D4A2B6B-73CA-421C-A3E5-172E563BD6EE}"/>
          </ac:picMkLst>
        </pc:picChg>
        <pc:picChg chg="add mod">
          <ac:chgData name="신 주용" userId="ce306e5e72bceba6" providerId="LiveId" clId="{EFB1C430-1797-4161-A7FF-1EB33A0573BC}" dt="2022-04-12T13:47:55.241" v="13138" actId="1076"/>
          <ac:picMkLst>
            <pc:docMk/>
            <pc:sldMk cId="4209031635" sldId="445"/>
            <ac:picMk id="10" creationId="{E6DA0B19-D8BD-4C6F-BB4B-D631AF0DA47E}"/>
          </ac:picMkLst>
        </pc:picChg>
      </pc:sldChg>
      <pc:sldChg chg="addSp delSp modSp add mod">
        <pc:chgData name="신 주용" userId="ce306e5e72bceba6" providerId="LiveId" clId="{EFB1C430-1797-4161-A7FF-1EB33A0573BC}" dt="2022-04-12T13:50:54.312" v="13322" actId="1076"/>
        <pc:sldMkLst>
          <pc:docMk/>
          <pc:sldMk cId="2602122312" sldId="446"/>
        </pc:sldMkLst>
        <pc:spChg chg="mod or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0" creationId="{D653FD63-7D90-45B2-B704-8CE49162B13C}"/>
          </ac:spMkLst>
        </pc:spChg>
        <pc:spChg chg="add mod">
          <ac:chgData name="신 주용" userId="ce306e5e72bceba6" providerId="LiveId" clId="{EFB1C430-1797-4161-A7FF-1EB33A0573BC}" dt="2022-04-12T13:50:54.312" v="13322" actId="1076"/>
          <ac:spMkLst>
            <pc:docMk/>
            <pc:sldMk cId="2602122312" sldId="446"/>
            <ac:spMk id="21" creationId="{62B8B19D-5471-4DF6-9793-53F084673769}"/>
          </ac:spMkLst>
        </pc:spChg>
        <pc:graphicFrameChg chg="add del modGraphic">
          <ac:chgData name="신 주용" userId="ce306e5e72bceba6" providerId="LiveId" clId="{EFB1C430-1797-4161-A7FF-1EB33A0573BC}" dt="2022-04-12T13:50:41.124" v="13317" actId="27309"/>
          <ac:graphicFrameMkLst>
            <pc:docMk/>
            <pc:sldMk cId="2602122312" sldId="446"/>
            <ac:graphicFrameMk id="17" creationId="{FD5499F9-D8F8-468C-BE0F-354CA73CB996}"/>
          </ac:graphicFrameMkLst>
        </pc:graphicFrame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3" creationId="{351BBDA4-2256-42B6-B0FF-C182CE693744}"/>
          </ac:picMkLst>
        </pc:picChg>
        <pc:picChg chg="add mod modCrop">
          <ac:chgData name="신 주용" userId="ce306e5e72bceba6" providerId="LiveId" clId="{EFB1C430-1797-4161-A7FF-1EB33A0573BC}" dt="2022-04-12T13:50:54.312" v="13322" actId="1076"/>
          <ac:picMkLst>
            <pc:docMk/>
            <pc:sldMk cId="2602122312" sldId="446"/>
            <ac:picMk id="5" creationId="{61847915-EC27-4A25-9DF2-8946FE189DB5}"/>
          </ac:picMkLst>
        </pc:picChg>
        <pc:picChg chg="del">
          <ac:chgData name="신 주용" userId="ce306e5e72bceba6" providerId="LiveId" clId="{EFB1C430-1797-4161-A7FF-1EB33A0573BC}" dt="2022-04-12T13:48:51.571" v="13143" actId="478"/>
          <ac:picMkLst>
            <pc:docMk/>
            <pc:sldMk cId="2602122312" sldId="446"/>
            <ac:picMk id="10" creationId="{E6DA0B19-D8BD-4C6F-BB4B-D631AF0DA47E}"/>
          </ac:picMkLst>
        </pc:picChg>
        <pc:picChg chg="add del">
          <ac:chgData name="신 주용" userId="ce306e5e72bceba6" providerId="LiveId" clId="{EFB1C430-1797-4161-A7FF-1EB33A0573BC}" dt="2022-04-12T13:50:01.053" v="13202" actId="22"/>
          <ac:picMkLst>
            <pc:docMk/>
            <pc:sldMk cId="2602122312" sldId="446"/>
            <ac:picMk id="12" creationId="{538EB4BF-D7F7-4FAA-8182-29A7A85D59CF}"/>
          </ac:picMkLst>
        </pc:picChg>
      </pc:sldChg>
    </pc:docChg>
  </pc:docChgLst>
  <pc:docChgLst>
    <pc:chgData name="신 주용" userId="ce306e5e72bceba6" providerId="LiveId" clId="{7AFA936B-4FC7-4127-9BD5-06321861A2CF}"/>
    <pc:docChg chg="undo redo custSel addSld delSld modSld sldOrd">
      <pc:chgData name="신 주용" userId="ce306e5e72bceba6" providerId="LiveId" clId="{7AFA936B-4FC7-4127-9BD5-06321861A2CF}" dt="2022-04-05T17:38:44.362" v="4186" actId="1037"/>
      <pc:docMkLst>
        <pc:docMk/>
      </pc:docMkLst>
      <pc:sldChg chg="modSp mod">
        <pc:chgData name="신 주용" userId="ce306e5e72bceba6" providerId="LiveId" clId="{7AFA936B-4FC7-4127-9BD5-06321861A2CF}" dt="2022-04-05T15:56:50.610" v="60"/>
        <pc:sldMkLst>
          <pc:docMk/>
          <pc:sldMk cId="109162043" sldId="368"/>
        </pc:sldMkLst>
        <pc:spChg chg="mod">
          <ac:chgData name="신 주용" userId="ce306e5e72bceba6" providerId="LiveId" clId="{7AFA936B-4FC7-4127-9BD5-06321861A2CF}" dt="2022-04-05T15:56:50.610" v="60"/>
          <ac:spMkLst>
            <pc:docMk/>
            <pc:sldMk cId="109162043" sldId="368"/>
            <ac:spMk id="42" creationId="{00000000-0000-0000-0000-000000000000}"/>
          </ac:spMkLst>
        </pc:spChg>
      </pc:sldChg>
      <pc:sldChg chg="addSp delSp modSp mod">
        <pc:chgData name="신 주용" userId="ce306e5e72bceba6" providerId="LiveId" clId="{7AFA936B-4FC7-4127-9BD5-06321861A2CF}" dt="2022-04-05T16:31:58.509" v="1279" actId="1076"/>
        <pc:sldMkLst>
          <pc:docMk/>
          <pc:sldMk cId="2782456046" sldId="376"/>
        </pc:sldMkLst>
        <pc:spChg chg="add del">
          <ac:chgData name="신 주용" userId="ce306e5e72bceba6" providerId="LiveId" clId="{7AFA936B-4FC7-4127-9BD5-06321861A2CF}" dt="2022-04-05T15:56:55.571" v="62"/>
          <ac:spMkLst>
            <pc:docMk/>
            <pc:sldMk cId="2782456046" sldId="376"/>
            <ac:spMk id="2" creationId="{F7E8B314-0ECD-483E-8382-AE0C2CBEF969}"/>
          </ac:spMkLst>
        </pc:spChg>
        <pc:spChg chg="add del">
          <ac:chgData name="신 주용" userId="ce306e5e72bceba6" providerId="LiveId" clId="{7AFA936B-4FC7-4127-9BD5-06321861A2CF}" dt="2022-04-05T15:57:00.538" v="69"/>
          <ac:spMkLst>
            <pc:docMk/>
            <pc:sldMk cId="2782456046" sldId="376"/>
            <ac:spMk id="3" creationId="{81F268AB-626B-47C6-BCA5-CA5927F301B6}"/>
          </ac:spMkLst>
        </pc:spChg>
        <pc:spChg chg="mod">
          <ac:chgData name="신 주용" userId="ce306e5e72bceba6" providerId="LiveId" clId="{7AFA936B-4FC7-4127-9BD5-06321861A2CF}" dt="2022-04-05T15:57:04.241" v="76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14:58.031" v="107" actId="20578"/>
          <ac:spMkLst>
            <pc:docMk/>
            <pc:sldMk cId="2782456046" sldId="376"/>
            <ac:spMk id="16" creationId="{04B2F51A-BB2E-4825-8563-7498C89C4055}"/>
          </ac:spMkLst>
        </pc:spChg>
        <pc:grpChg chg="mod">
          <ac:chgData name="신 주용" userId="ce306e5e72bceba6" providerId="LiveId" clId="{7AFA936B-4FC7-4127-9BD5-06321861A2CF}" dt="2022-04-05T16:31:58.509" v="1279" actId="1076"/>
          <ac:grpSpMkLst>
            <pc:docMk/>
            <pc:sldMk cId="2782456046" sldId="376"/>
            <ac:grpSpMk id="15" creationId="{00000000-0000-0000-0000-000000000000}"/>
          </ac:grpSpMkLst>
        </pc:grpChg>
      </pc:sldChg>
      <pc:sldChg chg="modSp mod">
        <pc:chgData name="신 주용" userId="ce306e5e72bceba6" providerId="LiveId" clId="{7AFA936B-4FC7-4127-9BD5-06321861A2CF}" dt="2022-04-05T16:15:13.512" v="113"/>
        <pc:sldMkLst>
          <pc:docMk/>
          <pc:sldMk cId="1342536853" sldId="407"/>
        </pc:sldMkLst>
        <pc:spChg chg="mod">
          <ac:chgData name="신 주용" userId="ce306e5e72bceba6" providerId="LiveId" clId="{7AFA936B-4FC7-4127-9BD5-06321861A2CF}" dt="2022-04-05T16:15:13.512" v="11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7AFA936B-4FC7-4127-9BD5-06321861A2CF}" dt="2022-04-05T16:32:28.791" v="1295"/>
        <pc:sldMkLst>
          <pc:docMk/>
          <pc:sldMk cId="1291928749" sldId="408"/>
        </pc:sldMkLst>
        <pc:spChg chg="mod">
          <ac:chgData name="신 주용" userId="ce306e5e72bceba6" providerId="LiveId" clId="{7AFA936B-4FC7-4127-9BD5-06321861A2CF}" dt="2022-04-05T16:32:28.791" v="1295"/>
          <ac:spMkLst>
            <pc:docMk/>
            <pc:sldMk cId="1291928749" sldId="408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0:19.661" v="611" actId="122"/>
          <ac:spMkLst>
            <pc:docMk/>
            <pc:sldMk cId="1291928749" sldId="408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5:18.603" v="114" actId="478"/>
          <ac:spMkLst>
            <pc:docMk/>
            <pc:sldMk cId="1291928749" sldId="408"/>
            <ac:spMk id="28" creationId="{A7C14EF6-DA07-4021-8DA9-B87BECF58117}"/>
          </ac:spMkLst>
        </pc:sp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3" creationId="{15A03582-7478-460A-80CB-22B38482E504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4" creationId="{AA7CA4FE-522C-445F-94BF-A14D83D09160}"/>
          </ac:picMkLst>
        </pc:picChg>
        <pc:picChg chg="del">
          <ac:chgData name="신 주용" userId="ce306e5e72bceba6" providerId="LiveId" clId="{7AFA936B-4FC7-4127-9BD5-06321861A2CF}" dt="2022-04-05T16:15:18.603" v="114" actId="478"/>
          <ac:picMkLst>
            <pc:docMk/>
            <pc:sldMk cId="1291928749" sldId="408"/>
            <ac:picMk id="9" creationId="{58030626-CFE6-4FEA-B985-060397C4BFBF}"/>
          </ac:picMkLst>
        </pc:picChg>
        <pc:picChg chg="add mod">
          <ac:chgData name="신 주용" userId="ce306e5e72bceba6" providerId="LiveId" clId="{7AFA936B-4FC7-4127-9BD5-06321861A2CF}" dt="2022-04-05T16:16:17.711" v="133" actId="1076"/>
          <ac:picMkLst>
            <pc:docMk/>
            <pc:sldMk cId="1291928749" sldId="408"/>
            <ac:picMk id="10" creationId="{4DF49ADB-4987-4DD9-BFA1-918827047DD6}"/>
          </ac:picMkLst>
        </pc:picChg>
        <pc:picChg chg="add mod">
          <ac:chgData name="신 주용" userId="ce306e5e72bceba6" providerId="LiveId" clId="{7AFA936B-4FC7-4127-9BD5-06321861A2CF}" dt="2022-04-05T16:16:08.094" v="127" actId="1076"/>
          <ac:picMkLst>
            <pc:docMk/>
            <pc:sldMk cId="1291928749" sldId="408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16:49.744" v="329" actId="1076"/>
          <ac:picMkLst>
            <pc:docMk/>
            <pc:sldMk cId="1291928749" sldId="408"/>
            <ac:picMk id="18" creationId="{9D2FBCB0-D9DD-412A-88D3-857C57988E84}"/>
          </ac:picMkLst>
        </pc:picChg>
      </pc:sldChg>
      <pc:sldChg chg="addSp delSp modSp add mod">
        <pc:chgData name="신 주용" userId="ce306e5e72bceba6" providerId="LiveId" clId="{7AFA936B-4FC7-4127-9BD5-06321861A2CF}" dt="2022-04-05T16:32:30.860" v="1296"/>
        <pc:sldMkLst>
          <pc:docMk/>
          <pc:sldMk cId="1735056761" sldId="409"/>
        </pc:sldMkLst>
        <pc:spChg chg="mod">
          <ac:chgData name="신 주용" userId="ce306e5e72bceba6" providerId="LiveId" clId="{7AFA936B-4FC7-4127-9BD5-06321861A2CF}" dt="2022-04-05T16:32:30.860" v="1296"/>
          <ac:spMkLst>
            <pc:docMk/>
            <pc:sldMk cId="1735056761" sldId="409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5:23.025" v="695" actId="1035"/>
          <ac:spMkLst>
            <pc:docMk/>
            <pc:sldMk cId="1735056761" sldId="409"/>
            <ac:spMk id="21" creationId="{BAE6CD7E-CE49-4654-8F31-6DAFBCF0C85C}"/>
          </ac:spMkLst>
        </pc:spChg>
        <pc:spChg chg="del">
          <ac:chgData name="신 주용" userId="ce306e5e72bceba6" providerId="LiveId" clId="{7AFA936B-4FC7-4127-9BD5-06321861A2CF}" dt="2022-04-05T16:17:06.535" v="338" actId="478"/>
          <ac:spMkLst>
            <pc:docMk/>
            <pc:sldMk cId="1735056761" sldId="409"/>
            <ac:spMk id="27" creationId="{EE6474F9-58BA-42E4-A458-FCFCC3444BAF}"/>
          </ac:spMkLst>
        </pc:spChg>
        <pc:spChg chg="add mod">
          <ac:chgData name="신 주용" userId="ce306e5e72bceba6" providerId="LiveId" clId="{7AFA936B-4FC7-4127-9BD5-06321861A2CF}" dt="2022-04-05T16:25:47.764" v="767" actId="20577"/>
          <ac:spMkLst>
            <pc:docMk/>
            <pc:sldMk cId="1735056761" sldId="409"/>
            <ac:spMk id="29" creationId="{4602DE0E-7F8C-435D-AFE8-150FC1C70C45}"/>
          </ac:spMkLst>
        </pc:spChg>
        <pc:grpChg chg="mod">
          <ac:chgData name="신 주용" userId="ce306e5e72bceba6" providerId="LiveId" clId="{7AFA936B-4FC7-4127-9BD5-06321861A2CF}" dt="2022-04-05T16:25:03.012" v="676" actId="1076"/>
          <ac:grpSpMkLst>
            <pc:docMk/>
            <pc:sldMk cId="1735056761" sldId="409"/>
            <ac:grpSpMk id="15" creationId="{00000000-0000-0000-0000-000000000000}"/>
          </ac:grpSpMkLst>
        </pc:grp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3" creationId="{5A5A9DC6-32B6-4DC2-9C05-96B374BDA1C0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4" creationId="{AA7CA4FE-522C-445F-94BF-A14D83D09160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9" creationId="{568C524B-AE4E-403E-BFCB-B8C9FBB708B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0" creationId="{4DF49ADB-4987-4DD9-BFA1-918827047DD6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6" creationId="{E49668E4-5C99-458C-9383-02678BB5BB2F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17" creationId="{45ADB52B-7A1F-4A18-B3DE-D00B3346708F}"/>
          </ac:picMkLst>
        </pc:picChg>
        <pc:picChg chg="del">
          <ac:chgData name="신 주용" userId="ce306e5e72bceba6" providerId="LiveId" clId="{7AFA936B-4FC7-4127-9BD5-06321861A2CF}" dt="2022-04-05T16:17:06.535" v="338" actId="478"/>
          <ac:picMkLst>
            <pc:docMk/>
            <pc:sldMk cId="1735056761" sldId="409"/>
            <ac:picMk id="18" creationId="{9D2FBCB0-D9DD-412A-88D3-857C57988E84}"/>
          </ac:picMkLst>
        </pc:picChg>
        <pc:picChg chg="add mod">
          <ac:chgData name="신 주용" userId="ce306e5e72bceba6" providerId="LiveId" clId="{7AFA936B-4FC7-4127-9BD5-06321861A2CF}" dt="2022-04-05T16:25:18.619" v="687" actId="1035"/>
          <ac:picMkLst>
            <pc:docMk/>
            <pc:sldMk cId="1735056761" sldId="409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3" creationId="{3047E02C-D13B-47B5-8726-DCB1972FE92F}"/>
          </ac:picMkLst>
        </pc:picChg>
        <pc:picChg chg="add mod">
          <ac:chgData name="신 주용" userId="ce306e5e72bceba6" providerId="LiveId" clId="{7AFA936B-4FC7-4127-9BD5-06321861A2CF}" dt="2022-04-05T16:25:21.156" v="693" actId="1036"/>
          <ac:picMkLst>
            <pc:docMk/>
            <pc:sldMk cId="1735056761" sldId="409"/>
            <ac:picMk id="26" creationId="{9B722B9C-BE49-472E-9AE6-4FEE06B3F0B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085105041" sldId="40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917766876" sldId="410"/>
        </pc:sldMkLst>
      </pc:sldChg>
      <pc:sldChg chg="addSp delSp modSp add mod">
        <pc:chgData name="신 주용" userId="ce306e5e72bceba6" providerId="LiveId" clId="{7AFA936B-4FC7-4127-9BD5-06321861A2CF}" dt="2022-04-05T16:32:33.248" v="1297"/>
        <pc:sldMkLst>
          <pc:docMk/>
          <pc:sldMk cId="3838676945" sldId="410"/>
        </pc:sldMkLst>
        <pc:spChg chg="mod">
          <ac:chgData name="신 주용" userId="ce306e5e72bceba6" providerId="LiveId" clId="{7AFA936B-4FC7-4127-9BD5-06321861A2CF}" dt="2022-04-05T16:32:33.248" v="1297"/>
          <ac:spMkLst>
            <pc:docMk/>
            <pc:sldMk cId="3838676945" sldId="410"/>
            <ac:spMk id="14" creationId="{7AA523DA-F32B-4AF2-A924-947D338998C0}"/>
          </ac:spMkLst>
        </pc:spChg>
        <pc:spChg chg="mod">
          <ac:chgData name="신 주용" userId="ce306e5e72bceba6" providerId="LiveId" clId="{7AFA936B-4FC7-4127-9BD5-06321861A2CF}" dt="2022-04-05T16:28:04.174" v="1160" actId="1036"/>
          <ac:spMkLst>
            <pc:docMk/>
            <pc:sldMk cId="3838676945" sldId="410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28:27.387" v="1230" actId="1036"/>
          <ac:spMkLst>
            <pc:docMk/>
            <pc:sldMk cId="3838676945" sldId="410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3" creationId="{5A5A9DC6-32B6-4DC2-9C05-96B374BDA1C0}"/>
          </ac:picMkLst>
        </pc:picChg>
        <pc:picChg chg="add del mod">
          <ac:chgData name="신 주용" userId="ce306e5e72bceba6" providerId="LiveId" clId="{7AFA936B-4FC7-4127-9BD5-06321861A2CF}" dt="2022-04-05T16:20:47.463" v="616" actId="478"/>
          <ac:picMkLst>
            <pc:docMk/>
            <pc:sldMk cId="3838676945" sldId="410"/>
            <ac:picMk id="4" creationId="{697D39DD-5756-48CF-85C5-20F23D86957E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9" creationId="{568C524B-AE4E-403E-BFCB-B8C9FBB708B6}"/>
          </ac:picMkLst>
        </pc:picChg>
        <pc:picChg chg="add del mod">
          <ac:chgData name="신 주용" userId="ce306e5e72bceba6" providerId="LiveId" clId="{7AFA936B-4FC7-4127-9BD5-06321861A2CF}" dt="2022-04-05T16:21:25.993" v="621" actId="478"/>
          <ac:picMkLst>
            <pc:docMk/>
            <pc:sldMk cId="3838676945" sldId="410"/>
            <ac:picMk id="10" creationId="{F0D7B81B-0F25-43E1-A231-935111EE69B4}"/>
          </ac:picMkLst>
        </pc:picChg>
        <pc:picChg chg="add del mod">
          <ac:chgData name="신 주용" userId="ce306e5e72bceba6" providerId="LiveId" clId="{7AFA936B-4FC7-4127-9BD5-06321861A2CF}" dt="2022-04-05T16:23:52.370" v="645" actId="21"/>
          <ac:picMkLst>
            <pc:docMk/>
            <pc:sldMk cId="3838676945" sldId="410"/>
            <ac:picMk id="16" creationId="{8EFFB110-2B46-4358-961F-071BDD7642F6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17" creationId="{45ADB52B-7A1F-4A18-B3DE-D00B3346708F}"/>
          </ac:picMkLst>
        </pc:picChg>
        <pc:picChg chg="add del">
          <ac:chgData name="신 주용" userId="ce306e5e72bceba6" providerId="LiveId" clId="{7AFA936B-4FC7-4127-9BD5-06321861A2CF}" dt="2022-04-05T16:24:50.495" v="649" actId="22"/>
          <ac:picMkLst>
            <pc:docMk/>
            <pc:sldMk cId="3838676945" sldId="410"/>
            <ac:picMk id="19" creationId="{C9F8A6AF-9304-4509-AAC2-0D389BBE7BA1}"/>
          </ac:picMkLst>
        </pc:picChg>
        <pc:picChg chg="del">
          <ac:chgData name="신 주용" userId="ce306e5e72bceba6" providerId="LiveId" clId="{7AFA936B-4FC7-4127-9BD5-06321861A2CF}" dt="2022-04-05T16:20:35.811" v="613" actId="478"/>
          <ac:picMkLst>
            <pc:docMk/>
            <pc:sldMk cId="3838676945" sldId="410"/>
            <ac:picMk id="20" creationId="{C291C314-71A7-42D6-8728-41A5EC2F0949}"/>
          </ac:picMkLst>
        </pc:picChg>
        <pc:picChg chg="add mod">
          <ac:chgData name="신 주용" userId="ce306e5e72bceba6" providerId="LiveId" clId="{7AFA936B-4FC7-4127-9BD5-06321861A2CF}" dt="2022-04-05T16:26:57.618" v="777" actId="1076"/>
          <ac:picMkLst>
            <pc:docMk/>
            <pc:sldMk cId="3838676945" sldId="410"/>
            <ac:picMk id="23" creationId="{EBC54A63-8B9D-4B75-8D63-9B3B89C23E3D}"/>
          </ac:picMkLst>
        </pc:picChg>
        <pc:picChg chg="add mod">
          <ac:chgData name="신 주용" userId="ce306e5e72bceba6" providerId="LiveId" clId="{7AFA936B-4FC7-4127-9BD5-06321861A2CF}" dt="2022-04-05T16:27:03.091" v="780" actId="1076"/>
          <ac:picMkLst>
            <pc:docMk/>
            <pc:sldMk cId="3838676945" sldId="410"/>
            <ac:picMk id="26" creationId="{99E78620-72B3-4299-8B2F-60ECD39F6CA4}"/>
          </ac:picMkLst>
        </pc:picChg>
        <pc:picChg chg="add mod">
          <ac:chgData name="신 주용" userId="ce306e5e72bceba6" providerId="LiveId" clId="{7AFA936B-4FC7-4127-9BD5-06321861A2CF}" dt="2022-04-05T16:27:00.631" v="779" actId="1076"/>
          <ac:picMkLst>
            <pc:docMk/>
            <pc:sldMk cId="3838676945" sldId="410"/>
            <ac:picMk id="28" creationId="{10B19DC4-E120-48A6-A274-9185D86F2146}"/>
          </ac:picMkLst>
        </pc:picChg>
        <pc:picChg chg="add mod">
          <ac:chgData name="신 주용" userId="ce306e5e72bceba6" providerId="LiveId" clId="{7AFA936B-4FC7-4127-9BD5-06321861A2CF}" dt="2022-04-05T16:29:02.475" v="1264" actId="1037"/>
          <ac:picMkLst>
            <pc:docMk/>
            <pc:sldMk cId="3838676945" sldId="410"/>
            <ac:picMk id="30" creationId="{ECE70DF3-0F4C-43A0-B03C-7AFDCCB39BF6}"/>
          </ac:picMkLst>
        </pc:picChg>
        <pc:picChg chg="add mod">
          <ac:chgData name="신 주용" userId="ce306e5e72bceba6" providerId="LiveId" clId="{7AFA936B-4FC7-4127-9BD5-06321861A2CF}" dt="2022-04-05T16:29:16.754" v="1274" actId="1037"/>
          <ac:picMkLst>
            <pc:docMk/>
            <pc:sldMk cId="3838676945" sldId="410"/>
            <ac:picMk id="34" creationId="{9BED7466-1692-4384-8DC9-4DD7AD43C869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19872463" sldId="411"/>
        </pc:sldMkLst>
      </pc:sldChg>
      <pc:sldChg chg="addSp delSp modSp add mod">
        <pc:chgData name="신 주용" userId="ce306e5e72bceba6" providerId="LiveId" clId="{7AFA936B-4FC7-4127-9BD5-06321861A2CF}" dt="2022-04-05T16:41:10.236" v="1975" actId="1038"/>
        <pc:sldMkLst>
          <pc:docMk/>
          <pc:sldMk cId="3073551359" sldId="411"/>
        </pc:sldMkLst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9" creationId="{CE9568D0-D8FF-49E5-9E79-C3AE6D410910}"/>
          </ac:spMkLst>
        </pc:spChg>
        <pc:spChg chg="mod">
          <ac:chgData name="신 주용" userId="ce306e5e72bceba6" providerId="LiveId" clId="{7AFA936B-4FC7-4127-9BD5-06321861A2CF}" dt="2022-04-05T16:33:36.049" v="1304" actId="20577"/>
          <ac:spMkLst>
            <pc:docMk/>
            <pc:sldMk cId="3073551359" sldId="411"/>
            <ac:spMk id="14" creationId="{7AA523DA-F32B-4AF2-A924-947D338998C0}"/>
          </ac:spMkLst>
        </pc:spChg>
        <pc:spChg chg="del">
          <ac:chgData name="신 주용" userId="ce306e5e72bceba6" providerId="LiveId" clId="{7AFA936B-4FC7-4127-9BD5-06321861A2CF}" dt="2022-04-05T16:28:47.067" v="1234" actId="478"/>
          <ac:spMkLst>
            <pc:docMk/>
            <pc:sldMk cId="3073551359" sldId="411"/>
            <ac:spMk id="21" creationId="{BAE6CD7E-CE49-4654-8F31-6DAFBCF0C85C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5" creationId="{31D08B8B-3FCE-41D7-9987-73835DA94406}"/>
          </ac:spMkLst>
        </pc:spChg>
        <pc:spChg chg="add mod">
          <ac:chgData name="신 주용" userId="ce306e5e72bceba6" providerId="LiveId" clId="{7AFA936B-4FC7-4127-9BD5-06321861A2CF}" dt="2022-04-05T16:41:10.236" v="1975" actId="1038"/>
          <ac:spMkLst>
            <pc:docMk/>
            <pc:sldMk cId="3073551359" sldId="411"/>
            <ac:spMk id="27" creationId="{E1F928E6-A5CF-47B0-BC44-5BAA252E532A}"/>
          </ac:spMkLst>
        </pc:spChg>
        <pc:spChg chg="mod">
          <ac:chgData name="신 주용" userId="ce306e5e72bceba6" providerId="LiveId" clId="{7AFA936B-4FC7-4127-9BD5-06321861A2CF}" dt="2022-04-05T16:40:26.500" v="1943" actId="20577"/>
          <ac:spMkLst>
            <pc:docMk/>
            <pc:sldMk cId="3073551359" sldId="411"/>
            <ac:spMk id="33" creationId="{D60208E4-B1A2-48A5-BA2B-A8959666D4BC}"/>
          </ac:spMkLst>
        </pc:spChg>
        <pc:picChg chg="add del mod">
          <ac:chgData name="신 주용" userId="ce306e5e72bceba6" providerId="LiveId" clId="{7AFA936B-4FC7-4127-9BD5-06321861A2CF}" dt="2022-04-05T16:28:59.592" v="1241" actId="21"/>
          <ac:picMkLst>
            <pc:docMk/>
            <pc:sldMk cId="3073551359" sldId="411"/>
            <ac:picMk id="3" creationId="{929FE184-26F9-49D3-9702-873E0F2C390F}"/>
          </ac:picMkLst>
        </pc:picChg>
        <pc:picChg chg="add mod modCrop">
          <ac:chgData name="신 주용" userId="ce306e5e72bceba6" providerId="LiveId" clId="{7AFA936B-4FC7-4127-9BD5-06321861A2CF}" dt="2022-04-05T16:41:10.236" v="1975" actId="1038"/>
          <ac:picMkLst>
            <pc:docMk/>
            <pc:sldMk cId="3073551359" sldId="411"/>
            <ac:picMk id="5" creationId="{35052CA5-D780-41A1-B88D-110429C599BB}"/>
          </ac:picMkLst>
        </pc:picChg>
        <pc:picChg chg="del">
          <ac:chgData name="신 주용" userId="ce306e5e72bceba6" providerId="LiveId" clId="{7AFA936B-4FC7-4127-9BD5-06321861A2CF}" dt="2022-04-05T16:28:47.586" v="1235" actId="478"/>
          <ac:picMkLst>
            <pc:docMk/>
            <pc:sldMk cId="3073551359" sldId="411"/>
            <ac:picMk id="23" creationId="{EBC54A63-8B9D-4B75-8D63-9B3B89C23E3D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6" creationId="{99E78620-72B3-4299-8B2F-60ECD39F6CA4}"/>
          </ac:picMkLst>
        </pc:picChg>
        <pc:picChg chg="del">
          <ac:chgData name="신 주용" userId="ce306e5e72bceba6" providerId="LiveId" clId="{7AFA936B-4FC7-4127-9BD5-06321861A2CF}" dt="2022-04-05T16:28:47.067" v="1234" actId="478"/>
          <ac:picMkLst>
            <pc:docMk/>
            <pc:sldMk cId="3073551359" sldId="411"/>
            <ac:picMk id="28" creationId="{10B19DC4-E120-48A6-A274-9185D86F2146}"/>
          </ac:picMkLst>
        </pc:picChg>
        <pc:picChg chg="del">
          <ac:chgData name="신 주용" userId="ce306e5e72bceba6" providerId="LiveId" clId="{7AFA936B-4FC7-4127-9BD5-06321861A2CF}" dt="2022-04-05T16:28:48.088" v="1236" actId="478"/>
          <ac:picMkLst>
            <pc:docMk/>
            <pc:sldMk cId="3073551359" sldId="411"/>
            <ac:picMk id="30" creationId="{ECE70DF3-0F4C-43A0-B03C-7AFDCCB39BF6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03269591" sldId="412"/>
        </pc:sldMkLst>
      </pc:sldChg>
      <pc:sldChg chg="modSp add mod ord">
        <pc:chgData name="신 주용" userId="ce306e5e72bceba6" providerId="LiveId" clId="{7AFA936B-4FC7-4127-9BD5-06321861A2CF}" dt="2022-04-05T16:32:20.307" v="1289" actId="20577"/>
        <pc:sldMkLst>
          <pc:docMk/>
          <pc:sldMk cId="2163547980" sldId="412"/>
        </pc:sldMkLst>
        <pc:spChg chg="mod">
          <ac:chgData name="신 주용" userId="ce306e5e72bceba6" providerId="LiveId" clId="{7AFA936B-4FC7-4127-9BD5-06321861A2CF}" dt="2022-04-05T16:32:20.307" v="1289" actId="20577"/>
          <ac:spMkLst>
            <pc:docMk/>
            <pc:sldMk cId="2163547980" sldId="412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3895909" sldId="413"/>
        </pc:sldMkLst>
      </pc:sldChg>
      <pc:sldChg chg="addSp delSp modSp add mod">
        <pc:chgData name="신 주용" userId="ce306e5e72bceba6" providerId="LiveId" clId="{7AFA936B-4FC7-4127-9BD5-06321861A2CF}" dt="2022-04-05T16:53:43.125" v="2386"/>
        <pc:sldMkLst>
          <pc:docMk/>
          <pc:sldMk cId="1946451660" sldId="413"/>
        </pc:sldMkLst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9" creationId="{CE9568D0-D8FF-49E5-9E79-C3AE6D410910}"/>
          </ac:spMkLst>
        </pc:spChg>
        <pc:spChg chg="ord">
          <ac:chgData name="신 주용" userId="ce306e5e72bceba6" providerId="LiveId" clId="{7AFA936B-4FC7-4127-9BD5-06321861A2CF}" dt="2022-04-05T16:51:36.037" v="2199" actId="166"/>
          <ac:spMkLst>
            <pc:docMk/>
            <pc:sldMk cId="1946451660" sldId="413"/>
            <ac:spMk id="14" creationId="{7AA523DA-F32B-4AF2-A924-947D338998C0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19" creationId="{671EB860-C6CE-441D-8378-103B6ACE04AF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2" creationId="{8DC93E46-AFBC-42CF-B4BA-7355D8A2706B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5" creationId="{31D08B8B-3FCE-41D7-9987-73835DA94406}"/>
          </ac:spMkLst>
        </pc:spChg>
        <pc:spChg chg="add del">
          <ac:chgData name="신 주용" userId="ce306e5e72bceba6" providerId="LiveId" clId="{7AFA936B-4FC7-4127-9BD5-06321861A2CF}" dt="2022-04-05T16:52:15.506" v="2254" actId="22"/>
          <ac:spMkLst>
            <pc:docMk/>
            <pc:sldMk cId="1946451660" sldId="413"/>
            <ac:spMk id="26" creationId="{3938F9D2-8C56-4F31-AAB8-B33CFAEA4AB0}"/>
          </ac:spMkLst>
        </pc:spChg>
        <pc:spChg chg="del">
          <ac:chgData name="신 주용" userId="ce306e5e72bceba6" providerId="LiveId" clId="{7AFA936B-4FC7-4127-9BD5-06321861A2CF}" dt="2022-04-05T16:48:38.122" v="1977" actId="478"/>
          <ac:spMkLst>
            <pc:docMk/>
            <pc:sldMk cId="1946451660" sldId="413"/>
            <ac:spMk id="27" creationId="{E1F928E6-A5CF-47B0-BC44-5BAA252E532A}"/>
          </ac:spMkLst>
        </pc:spChg>
        <pc:spChg chg="add del">
          <ac:chgData name="신 주용" userId="ce306e5e72bceba6" providerId="LiveId" clId="{7AFA936B-4FC7-4127-9BD5-06321861A2CF}" dt="2022-04-05T16:52:16.995" v="2256" actId="22"/>
          <ac:spMkLst>
            <pc:docMk/>
            <pc:sldMk cId="1946451660" sldId="413"/>
            <ac:spMk id="28" creationId="{9EA7B039-B640-4673-8E59-51CA907D56A9}"/>
          </ac:spMkLst>
        </pc:spChg>
        <pc:spChg chg="add mo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29" creationId="{8051CC26-70B4-41FB-9F0D-5F35419E9705}"/>
          </ac:spMkLst>
        </pc:spChg>
        <pc:spChg chg="add del mod">
          <ac:chgData name="신 주용" userId="ce306e5e72bceba6" providerId="LiveId" clId="{7AFA936B-4FC7-4127-9BD5-06321861A2CF}" dt="2022-04-05T16:53:43.125" v="2386"/>
          <ac:spMkLst>
            <pc:docMk/>
            <pc:sldMk cId="1946451660" sldId="413"/>
            <ac:spMk id="30" creationId="{B06C60D6-DA70-4013-B2C7-103874D6329D}"/>
          </ac:spMkLst>
        </pc:spChg>
        <pc:spChg chg="mod ord">
          <ac:chgData name="신 주용" userId="ce306e5e72bceba6" providerId="LiveId" clId="{7AFA936B-4FC7-4127-9BD5-06321861A2CF}" dt="2022-04-05T16:53:11.124" v="2357" actId="1036"/>
          <ac:spMkLst>
            <pc:docMk/>
            <pc:sldMk cId="1946451660" sldId="413"/>
            <ac:spMk id="33" creationId="{D60208E4-B1A2-48A5-BA2B-A8959666D4BC}"/>
          </ac:spMkLst>
        </pc:sp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3" creationId="{AEBDFE57-B8E2-4F8A-8623-95AA650A5DE0}"/>
          </ac:picMkLst>
        </pc:picChg>
        <pc:picChg chg="del">
          <ac:chgData name="신 주용" userId="ce306e5e72bceba6" providerId="LiveId" clId="{7AFA936B-4FC7-4127-9BD5-06321861A2CF}" dt="2022-04-05T16:48:38.122" v="1977" actId="478"/>
          <ac:picMkLst>
            <pc:docMk/>
            <pc:sldMk cId="1946451660" sldId="413"/>
            <ac:picMk id="5" creationId="{35052CA5-D780-41A1-B88D-110429C599BB}"/>
          </ac:picMkLst>
        </pc:picChg>
        <pc:picChg chg="add mod modCrop">
          <ac:chgData name="신 주용" userId="ce306e5e72bceba6" providerId="LiveId" clId="{7AFA936B-4FC7-4127-9BD5-06321861A2CF}" dt="2022-04-05T16:53:11.124" v="2357" actId="1036"/>
          <ac:picMkLst>
            <pc:docMk/>
            <pc:sldMk cId="1946451660" sldId="413"/>
            <ac:picMk id="10" creationId="{23671D44-E485-46A9-809B-3DAA5BACB99F}"/>
          </ac:picMkLst>
        </pc:picChg>
      </pc:sldChg>
      <pc:sldChg chg="addSp delSp modSp add mod">
        <pc:chgData name="신 주용" userId="ce306e5e72bceba6" providerId="LiveId" clId="{7AFA936B-4FC7-4127-9BD5-06321861A2CF}" dt="2022-04-05T16:54:02.876" v="2522" actId="1076"/>
        <pc:sldMkLst>
          <pc:docMk/>
          <pc:sldMk cId="3222584118" sldId="414"/>
        </pc:sldMkLst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19" creationId="{671EB860-C6CE-441D-8378-103B6ACE04AF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2" creationId="{8DC93E46-AFBC-42CF-B4BA-7355D8A2706B}"/>
          </ac:spMkLst>
        </pc:spChg>
        <pc:spChg chg="add mod">
          <ac:chgData name="신 주용" userId="ce306e5e72bceba6" providerId="LiveId" clId="{7AFA936B-4FC7-4127-9BD5-06321861A2CF}" dt="2022-04-05T16:54:02.876" v="2522" actId="1076"/>
          <ac:spMkLst>
            <pc:docMk/>
            <pc:sldMk cId="3222584118" sldId="414"/>
            <ac:spMk id="23" creationId="{17CC3745-3586-4C81-B905-EE034C614A42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29" creationId="{8051CC26-70B4-41FB-9F0D-5F35419E9705}"/>
          </ac:spMkLst>
        </pc:spChg>
        <pc:spChg chg="del">
          <ac:chgData name="신 주용" userId="ce306e5e72bceba6" providerId="LiveId" clId="{7AFA936B-4FC7-4127-9BD5-06321861A2CF}" dt="2022-04-05T16:53:18.667" v="2359" actId="478"/>
          <ac:spMkLst>
            <pc:docMk/>
            <pc:sldMk cId="3222584118" sldId="414"/>
            <ac:spMk id="33" creationId="{D60208E4-B1A2-48A5-BA2B-A8959666D4BC}"/>
          </ac:spMkLst>
        </pc:sp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3" creationId="{AEBDFE57-B8E2-4F8A-8623-95AA650A5DE0}"/>
          </ac:picMkLst>
        </pc:picChg>
        <pc:picChg chg="add mod ord">
          <ac:chgData name="신 주용" userId="ce306e5e72bceba6" providerId="LiveId" clId="{7AFA936B-4FC7-4127-9BD5-06321861A2CF}" dt="2022-04-05T16:53:38.811" v="2384" actId="1037"/>
          <ac:picMkLst>
            <pc:docMk/>
            <pc:sldMk cId="3222584118" sldId="414"/>
            <ac:picMk id="4" creationId="{937799EF-F144-4F1E-89B2-C94296B6F15E}"/>
          </ac:picMkLst>
        </pc:picChg>
        <pc:picChg chg="add mod">
          <ac:chgData name="신 주용" userId="ce306e5e72bceba6" providerId="LiveId" clId="{7AFA936B-4FC7-4127-9BD5-06321861A2CF}" dt="2022-04-05T16:53:35.359" v="2370" actId="1076"/>
          <ac:picMkLst>
            <pc:docMk/>
            <pc:sldMk cId="3222584118" sldId="414"/>
            <ac:picMk id="9" creationId="{0FD0CBA9-3BD4-4719-B93D-7906EDE4A4A5}"/>
          </ac:picMkLst>
        </pc:picChg>
        <pc:picChg chg="del">
          <ac:chgData name="신 주용" userId="ce306e5e72bceba6" providerId="LiveId" clId="{7AFA936B-4FC7-4127-9BD5-06321861A2CF}" dt="2022-04-05T16:53:18.667" v="2359" actId="478"/>
          <ac:picMkLst>
            <pc:docMk/>
            <pc:sldMk cId="3222584118" sldId="414"/>
            <ac:picMk id="10" creationId="{23671D44-E485-46A9-809B-3DAA5BACB99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272787713" sldId="414"/>
        </pc:sldMkLst>
      </pc:sldChg>
      <pc:sldChg chg="addSp delSp modSp add mod">
        <pc:chgData name="신 주용" userId="ce306e5e72bceba6" providerId="LiveId" clId="{7AFA936B-4FC7-4127-9BD5-06321861A2CF}" dt="2022-04-05T16:55:02.609" v="2722" actId="1035"/>
        <pc:sldMkLst>
          <pc:docMk/>
          <pc:sldMk cId="909977561" sldId="415"/>
        </pc:sldMkLst>
        <pc:spChg chg="add mod">
          <ac:chgData name="신 주용" userId="ce306e5e72bceba6" providerId="LiveId" clId="{7AFA936B-4FC7-4127-9BD5-06321861A2CF}" dt="2022-04-05T16:55:02.609" v="2722" actId="1035"/>
          <ac:spMkLst>
            <pc:docMk/>
            <pc:sldMk cId="909977561" sldId="415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6:54:13.156" v="2524" actId="478"/>
          <ac:spMkLst>
            <pc:docMk/>
            <pc:sldMk cId="909977561" sldId="415"/>
            <ac:spMk id="23" creationId="{17CC3745-3586-4C81-B905-EE034C614A42}"/>
          </ac:spMkLst>
        </pc:spChg>
        <pc:picChg chg="add mod">
          <ac:chgData name="신 주용" userId="ce306e5e72bceba6" providerId="LiveId" clId="{7AFA936B-4FC7-4127-9BD5-06321861A2CF}" dt="2022-04-05T16:55:02.609" v="2722" actId="1035"/>
          <ac:picMkLst>
            <pc:docMk/>
            <pc:sldMk cId="909977561" sldId="415"/>
            <ac:picMk id="3" creationId="{8DFA1FCB-393D-4720-9BEA-038504951CBD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4" creationId="{937799EF-F144-4F1E-89B2-C94296B6F15E}"/>
          </ac:picMkLst>
        </pc:picChg>
        <pc:picChg chg="del">
          <ac:chgData name="신 주용" userId="ce306e5e72bceba6" providerId="LiveId" clId="{7AFA936B-4FC7-4127-9BD5-06321861A2CF}" dt="2022-04-05T16:54:13.156" v="2524" actId="478"/>
          <ac:picMkLst>
            <pc:docMk/>
            <pc:sldMk cId="909977561" sldId="415"/>
            <ac:picMk id="9" creationId="{0FD0CBA9-3BD4-4719-B93D-7906EDE4A4A5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009028657" sldId="415"/>
        </pc:sldMkLst>
      </pc:sldChg>
      <pc:sldChg chg="modSp add mod ord">
        <pc:chgData name="신 주용" userId="ce306e5e72bceba6" providerId="LiveId" clId="{7AFA936B-4FC7-4127-9BD5-06321861A2CF}" dt="2022-04-05T16:55:49.057" v="2750"/>
        <pc:sldMkLst>
          <pc:docMk/>
          <pc:sldMk cId="3113330402" sldId="416"/>
        </pc:sldMkLst>
        <pc:spChg chg="mod">
          <ac:chgData name="신 주용" userId="ce306e5e72bceba6" providerId="LiveId" clId="{7AFA936B-4FC7-4127-9BD5-06321861A2CF}" dt="2022-04-05T16:55:49.057" v="2750"/>
          <ac:spMkLst>
            <pc:docMk/>
            <pc:sldMk cId="3113330402" sldId="416"/>
            <ac:spMk id="36" creationId="{C87EE3C9-854B-49A6-99D9-2933E19EAD82}"/>
          </ac:spMkLst>
        </pc:sp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738122872" sldId="416"/>
        </pc:sldMkLst>
      </pc:sldChg>
      <pc:sldChg chg="addSp delSp modSp add mod ord">
        <pc:chgData name="신 주용" userId="ce306e5e72bceba6" providerId="LiveId" clId="{7AFA936B-4FC7-4127-9BD5-06321861A2CF}" dt="2022-04-05T17:38:44.362" v="4186" actId="1037"/>
        <pc:sldMkLst>
          <pc:docMk/>
          <pc:sldMk cId="215536083" sldId="417"/>
        </pc:sldMkLst>
        <pc:spChg chg="mod">
          <ac:chgData name="신 주용" userId="ce306e5e72bceba6" providerId="LiveId" clId="{7AFA936B-4FC7-4127-9BD5-06321861A2CF}" dt="2022-04-05T16:55:54.658" v="2778"/>
          <ac:spMkLst>
            <pc:docMk/>
            <pc:sldMk cId="215536083" sldId="417"/>
            <ac:spMk id="14" creationId="{7AA523DA-F32B-4AF2-A924-947D338998C0}"/>
          </ac:spMkLst>
        </pc:spChg>
        <pc:spChg chg="mod ord">
          <ac:chgData name="신 주용" userId="ce306e5e72bceba6" providerId="LiveId" clId="{7AFA936B-4FC7-4127-9BD5-06321861A2CF}" dt="2022-04-05T17:36:34.036" v="3842" actId="1035"/>
          <ac:spMkLst>
            <pc:docMk/>
            <pc:sldMk cId="215536083" sldId="417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8:44.362" v="4186" actId="1037"/>
          <ac:spMkLst>
            <pc:docMk/>
            <pc:sldMk cId="215536083" sldId="417"/>
            <ac:spMk id="22" creationId="{934B3428-C6EE-4C0B-B295-1EE6F94FF58A}"/>
          </ac:spMkLst>
        </pc:spChg>
        <pc:picChg chg="del">
          <ac:chgData name="신 주용" userId="ce306e5e72bceba6" providerId="LiveId" clId="{7AFA936B-4FC7-4127-9BD5-06321861A2CF}" dt="2022-04-05T16:55:55.461" v="2779" actId="478"/>
          <ac:picMkLst>
            <pc:docMk/>
            <pc:sldMk cId="215536083" sldId="417"/>
            <ac:picMk id="3" creationId="{8DFA1FCB-393D-4720-9BEA-038504951CBD}"/>
          </ac:picMkLst>
        </pc:picChg>
        <pc:picChg chg="add mod">
          <ac:chgData name="신 주용" userId="ce306e5e72bceba6" providerId="LiveId" clId="{7AFA936B-4FC7-4127-9BD5-06321861A2CF}" dt="2022-04-05T17:37:28.869" v="3855" actId="14100"/>
          <ac:picMkLst>
            <pc:docMk/>
            <pc:sldMk cId="215536083" sldId="417"/>
            <ac:picMk id="4" creationId="{0F410ED9-0D93-4624-A78E-93A63B4F2B84}"/>
          </ac:picMkLst>
        </pc:picChg>
        <pc:picChg chg="add del mod">
          <ac:chgData name="신 주용" userId="ce306e5e72bceba6" providerId="LiveId" clId="{7AFA936B-4FC7-4127-9BD5-06321861A2CF}" dt="2022-04-05T17:37:09.523" v="3845" actId="478"/>
          <ac:picMkLst>
            <pc:docMk/>
            <pc:sldMk cId="215536083" sldId="417"/>
            <ac:picMk id="9" creationId="{A1845A0A-27DA-4FF2-B74A-4DCB7990AAD9}"/>
          </ac:picMkLst>
        </pc:picChg>
        <pc:picChg chg="add del mod">
          <ac:chgData name="신 주용" userId="ce306e5e72bceba6" providerId="LiveId" clId="{7AFA936B-4FC7-4127-9BD5-06321861A2CF}" dt="2022-04-05T17:37:20.314" v="3851" actId="478"/>
          <ac:picMkLst>
            <pc:docMk/>
            <pc:sldMk cId="215536083" sldId="417"/>
            <ac:picMk id="12" creationId="{42FF8D7B-DA11-49BF-8FFE-56679965C75B}"/>
          </ac:picMkLst>
        </pc:picChg>
        <pc:picChg chg="add mod">
          <ac:chgData name="신 주용" userId="ce306e5e72bceba6" providerId="LiveId" clId="{7AFA936B-4FC7-4127-9BD5-06321861A2CF}" dt="2022-04-05T17:37:36.614" v="3858" actId="1076"/>
          <ac:picMkLst>
            <pc:docMk/>
            <pc:sldMk cId="215536083" sldId="417"/>
            <ac:picMk id="18" creationId="{BE38882A-695E-4F09-907A-638FC76364F2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819483858" sldId="417"/>
        </pc:sldMkLst>
      </pc:sldChg>
      <pc:sldChg chg="addSp delSp modSp add mod">
        <pc:chgData name="신 주용" userId="ce306e5e72bceba6" providerId="LiveId" clId="{7AFA936B-4FC7-4127-9BD5-06321861A2CF}" dt="2022-04-05T17:33:03.602" v="3530" actId="207"/>
        <pc:sldMkLst>
          <pc:docMk/>
          <pc:sldMk cId="2514242444" sldId="418"/>
        </pc:sldMkLst>
        <pc:spChg chg="add mod">
          <ac:chgData name="신 주용" userId="ce306e5e72bceba6" providerId="LiveId" clId="{7AFA936B-4FC7-4127-9BD5-06321861A2CF}" dt="2022-04-05T17:31:57.768" v="3486" actId="208"/>
          <ac:spMkLst>
            <pc:docMk/>
            <pc:sldMk cId="2514242444" sldId="418"/>
            <ac:spMk id="10" creationId="{8544CFAA-B88A-4C8D-862E-8D393C2D664F}"/>
          </ac:spMkLst>
        </pc:spChg>
        <pc:spChg chg="add mod">
          <ac:chgData name="신 주용" userId="ce306e5e72bceba6" providerId="LiveId" clId="{7AFA936B-4FC7-4127-9BD5-06321861A2CF}" dt="2022-04-05T17:32:53.174" v="3527" actId="14100"/>
          <ac:spMkLst>
            <pc:docMk/>
            <pc:sldMk cId="2514242444" sldId="418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3:03.602" v="3530" actId="207"/>
          <ac:spMkLst>
            <pc:docMk/>
            <pc:sldMk cId="2514242444" sldId="418"/>
            <ac:spMk id="17" creationId="{413AE451-0815-4A40-8E84-00CAB5C76F16}"/>
          </ac:spMkLst>
        </pc:spChg>
        <pc:spChg chg="add mod">
          <ac:chgData name="신 주용" userId="ce306e5e72bceba6" providerId="LiveId" clId="{7AFA936B-4FC7-4127-9BD5-06321861A2CF}" dt="2022-04-05T17:32:57.990" v="3529" actId="1076"/>
          <ac:spMkLst>
            <pc:docMk/>
            <pc:sldMk cId="2514242444" sldId="418"/>
            <ac:spMk id="20" creationId="{0BC945FA-0424-4141-9425-8EBC05E47E33}"/>
          </ac:spMkLst>
        </pc:spChg>
        <pc:picChg chg="add mod">
          <ac:chgData name="신 주용" userId="ce306e5e72bceba6" providerId="LiveId" clId="{7AFA936B-4FC7-4127-9BD5-06321861A2CF}" dt="2022-04-05T17:31:30.907" v="3479" actId="1076"/>
          <ac:picMkLst>
            <pc:docMk/>
            <pc:sldMk cId="2514242444" sldId="418"/>
            <ac:picMk id="3" creationId="{8EB41F28-660C-4525-895D-C6B758D0D0B6}"/>
          </ac:picMkLst>
        </pc:picChg>
        <pc:picChg chg="del">
          <ac:chgData name="신 주용" userId="ce306e5e72bceba6" providerId="LiveId" clId="{7AFA936B-4FC7-4127-9BD5-06321861A2CF}" dt="2022-04-05T17:28:39.814" v="3104" actId="478"/>
          <ac:picMkLst>
            <pc:docMk/>
            <pc:sldMk cId="2514242444" sldId="418"/>
            <ac:picMk id="4" creationId="{0F410ED9-0D93-4624-A78E-93A63B4F2B84}"/>
          </ac:picMkLst>
        </pc:picChg>
        <pc:picChg chg="add mod">
          <ac:chgData name="신 주용" userId="ce306e5e72bceba6" providerId="LiveId" clId="{7AFA936B-4FC7-4127-9BD5-06321861A2CF}" dt="2022-04-05T17:31:32.498" v="3480" actId="1076"/>
          <ac:picMkLst>
            <pc:docMk/>
            <pc:sldMk cId="2514242444" sldId="418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3320835239" sldId="418"/>
        </pc:sldMkLst>
      </pc:sldChg>
      <pc:sldChg chg="addSp delSp modSp add mod">
        <pc:chgData name="신 주용" userId="ce306e5e72bceba6" providerId="LiveId" clId="{7AFA936B-4FC7-4127-9BD5-06321861A2CF}" dt="2022-04-05T17:35:21.032" v="3815" actId="207"/>
        <pc:sldMkLst>
          <pc:docMk/>
          <pc:sldMk cId="1326099218" sldId="419"/>
        </pc:sldMkLst>
        <pc:spChg chg="mod ord">
          <ac:chgData name="신 주용" userId="ce306e5e72bceba6" providerId="LiveId" clId="{7AFA936B-4FC7-4127-9BD5-06321861A2CF}" dt="2022-04-05T17:34:45.547" v="3542" actId="14100"/>
          <ac:spMkLst>
            <pc:docMk/>
            <pc:sldMk cId="1326099218" sldId="419"/>
            <ac:spMk id="10" creationId="{8544CFAA-B88A-4C8D-862E-8D393C2D664F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12" creationId="{564C60E4-6664-4604-B594-95FF3D9EBB0B}"/>
          </ac:spMkLst>
        </pc:spChg>
        <pc:spChg chg="mod">
          <ac:chgData name="신 주용" userId="ce306e5e72bceba6" providerId="LiveId" clId="{7AFA936B-4FC7-4127-9BD5-06321861A2CF}" dt="2022-04-05T17:35:21.032" v="3815" actId="207"/>
          <ac:spMkLst>
            <pc:docMk/>
            <pc:sldMk cId="1326099218" sldId="419"/>
            <ac:spMk id="17" creationId="{413AE451-0815-4A40-8E84-00CAB5C76F16}"/>
          </ac:spMkLst>
        </pc:spChg>
        <pc:spChg chg="del">
          <ac:chgData name="신 주용" userId="ce306e5e72bceba6" providerId="LiveId" clId="{7AFA936B-4FC7-4127-9BD5-06321861A2CF}" dt="2022-04-05T17:34:28.527" v="3533" actId="478"/>
          <ac:spMkLst>
            <pc:docMk/>
            <pc:sldMk cId="1326099218" sldId="419"/>
            <ac:spMk id="20" creationId="{0BC945FA-0424-4141-9425-8EBC05E47E33}"/>
          </ac:spMkLst>
        </pc:spChg>
        <pc:picChg chg="del">
          <ac:chgData name="신 주용" userId="ce306e5e72bceba6" providerId="LiveId" clId="{7AFA936B-4FC7-4127-9BD5-06321861A2CF}" dt="2022-04-05T17:34:25.420" v="3532" actId="478"/>
          <ac:picMkLst>
            <pc:docMk/>
            <pc:sldMk cId="1326099218" sldId="419"/>
            <ac:picMk id="3" creationId="{8EB41F28-660C-4525-895D-C6B758D0D0B6}"/>
          </ac:picMkLst>
        </pc:picChg>
        <pc:picChg chg="add mod">
          <ac:chgData name="신 주용" userId="ce306e5e72bceba6" providerId="LiveId" clId="{7AFA936B-4FC7-4127-9BD5-06321861A2CF}" dt="2022-04-05T17:34:40.254" v="3540" actId="1076"/>
          <ac:picMkLst>
            <pc:docMk/>
            <pc:sldMk cId="1326099218" sldId="419"/>
            <ac:picMk id="4" creationId="{34EEB6B3-F1A0-429F-B91D-0AACEDC3B1B2}"/>
          </ac:picMkLst>
        </pc:picChg>
        <pc:picChg chg="del">
          <ac:chgData name="신 주용" userId="ce306e5e72bceba6" providerId="LiveId" clId="{7AFA936B-4FC7-4127-9BD5-06321861A2CF}" dt="2022-04-05T17:34:28.897" v="3534" actId="478"/>
          <ac:picMkLst>
            <pc:docMk/>
            <pc:sldMk cId="1326099218" sldId="419"/>
            <ac:picMk id="9" creationId="{1AC7C1A2-805A-46F6-A684-A9AFB7EE94CF}"/>
          </ac:picMkLst>
        </pc:picChg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778979147" sldId="41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54131" sldId="420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036485984" sldId="421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39834902" sldId="422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79014028" sldId="423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1032571639" sldId="424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245459346" sldId="425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4172930339" sldId="426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792029282" sldId="427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181536615" sldId="428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269050667" sldId="429"/>
        </pc:sldMkLst>
      </pc:sldChg>
      <pc:sldChg chg="del">
        <pc:chgData name="신 주용" userId="ce306e5e72bceba6" providerId="LiveId" clId="{7AFA936B-4FC7-4127-9BD5-06321861A2CF}" dt="2022-04-05T16:15:28.915" v="115" actId="47"/>
        <pc:sldMkLst>
          <pc:docMk/>
          <pc:sldMk cId="862670545" sldId="430"/>
        </pc:sldMkLst>
      </pc:sldChg>
    </pc:docChg>
  </pc:docChgLst>
  <pc:docChgLst>
    <pc:chgData name="신 주용" userId="ce306e5e72bceba6" providerId="LiveId" clId="{576F9174-7A43-42C6-9F40-1154D723EC77}"/>
    <pc:docChg chg="undo custSel addSld delSld modSld sldOrd">
      <pc:chgData name="신 주용" userId="ce306e5e72bceba6" providerId="LiveId" clId="{576F9174-7A43-42C6-9F40-1154D723EC77}" dt="2022-05-01T07:50:37.823" v="4668" actId="1035"/>
      <pc:docMkLst>
        <pc:docMk/>
      </pc:docMkLst>
      <pc:sldChg chg="modSp mod">
        <pc:chgData name="신 주용" userId="ce306e5e72bceba6" providerId="LiveId" clId="{576F9174-7A43-42C6-9F40-1154D723EC77}" dt="2022-05-01T07:46:30.144" v="3926"/>
        <pc:sldMkLst>
          <pc:docMk/>
          <pc:sldMk cId="109162043" sldId="368"/>
        </pc:sldMkLst>
        <pc:spChg chg="mod">
          <ac:chgData name="신 주용" userId="ce306e5e72bceba6" providerId="LiveId" clId="{576F9174-7A43-42C6-9F40-1154D723EC77}" dt="2022-05-01T07:46:30.144" v="3926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576F9174-7A43-42C6-9F40-1154D723EC77}" dt="2022-05-01T07:46:37.449" v="3931"/>
        <pc:sldMkLst>
          <pc:docMk/>
          <pc:sldMk cId="2782456046" sldId="376"/>
        </pc:sldMkLst>
        <pc:spChg chg="mod">
          <ac:chgData name="신 주용" userId="ce306e5e72bceba6" providerId="LiveId" clId="{576F9174-7A43-42C6-9F40-1154D723EC77}" dt="2022-05-01T07:46:37.449" v="3931"/>
          <ac:spMkLst>
            <pc:docMk/>
            <pc:sldMk cId="2782456046" sldId="376"/>
            <ac:spMk id="14" creationId="{7AA523DA-F32B-4AF2-A924-947D338998C0}"/>
          </ac:spMkLst>
        </pc:spChg>
      </pc:sldChg>
      <pc:sldChg chg="addSp delSp modSp mod">
        <pc:chgData name="신 주용" userId="ce306e5e72bceba6" providerId="LiveId" clId="{576F9174-7A43-42C6-9F40-1154D723EC77}" dt="2022-05-01T05:37:42.046" v="122" actId="22"/>
        <pc:sldMkLst>
          <pc:docMk/>
          <pc:sldMk cId="1291928749" sldId="408"/>
        </pc:sldMkLst>
        <pc:spChg chg="mod">
          <ac:chgData name="신 주용" userId="ce306e5e72bceba6" providerId="LiveId" clId="{576F9174-7A43-42C6-9F40-1154D723EC77}" dt="2022-05-01T05:20:34.965" v="102" actId="20577"/>
          <ac:spMkLst>
            <pc:docMk/>
            <pc:sldMk cId="1291928749" sldId="408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5:20:41.143" v="104" actId="1076"/>
          <ac:picMkLst>
            <pc:docMk/>
            <pc:sldMk cId="1291928749" sldId="408"/>
            <ac:picMk id="3" creationId="{B4DB2052-D522-4E3A-A3AC-C108989D48EB}"/>
          </ac:picMkLst>
        </pc:picChg>
        <pc:picChg chg="add del">
          <ac:chgData name="신 주용" userId="ce306e5e72bceba6" providerId="LiveId" clId="{576F9174-7A43-42C6-9F40-1154D723EC77}" dt="2022-05-01T05:37:42.046" v="122" actId="22"/>
          <ac:picMkLst>
            <pc:docMk/>
            <pc:sldMk cId="1291928749" sldId="408"/>
            <ac:picMk id="4" creationId="{E3557909-17AF-4B02-9D8A-D76445F65D2A}"/>
          </ac:picMkLst>
        </pc:picChg>
        <pc:picChg chg="del">
          <ac:chgData name="신 주용" userId="ce306e5e72bceba6" providerId="LiveId" clId="{576F9174-7A43-42C6-9F40-1154D723EC77}" dt="2022-05-01T05:20:15.059" v="56" actId="478"/>
          <ac:picMkLst>
            <pc:docMk/>
            <pc:sldMk cId="1291928749" sldId="408"/>
            <ac:picMk id="5" creationId="{077EEC42-57CD-4760-84FD-C86B3DBEF051}"/>
          </ac:picMkLst>
        </pc:picChg>
      </pc:sldChg>
      <pc:sldChg chg="addSp delSp modSp add mod ord">
        <pc:chgData name="신 주용" userId="ce306e5e72bceba6" providerId="LiveId" clId="{576F9174-7A43-42C6-9F40-1154D723EC77}" dt="2022-05-01T06:18:06.725" v="2805" actId="1076"/>
        <pc:sldMkLst>
          <pc:docMk/>
          <pc:sldMk cId="826883831" sldId="409"/>
        </pc:sldMkLst>
        <pc:spChg chg="mod">
          <ac:chgData name="신 주용" userId="ce306e5e72bceba6" providerId="LiveId" clId="{576F9174-7A43-42C6-9F40-1154D723EC77}" dt="2022-05-01T05:50:56.925" v="805"/>
          <ac:spMkLst>
            <pc:docMk/>
            <pc:sldMk cId="826883831" sldId="409"/>
            <ac:spMk id="14" creationId="{7AA523DA-F32B-4AF2-A924-947D338998C0}"/>
          </ac:spMkLst>
        </pc:spChg>
        <pc:spChg chg="add mod">
          <ac:chgData name="신 주용" userId="ce306e5e72bceba6" providerId="LiveId" clId="{576F9174-7A43-42C6-9F40-1154D723EC77}" dt="2022-05-01T06:18:06.725" v="2805" actId="1076"/>
          <ac:spMkLst>
            <pc:docMk/>
            <pc:sldMk cId="826883831" sldId="409"/>
            <ac:spMk id="16" creationId="{0447B948-C2C2-4321-9DA5-3979FE18F33A}"/>
          </ac:spMkLst>
        </pc:spChg>
        <pc:spChg chg="del mod">
          <ac:chgData name="신 주용" userId="ce306e5e72bceba6" providerId="LiveId" clId="{576F9174-7A43-42C6-9F40-1154D723EC77}" dt="2022-05-01T06:16:53.909" v="2500" actId="478"/>
          <ac:spMkLst>
            <pc:docMk/>
            <pc:sldMk cId="826883831" sldId="409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32:28.658" v="108" actId="478"/>
          <ac:picMkLst>
            <pc:docMk/>
            <pc:sldMk cId="826883831" sldId="409"/>
            <ac:picMk id="3" creationId="{B4DB2052-D522-4E3A-A3AC-C108989D48EB}"/>
          </ac:picMkLst>
        </pc:picChg>
        <pc:picChg chg="add mod modCrop">
          <ac:chgData name="신 주용" userId="ce306e5e72bceba6" providerId="LiveId" clId="{576F9174-7A43-42C6-9F40-1154D723EC77}" dt="2022-05-01T06:17:04.228" v="2528" actId="1076"/>
          <ac:picMkLst>
            <pc:docMk/>
            <pc:sldMk cId="826883831" sldId="409"/>
            <ac:picMk id="4" creationId="{AFEC4BB1-2AEE-4FF5-86EF-8EDD6B11EBE6}"/>
          </ac:picMkLst>
        </pc:picChg>
        <pc:picChg chg="add mod">
          <ac:chgData name="신 주용" userId="ce306e5e72bceba6" providerId="LiveId" clId="{576F9174-7A43-42C6-9F40-1154D723EC77}" dt="2022-05-01T06:16:58.296" v="2525" actId="1036"/>
          <ac:picMkLst>
            <pc:docMk/>
            <pc:sldMk cId="826883831" sldId="409"/>
            <ac:picMk id="9" creationId="{DA2DCF1F-0256-4A09-81A0-7A15F120A3D5}"/>
          </ac:picMkLst>
        </pc:picChg>
      </pc:sldChg>
      <pc:sldChg chg="del">
        <pc:chgData name="신 주용" userId="ce306e5e72bceba6" providerId="LiveId" clId="{576F9174-7A43-42C6-9F40-1154D723EC77}" dt="2022-05-01T05:32:17.986" v="105" actId="47"/>
        <pc:sldMkLst>
          <pc:docMk/>
          <pc:sldMk cId="2857458597" sldId="409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491371868" sldId="410"/>
        </pc:sldMkLst>
      </pc:sldChg>
      <pc:sldChg chg="addSp delSp modSp add mod">
        <pc:chgData name="신 주용" userId="ce306e5e72bceba6" providerId="LiveId" clId="{576F9174-7A43-42C6-9F40-1154D723EC77}" dt="2022-05-01T06:22:42.033" v="3650" actId="1035"/>
        <pc:sldMkLst>
          <pc:docMk/>
          <pc:sldMk cId="3637674385" sldId="410"/>
        </pc:sldMkLst>
        <pc:spChg chg="mod">
          <ac:chgData name="신 주용" userId="ce306e5e72bceba6" providerId="LiveId" clId="{576F9174-7A43-42C6-9F40-1154D723EC77}" dt="2022-05-01T06:21:52.382" v="3495" actId="20577"/>
          <ac:spMkLst>
            <pc:docMk/>
            <pc:sldMk cId="3637674385" sldId="410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6:22:42.033" v="3650" actId="1035"/>
          <ac:spMkLst>
            <pc:docMk/>
            <pc:sldMk cId="3637674385" sldId="410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6:22:28.993" v="3598" actId="1035"/>
          <ac:picMkLst>
            <pc:docMk/>
            <pc:sldMk cId="3637674385" sldId="410"/>
            <ac:picMk id="3" creationId="{6116FE39-5DAD-4569-A1FB-F2D8803E2B70}"/>
          </ac:picMkLst>
        </pc:picChg>
        <pc:picChg chg="add del">
          <ac:chgData name="신 주용" userId="ce306e5e72bceba6" providerId="LiveId" clId="{576F9174-7A43-42C6-9F40-1154D723EC77}" dt="2022-05-01T05:37:48.157" v="127" actId="478"/>
          <ac:picMkLst>
            <pc:docMk/>
            <pc:sldMk cId="3637674385" sldId="410"/>
            <ac:picMk id="4" creationId="{AFEC4BB1-2AEE-4FF5-86EF-8EDD6B11EBE6}"/>
          </ac:picMkLst>
        </pc:picChg>
        <pc:picChg chg="del">
          <ac:chgData name="신 주용" userId="ce306e5e72bceba6" providerId="LiveId" clId="{576F9174-7A43-42C6-9F40-1154D723EC77}" dt="2022-05-01T05:37:49.019" v="128" actId="478"/>
          <ac:picMkLst>
            <pc:docMk/>
            <pc:sldMk cId="3637674385" sldId="410"/>
            <ac:picMk id="9" creationId="{DA2DCF1F-0256-4A09-81A0-7A15F120A3D5}"/>
          </ac:picMkLst>
        </pc:picChg>
        <pc:picChg chg="add mod">
          <ac:chgData name="신 주용" userId="ce306e5e72bceba6" providerId="LiveId" clId="{576F9174-7A43-42C6-9F40-1154D723EC77}" dt="2022-05-01T06:22:28.993" v="3598" actId="1035"/>
          <ac:picMkLst>
            <pc:docMk/>
            <pc:sldMk cId="3637674385" sldId="410"/>
            <ac:picMk id="10" creationId="{51BE06FC-B9D5-4C10-9AE2-5A3CEDEB3951}"/>
          </ac:picMkLst>
        </pc:picChg>
      </pc:sldChg>
      <pc:sldChg chg="new del">
        <pc:chgData name="신 주용" userId="ce306e5e72bceba6" providerId="LiveId" clId="{576F9174-7A43-42C6-9F40-1154D723EC77}" dt="2022-05-01T05:53:11.778" v="955" actId="47"/>
        <pc:sldMkLst>
          <pc:docMk/>
          <pc:sldMk cId="814522227" sldId="411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587615138" sldId="411"/>
        </pc:sldMkLst>
      </pc:sldChg>
      <pc:sldChg chg="addSp delSp modSp add mod">
        <pc:chgData name="신 주용" userId="ce306e5e72bceba6" providerId="LiveId" clId="{576F9174-7A43-42C6-9F40-1154D723EC77}" dt="2022-05-01T05:43:52.716" v="385" actId="1036"/>
        <pc:sldMkLst>
          <pc:docMk/>
          <pc:sldMk cId="155827301" sldId="412"/>
        </pc:sldMkLst>
        <pc:spChg chg="mod">
          <ac:chgData name="신 주용" userId="ce306e5e72bceba6" providerId="LiveId" clId="{576F9174-7A43-42C6-9F40-1154D723EC77}" dt="2022-05-01T05:42:06.382" v="199"/>
          <ac:spMkLst>
            <pc:docMk/>
            <pc:sldMk cId="155827301" sldId="412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5:43:52.716" v="385" actId="1036"/>
          <ac:spMkLst>
            <pc:docMk/>
            <pc:sldMk cId="155827301" sldId="412"/>
            <ac:spMk id="22" creationId="{7DECE097-150E-43D5-89D5-9F61AE2C04C5}"/>
          </ac:spMkLst>
        </pc:spChg>
        <pc:grpChg chg="mod">
          <ac:chgData name="신 주용" userId="ce306e5e72bceba6" providerId="LiveId" clId="{576F9174-7A43-42C6-9F40-1154D723EC77}" dt="2022-05-01T05:43:16.492" v="214" actId="1076"/>
          <ac:grpSpMkLst>
            <pc:docMk/>
            <pc:sldMk cId="155827301" sldId="412"/>
            <ac:grpSpMk id="15" creationId="{00000000-0000-0000-0000-000000000000}"/>
          </ac:grpSpMkLst>
        </pc:grpChg>
        <pc:picChg chg="del">
          <ac:chgData name="신 주용" userId="ce306e5e72bceba6" providerId="LiveId" clId="{576F9174-7A43-42C6-9F40-1154D723EC77}" dt="2022-05-01T05:42:00.539" v="168" actId="478"/>
          <ac:picMkLst>
            <pc:docMk/>
            <pc:sldMk cId="155827301" sldId="412"/>
            <ac:picMk id="3" creationId="{B4DB2052-D522-4E3A-A3AC-C108989D48EB}"/>
          </ac:picMkLst>
        </pc:picChg>
        <pc:picChg chg="add mod ord">
          <ac:chgData name="신 주용" userId="ce306e5e72bceba6" providerId="LiveId" clId="{576F9174-7A43-42C6-9F40-1154D723EC77}" dt="2022-05-01T05:43:23.195" v="216" actId="1076"/>
          <ac:picMkLst>
            <pc:docMk/>
            <pc:sldMk cId="155827301" sldId="412"/>
            <ac:picMk id="4" creationId="{5FE974FC-7F55-4E13-B287-301D90B8E5A1}"/>
          </ac:picMkLst>
        </pc:picChg>
        <pc:picChg chg="add mod">
          <ac:chgData name="신 주용" userId="ce306e5e72bceba6" providerId="LiveId" clId="{576F9174-7A43-42C6-9F40-1154D723EC77}" dt="2022-05-01T05:43:23.195" v="216" actId="1076"/>
          <ac:picMkLst>
            <pc:docMk/>
            <pc:sldMk cId="155827301" sldId="412"/>
            <ac:picMk id="9" creationId="{CAFCC79F-7313-44CE-9C3D-19B46758E186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71621502" sldId="412"/>
        </pc:sldMkLst>
      </pc:sldChg>
      <pc:sldChg chg="addSp delSp modSp add mod">
        <pc:chgData name="신 주용" userId="ce306e5e72bceba6" providerId="LiveId" clId="{576F9174-7A43-42C6-9F40-1154D723EC77}" dt="2022-05-01T05:45:42.571" v="526" actId="20577"/>
        <pc:sldMkLst>
          <pc:docMk/>
          <pc:sldMk cId="2118051346" sldId="413"/>
        </pc:sldMkLst>
        <pc:spChg chg="mod">
          <ac:chgData name="신 주용" userId="ce306e5e72bceba6" providerId="LiveId" clId="{576F9174-7A43-42C6-9F40-1154D723EC77}" dt="2022-05-01T05:45:28.622" v="421"/>
          <ac:spMkLst>
            <pc:docMk/>
            <pc:sldMk cId="2118051346" sldId="413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5:45:42.571" v="526" actId="20577"/>
          <ac:spMkLst>
            <pc:docMk/>
            <pc:sldMk cId="2118051346" sldId="413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5:44:36.019" v="399" actId="14100"/>
          <ac:picMkLst>
            <pc:docMk/>
            <pc:sldMk cId="2118051346" sldId="413"/>
            <ac:picMk id="3" creationId="{A2C67885-9696-4B3A-8F1B-E0534CA5B111}"/>
          </ac:picMkLst>
        </pc:picChg>
        <pc:picChg chg="del">
          <ac:chgData name="신 주용" userId="ce306e5e72bceba6" providerId="LiveId" clId="{576F9174-7A43-42C6-9F40-1154D723EC77}" dt="2022-05-01T05:44:02.776" v="387" actId="478"/>
          <ac:picMkLst>
            <pc:docMk/>
            <pc:sldMk cId="2118051346" sldId="413"/>
            <ac:picMk id="4" creationId="{5FE974FC-7F55-4E13-B287-301D90B8E5A1}"/>
          </ac:picMkLst>
        </pc:picChg>
        <pc:picChg chg="del">
          <ac:chgData name="신 주용" userId="ce306e5e72bceba6" providerId="LiveId" clId="{576F9174-7A43-42C6-9F40-1154D723EC77}" dt="2022-05-01T05:44:02.776" v="387" actId="478"/>
          <ac:picMkLst>
            <pc:docMk/>
            <pc:sldMk cId="2118051346" sldId="413"/>
            <ac:picMk id="9" creationId="{CAFCC79F-7313-44CE-9C3D-19B46758E186}"/>
          </ac:picMkLst>
        </pc:picChg>
        <pc:picChg chg="add mod ord">
          <ac:chgData name="신 주용" userId="ce306e5e72bceba6" providerId="LiveId" clId="{576F9174-7A43-42C6-9F40-1154D723EC77}" dt="2022-05-01T05:44:40.843" v="401" actId="1076"/>
          <ac:picMkLst>
            <pc:docMk/>
            <pc:sldMk cId="2118051346" sldId="413"/>
            <ac:picMk id="10" creationId="{430CED06-E5DF-4625-B948-C780F2A60EA0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678051441" sldId="413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387540284" sldId="414"/>
        </pc:sldMkLst>
      </pc:sldChg>
      <pc:sldChg chg="addSp delSp modSp add mod">
        <pc:chgData name="신 주용" userId="ce306e5e72bceba6" providerId="LiveId" clId="{576F9174-7A43-42C6-9F40-1154D723EC77}" dt="2022-05-01T05:46:20.822" v="611" actId="1076"/>
        <pc:sldMkLst>
          <pc:docMk/>
          <pc:sldMk cId="3413701482" sldId="414"/>
        </pc:sldMkLst>
        <pc:spChg chg="mod">
          <ac:chgData name="신 주용" userId="ce306e5e72bceba6" providerId="LiveId" clId="{576F9174-7A43-42C6-9F40-1154D723EC77}" dt="2022-05-01T05:46:03.621" v="610" actId="20577"/>
          <ac:spMkLst>
            <pc:docMk/>
            <pc:sldMk cId="3413701482" sldId="414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45:53.233" v="528" actId="478"/>
          <ac:picMkLst>
            <pc:docMk/>
            <pc:sldMk cId="3413701482" sldId="414"/>
            <ac:picMk id="3" creationId="{A2C67885-9696-4B3A-8F1B-E0534CA5B111}"/>
          </ac:picMkLst>
        </pc:picChg>
        <pc:picChg chg="add mod">
          <ac:chgData name="신 주용" userId="ce306e5e72bceba6" providerId="LiveId" clId="{576F9174-7A43-42C6-9F40-1154D723EC77}" dt="2022-05-01T05:46:20.822" v="611" actId="1076"/>
          <ac:picMkLst>
            <pc:docMk/>
            <pc:sldMk cId="3413701482" sldId="414"/>
            <ac:picMk id="4" creationId="{8533AFE7-C6E3-42D6-9575-A208AA806CA2}"/>
          </ac:picMkLst>
        </pc:picChg>
        <pc:picChg chg="del">
          <ac:chgData name="신 주용" userId="ce306e5e72bceba6" providerId="LiveId" clId="{576F9174-7A43-42C6-9F40-1154D723EC77}" dt="2022-05-01T05:45:53.233" v="528" actId="478"/>
          <ac:picMkLst>
            <pc:docMk/>
            <pc:sldMk cId="3413701482" sldId="414"/>
            <ac:picMk id="10" creationId="{430CED06-E5DF-4625-B948-C780F2A60EA0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091827798" sldId="415"/>
        </pc:sldMkLst>
      </pc:sldChg>
      <pc:sldChg chg="addSp delSp modSp add mod">
        <pc:chgData name="신 주용" userId="ce306e5e72bceba6" providerId="LiveId" clId="{576F9174-7A43-42C6-9F40-1154D723EC77}" dt="2022-05-01T06:13:47.265" v="1913" actId="20577"/>
        <pc:sldMkLst>
          <pc:docMk/>
          <pc:sldMk cId="2759938004" sldId="415"/>
        </pc:sldMkLst>
        <pc:spChg chg="mod ord">
          <ac:chgData name="신 주용" userId="ce306e5e72bceba6" providerId="LiveId" clId="{576F9174-7A43-42C6-9F40-1154D723EC77}" dt="2022-05-01T05:48:25.313" v="650" actId="166"/>
          <ac:spMkLst>
            <pc:docMk/>
            <pc:sldMk cId="2759938004" sldId="415"/>
            <ac:spMk id="14" creationId="{7AA523DA-F32B-4AF2-A924-947D338998C0}"/>
          </ac:spMkLst>
        </pc:spChg>
        <pc:spChg chg="add mod">
          <ac:chgData name="신 주용" userId="ce306e5e72bceba6" providerId="LiveId" clId="{576F9174-7A43-42C6-9F40-1154D723EC77}" dt="2022-05-01T06:13:11.681" v="1800" actId="1036"/>
          <ac:spMkLst>
            <pc:docMk/>
            <pc:sldMk cId="2759938004" sldId="415"/>
            <ac:spMk id="16" creationId="{200217BD-2BE2-4A8E-BBDE-67DE99A3B178}"/>
          </ac:spMkLst>
        </pc:spChg>
        <pc:spChg chg="add mod">
          <ac:chgData name="신 주용" userId="ce306e5e72bceba6" providerId="LiveId" clId="{576F9174-7A43-42C6-9F40-1154D723EC77}" dt="2022-05-01T06:13:47.265" v="1913" actId="20577"/>
          <ac:spMkLst>
            <pc:docMk/>
            <pc:sldMk cId="2759938004" sldId="415"/>
            <ac:spMk id="17" creationId="{B088D3DF-2D30-4594-97D5-174EF34E2365}"/>
          </ac:spMkLst>
        </pc:spChg>
        <pc:spChg chg="del mod">
          <ac:chgData name="신 주용" userId="ce306e5e72bceba6" providerId="LiveId" clId="{576F9174-7A43-42C6-9F40-1154D723EC77}" dt="2022-05-01T06:13:03.474" v="1770" actId="478"/>
          <ac:spMkLst>
            <pc:docMk/>
            <pc:sldMk cId="2759938004" sldId="415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6:13:11.681" v="1800" actId="1036"/>
          <ac:picMkLst>
            <pc:docMk/>
            <pc:sldMk cId="2759938004" sldId="415"/>
            <ac:picMk id="3" creationId="{EF77C43C-59A0-49E3-B672-59FA8BEC1AD9}"/>
          </ac:picMkLst>
        </pc:picChg>
        <pc:picChg chg="del">
          <ac:chgData name="신 주용" userId="ce306e5e72bceba6" providerId="LiveId" clId="{576F9174-7A43-42C6-9F40-1154D723EC77}" dt="2022-05-01T05:47:09.406" v="624" actId="478"/>
          <ac:picMkLst>
            <pc:docMk/>
            <pc:sldMk cId="2759938004" sldId="415"/>
            <ac:picMk id="4" creationId="{8533AFE7-C6E3-42D6-9575-A208AA806CA2}"/>
          </ac:picMkLst>
        </pc:picChg>
        <pc:picChg chg="add mod">
          <ac:chgData name="신 주용" userId="ce306e5e72bceba6" providerId="LiveId" clId="{576F9174-7A43-42C6-9F40-1154D723EC77}" dt="2022-05-01T06:13:11.681" v="1800" actId="1036"/>
          <ac:picMkLst>
            <pc:docMk/>
            <pc:sldMk cId="2759938004" sldId="415"/>
            <ac:picMk id="9" creationId="{D1DBB404-BF99-47EB-9C40-04B004920E64}"/>
          </ac:picMkLst>
        </pc:picChg>
        <pc:picChg chg="add mod">
          <ac:chgData name="신 주용" userId="ce306e5e72bceba6" providerId="LiveId" clId="{576F9174-7A43-42C6-9F40-1154D723EC77}" dt="2022-05-01T06:13:11.681" v="1800" actId="1036"/>
          <ac:picMkLst>
            <pc:docMk/>
            <pc:sldMk cId="2759938004" sldId="415"/>
            <ac:picMk id="12" creationId="{1BBD2404-D5CA-45C3-AC16-3D2E8201921A}"/>
          </ac:picMkLst>
        </pc:picChg>
      </pc:sldChg>
      <pc:sldChg chg="addSp delSp modSp add mod">
        <pc:chgData name="신 주용" userId="ce306e5e72bceba6" providerId="LiveId" clId="{576F9174-7A43-42C6-9F40-1154D723EC77}" dt="2022-05-01T06:15:18.040" v="2315" actId="1036"/>
        <pc:sldMkLst>
          <pc:docMk/>
          <pc:sldMk cId="3480278777" sldId="416"/>
        </pc:sldMkLst>
        <pc:spChg chg="add mod">
          <ac:chgData name="신 주용" userId="ce306e5e72bceba6" providerId="LiveId" clId="{576F9174-7A43-42C6-9F40-1154D723EC77}" dt="2022-05-01T06:15:18.040" v="2315" actId="1036"/>
          <ac:spMkLst>
            <pc:docMk/>
            <pc:sldMk cId="3480278777" sldId="416"/>
            <ac:spMk id="16" creationId="{61B01E1F-9BD4-4883-8447-43D1DCFBCE9C}"/>
          </ac:spMkLst>
        </pc:spChg>
        <pc:spChg chg="add mod">
          <ac:chgData name="신 주용" userId="ce306e5e72bceba6" providerId="LiveId" clId="{576F9174-7A43-42C6-9F40-1154D723EC77}" dt="2022-05-01T06:15:18.040" v="2315" actId="1036"/>
          <ac:spMkLst>
            <pc:docMk/>
            <pc:sldMk cId="3480278777" sldId="416"/>
            <ac:spMk id="17" creationId="{BF6A624E-6966-4C52-BCCD-253D1CD906DD}"/>
          </ac:spMkLst>
        </pc:spChg>
        <pc:spChg chg="del mod">
          <ac:chgData name="신 주용" userId="ce306e5e72bceba6" providerId="LiveId" clId="{576F9174-7A43-42C6-9F40-1154D723EC77}" dt="2022-05-01T06:08:37.393" v="1083" actId="478"/>
          <ac:spMkLst>
            <pc:docMk/>
            <pc:sldMk cId="3480278777" sldId="416"/>
            <ac:spMk id="22" creationId="{7DECE097-150E-43D5-89D5-9F61AE2C04C5}"/>
          </ac:spMkLst>
        </pc:spChg>
        <pc:grpChg chg="mod">
          <ac:chgData name="신 주용" userId="ce306e5e72bceba6" providerId="LiveId" clId="{576F9174-7A43-42C6-9F40-1154D723EC77}" dt="2022-05-01T06:13:59.419" v="1919" actId="1076"/>
          <ac:grpSpMkLst>
            <pc:docMk/>
            <pc:sldMk cId="3480278777" sldId="416"/>
            <ac:grpSpMk id="15" creationId="{00000000-0000-0000-0000-000000000000}"/>
          </ac:grpSpMkLst>
        </pc:grpChg>
        <pc:picChg chg="del">
          <ac:chgData name="신 주용" userId="ce306e5e72bceba6" providerId="LiveId" clId="{576F9174-7A43-42C6-9F40-1154D723EC77}" dt="2022-05-01T05:48:47.243" v="655" actId="478"/>
          <ac:picMkLst>
            <pc:docMk/>
            <pc:sldMk cId="3480278777" sldId="416"/>
            <ac:picMk id="3" creationId="{EF77C43C-59A0-49E3-B672-59FA8BEC1AD9}"/>
          </ac:picMkLst>
        </pc:picChg>
        <pc:picChg chg="add mod">
          <ac:chgData name="신 주용" userId="ce306e5e72bceba6" providerId="LiveId" clId="{576F9174-7A43-42C6-9F40-1154D723EC77}" dt="2022-05-01T06:15:18.040" v="2315" actId="1036"/>
          <ac:picMkLst>
            <pc:docMk/>
            <pc:sldMk cId="3480278777" sldId="416"/>
            <ac:picMk id="4" creationId="{116D2DB3-D9DB-44D9-AA22-C7EA8AE983E0}"/>
          </ac:picMkLst>
        </pc:picChg>
        <pc:picChg chg="del">
          <ac:chgData name="신 주용" userId="ce306e5e72bceba6" providerId="LiveId" clId="{576F9174-7A43-42C6-9F40-1154D723EC77}" dt="2022-05-01T05:48:47.243" v="655" actId="478"/>
          <ac:picMkLst>
            <pc:docMk/>
            <pc:sldMk cId="3480278777" sldId="416"/>
            <ac:picMk id="9" creationId="{D1DBB404-BF99-47EB-9C40-04B004920E64}"/>
          </ac:picMkLst>
        </pc:picChg>
        <pc:picChg chg="add mod">
          <ac:chgData name="신 주용" userId="ce306e5e72bceba6" providerId="LiveId" clId="{576F9174-7A43-42C6-9F40-1154D723EC77}" dt="2022-05-01T06:15:18.040" v="2315" actId="1036"/>
          <ac:picMkLst>
            <pc:docMk/>
            <pc:sldMk cId="3480278777" sldId="416"/>
            <ac:picMk id="10" creationId="{07C859D8-8D66-4681-9AEB-80E148ED16AA}"/>
          </ac:picMkLst>
        </pc:picChg>
        <pc:picChg chg="del">
          <ac:chgData name="신 주용" userId="ce306e5e72bceba6" providerId="LiveId" clId="{576F9174-7A43-42C6-9F40-1154D723EC77}" dt="2022-05-01T05:48:47.243" v="655" actId="478"/>
          <ac:picMkLst>
            <pc:docMk/>
            <pc:sldMk cId="3480278777" sldId="416"/>
            <ac:picMk id="12" creationId="{1BBD2404-D5CA-45C3-AC16-3D2E8201921A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472239469" sldId="417"/>
        </pc:sldMkLst>
      </pc:sldChg>
      <pc:sldChg chg="addSp delSp modSp add mod">
        <pc:chgData name="신 주용" userId="ce306e5e72bceba6" providerId="LiveId" clId="{576F9174-7A43-42C6-9F40-1154D723EC77}" dt="2022-05-01T06:15:39.406" v="2322" actId="1035"/>
        <pc:sldMkLst>
          <pc:docMk/>
          <pc:sldMk cId="3374626184" sldId="417"/>
        </pc:sldMkLst>
        <pc:spChg chg="mod">
          <ac:chgData name="신 주용" userId="ce306e5e72bceba6" providerId="LiveId" clId="{576F9174-7A43-42C6-9F40-1154D723EC77}" dt="2022-05-01T05:49:31.210" v="709"/>
          <ac:spMkLst>
            <pc:docMk/>
            <pc:sldMk cId="3374626184" sldId="417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6:15:39.406" v="2322" actId="1035"/>
          <ac:spMkLst>
            <pc:docMk/>
            <pc:sldMk cId="3374626184" sldId="417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6:15:37.452" v="2318" actId="1035"/>
          <ac:picMkLst>
            <pc:docMk/>
            <pc:sldMk cId="3374626184" sldId="417"/>
            <ac:picMk id="3" creationId="{6FF1BA79-7C44-4479-AC9A-AE8E40993BA6}"/>
          </ac:picMkLst>
        </pc:picChg>
        <pc:picChg chg="del">
          <ac:chgData name="신 주용" userId="ce306e5e72bceba6" providerId="LiveId" clId="{576F9174-7A43-42C6-9F40-1154D723EC77}" dt="2022-05-01T05:49:38.920" v="710" actId="478"/>
          <ac:picMkLst>
            <pc:docMk/>
            <pc:sldMk cId="3374626184" sldId="417"/>
            <ac:picMk id="4" creationId="{116D2DB3-D9DB-44D9-AA22-C7EA8AE983E0}"/>
          </ac:picMkLst>
        </pc:picChg>
        <pc:picChg chg="add mod">
          <ac:chgData name="신 주용" userId="ce306e5e72bceba6" providerId="LiveId" clId="{576F9174-7A43-42C6-9F40-1154D723EC77}" dt="2022-05-01T06:15:37.452" v="2318" actId="1035"/>
          <ac:picMkLst>
            <pc:docMk/>
            <pc:sldMk cId="3374626184" sldId="417"/>
            <ac:picMk id="9" creationId="{F357A3C2-08B6-4122-BE54-2E00EBB87E27}"/>
          </ac:picMkLst>
        </pc:picChg>
        <pc:picChg chg="del">
          <ac:chgData name="신 주용" userId="ce306e5e72bceba6" providerId="LiveId" clId="{576F9174-7A43-42C6-9F40-1154D723EC77}" dt="2022-05-01T05:49:38.920" v="710" actId="478"/>
          <ac:picMkLst>
            <pc:docMk/>
            <pc:sldMk cId="3374626184" sldId="417"/>
            <ac:picMk id="10" creationId="{07C859D8-8D66-4681-9AEB-80E148ED16AA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97957214" sldId="418"/>
        </pc:sldMkLst>
      </pc:sldChg>
      <pc:sldChg chg="addSp delSp modSp add mod">
        <pc:chgData name="신 주용" userId="ce306e5e72bceba6" providerId="LiveId" clId="{576F9174-7A43-42C6-9F40-1154D723EC77}" dt="2022-05-01T06:16:27.932" v="2491" actId="1076"/>
        <pc:sldMkLst>
          <pc:docMk/>
          <pc:sldMk cId="3719035828" sldId="418"/>
        </pc:sldMkLst>
        <pc:spChg chg="mod">
          <ac:chgData name="신 주용" userId="ce306e5e72bceba6" providerId="LiveId" clId="{576F9174-7A43-42C6-9F40-1154D723EC77}" dt="2022-05-01T05:50:13.827" v="762" actId="20577"/>
          <ac:spMkLst>
            <pc:docMk/>
            <pc:sldMk cId="3719035828" sldId="418"/>
            <ac:spMk id="14" creationId="{7AA523DA-F32B-4AF2-A924-947D338998C0}"/>
          </ac:spMkLst>
        </pc:spChg>
        <pc:spChg chg="add del mod">
          <ac:chgData name="신 주용" userId="ce306e5e72bceba6" providerId="LiveId" clId="{576F9174-7A43-42C6-9F40-1154D723EC77}" dt="2022-05-01T06:15:50.541" v="2325" actId="478"/>
          <ac:spMkLst>
            <pc:docMk/>
            <pc:sldMk cId="3719035828" sldId="418"/>
            <ac:spMk id="16" creationId="{717F5C01-1602-430D-B058-5EC9355C9BF7}"/>
          </ac:spMkLst>
        </pc:spChg>
        <pc:spChg chg="mod">
          <ac:chgData name="신 주용" userId="ce306e5e72bceba6" providerId="LiveId" clId="{576F9174-7A43-42C6-9F40-1154D723EC77}" dt="2022-05-01T06:16:11.617" v="2484" actId="1035"/>
          <ac:spMkLst>
            <pc:docMk/>
            <pc:sldMk cId="3719035828" sldId="418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50:16.226" v="763" actId="478"/>
          <ac:picMkLst>
            <pc:docMk/>
            <pc:sldMk cId="3719035828" sldId="418"/>
            <ac:picMk id="3" creationId="{6FF1BA79-7C44-4479-AC9A-AE8E40993BA6}"/>
          </ac:picMkLst>
        </pc:picChg>
        <pc:picChg chg="add mod">
          <ac:chgData name="신 주용" userId="ce306e5e72bceba6" providerId="LiveId" clId="{576F9174-7A43-42C6-9F40-1154D723EC77}" dt="2022-05-01T06:16:27.932" v="2491" actId="1076"/>
          <ac:picMkLst>
            <pc:docMk/>
            <pc:sldMk cId="3719035828" sldId="418"/>
            <ac:picMk id="4" creationId="{9DA4045A-ADB3-416D-83A7-C14611735AA0}"/>
          </ac:picMkLst>
        </pc:picChg>
        <pc:picChg chg="del">
          <ac:chgData name="신 주용" userId="ce306e5e72bceba6" providerId="LiveId" clId="{576F9174-7A43-42C6-9F40-1154D723EC77}" dt="2022-05-01T05:50:16.226" v="763" actId="478"/>
          <ac:picMkLst>
            <pc:docMk/>
            <pc:sldMk cId="3719035828" sldId="418"/>
            <ac:picMk id="9" creationId="{F357A3C2-08B6-4122-BE54-2E00EBB87E27}"/>
          </ac:picMkLst>
        </pc:picChg>
        <pc:picChg chg="add mod">
          <ac:chgData name="신 주용" userId="ce306e5e72bceba6" providerId="LiveId" clId="{576F9174-7A43-42C6-9F40-1154D723EC77}" dt="2022-05-01T06:16:19.619" v="2490" actId="1076"/>
          <ac:picMkLst>
            <pc:docMk/>
            <pc:sldMk cId="3719035828" sldId="418"/>
            <ac:picMk id="10" creationId="{CED5DF70-FDE0-4FF7-A0F2-39881126CC0C}"/>
          </ac:picMkLst>
        </pc:picChg>
      </pc:sldChg>
      <pc:sldChg chg="addSp delSp modSp add mod">
        <pc:chgData name="신 주용" userId="ce306e5e72bceba6" providerId="LiveId" clId="{576F9174-7A43-42C6-9F40-1154D723EC77}" dt="2022-05-01T06:19:32.919" v="3143" actId="1035"/>
        <pc:sldMkLst>
          <pc:docMk/>
          <pc:sldMk cId="2815884440" sldId="419"/>
        </pc:sldMkLst>
        <pc:spChg chg="mod">
          <ac:chgData name="신 주용" userId="ce306e5e72bceba6" providerId="LiveId" clId="{576F9174-7A43-42C6-9F40-1154D723EC77}" dt="2022-05-01T05:51:25.708" v="863" actId="20577"/>
          <ac:spMkLst>
            <pc:docMk/>
            <pc:sldMk cId="2815884440" sldId="419"/>
            <ac:spMk id="14" creationId="{7AA523DA-F32B-4AF2-A924-947D338998C0}"/>
          </ac:spMkLst>
        </pc:spChg>
        <pc:spChg chg="mod ord">
          <ac:chgData name="신 주용" userId="ce306e5e72bceba6" providerId="LiveId" clId="{576F9174-7A43-42C6-9F40-1154D723EC77}" dt="2022-05-01T06:19:32.919" v="3143" actId="1035"/>
          <ac:spMkLst>
            <pc:docMk/>
            <pc:sldMk cId="2815884440" sldId="419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6:18:34.109" v="2844" actId="1036"/>
          <ac:picMkLst>
            <pc:docMk/>
            <pc:sldMk cId="2815884440" sldId="419"/>
            <ac:picMk id="3" creationId="{EA75F763-9A97-4671-8FA8-8438399A52D5}"/>
          </ac:picMkLst>
        </pc:picChg>
        <pc:picChg chg="del">
          <ac:chgData name="신 주용" userId="ce306e5e72bceba6" providerId="LiveId" clId="{576F9174-7A43-42C6-9F40-1154D723EC77}" dt="2022-05-01T05:51:05.792" v="807" actId="478"/>
          <ac:picMkLst>
            <pc:docMk/>
            <pc:sldMk cId="2815884440" sldId="419"/>
            <ac:picMk id="4" creationId="{AFEC4BB1-2AEE-4FF5-86EF-8EDD6B11EBE6}"/>
          </ac:picMkLst>
        </pc:picChg>
        <pc:picChg chg="del">
          <ac:chgData name="신 주용" userId="ce306e5e72bceba6" providerId="LiveId" clId="{576F9174-7A43-42C6-9F40-1154D723EC77}" dt="2022-05-01T05:51:05.792" v="807" actId="478"/>
          <ac:picMkLst>
            <pc:docMk/>
            <pc:sldMk cId="2815884440" sldId="419"/>
            <ac:picMk id="9" creationId="{DA2DCF1F-0256-4A09-81A0-7A15F120A3D5}"/>
          </ac:picMkLst>
        </pc:picChg>
        <pc:picChg chg="add mod">
          <ac:chgData name="신 주용" userId="ce306e5e72bceba6" providerId="LiveId" clId="{576F9174-7A43-42C6-9F40-1154D723EC77}" dt="2022-05-01T06:19:31.331" v="3140" actId="1036"/>
          <ac:picMkLst>
            <pc:docMk/>
            <pc:sldMk cId="2815884440" sldId="419"/>
            <ac:picMk id="10" creationId="{F7C07691-BB9F-4F9B-9DA6-BE74F43777BC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059417814" sldId="419"/>
        </pc:sldMkLst>
      </pc:sldChg>
      <pc:sldChg chg="addSp delSp modSp add mod">
        <pc:chgData name="신 주용" userId="ce306e5e72bceba6" providerId="LiveId" clId="{576F9174-7A43-42C6-9F40-1154D723EC77}" dt="2022-05-01T06:20:51.123" v="3463" actId="20577"/>
        <pc:sldMkLst>
          <pc:docMk/>
          <pc:sldMk cId="738212875" sldId="420"/>
        </pc:sldMkLst>
        <pc:spChg chg="mod">
          <ac:chgData name="신 주용" userId="ce306e5e72bceba6" providerId="LiveId" clId="{576F9174-7A43-42C6-9F40-1154D723EC77}" dt="2022-05-01T05:51:51.967" v="882"/>
          <ac:spMkLst>
            <pc:docMk/>
            <pc:sldMk cId="738212875" sldId="420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6:20:51.123" v="3463" actId="20577"/>
          <ac:spMkLst>
            <pc:docMk/>
            <pc:sldMk cId="738212875" sldId="420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5:51:53.363" v="883" actId="478"/>
          <ac:picMkLst>
            <pc:docMk/>
            <pc:sldMk cId="738212875" sldId="420"/>
            <ac:picMk id="3" creationId="{EA75F763-9A97-4671-8FA8-8438399A52D5}"/>
          </ac:picMkLst>
        </pc:picChg>
        <pc:picChg chg="add mod">
          <ac:chgData name="신 주용" userId="ce306e5e72bceba6" providerId="LiveId" clId="{576F9174-7A43-42C6-9F40-1154D723EC77}" dt="2022-05-01T06:19:50.150" v="3151" actId="1076"/>
          <ac:picMkLst>
            <pc:docMk/>
            <pc:sldMk cId="738212875" sldId="420"/>
            <ac:picMk id="4" creationId="{F72EDBE5-3287-4685-9A82-DBCC868626FF}"/>
          </ac:picMkLst>
        </pc:picChg>
        <pc:picChg chg="del">
          <ac:chgData name="신 주용" userId="ce306e5e72bceba6" providerId="LiveId" clId="{576F9174-7A43-42C6-9F40-1154D723EC77}" dt="2022-05-01T05:51:53.363" v="883" actId="478"/>
          <ac:picMkLst>
            <pc:docMk/>
            <pc:sldMk cId="738212875" sldId="420"/>
            <ac:picMk id="10" creationId="{F7C07691-BB9F-4F9B-9DA6-BE74F43777BC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2932347331" sldId="420"/>
        </pc:sldMkLst>
      </pc:sldChg>
      <pc:sldChg chg="addSp delSp modSp add mod">
        <pc:chgData name="신 주용" userId="ce306e5e72bceba6" providerId="LiveId" clId="{576F9174-7A43-42C6-9F40-1154D723EC77}" dt="2022-05-01T06:21:48.163" v="3494" actId="1076"/>
        <pc:sldMkLst>
          <pc:docMk/>
          <pc:sldMk cId="297507140" sldId="421"/>
        </pc:sldMkLst>
        <pc:spChg chg="mod">
          <ac:chgData name="신 주용" userId="ce306e5e72bceba6" providerId="LiveId" clId="{576F9174-7A43-42C6-9F40-1154D723EC77}" dt="2022-05-01T05:52:35.367" v="943"/>
          <ac:spMkLst>
            <pc:docMk/>
            <pc:sldMk cId="297507140" sldId="421"/>
            <ac:spMk id="14" creationId="{7AA523DA-F32B-4AF2-A924-947D338998C0}"/>
          </ac:spMkLst>
        </pc:spChg>
        <pc:spChg chg="del mod">
          <ac:chgData name="신 주용" userId="ce306e5e72bceba6" providerId="LiveId" clId="{576F9174-7A43-42C6-9F40-1154D723EC77}" dt="2022-05-01T06:21:40.978" v="3493" actId="478"/>
          <ac:spMkLst>
            <pc:docMk/>
            <pc:sldMk cId="297507140" sldId="421"/>
            <ac:spMk id="22" creationId="{7DECE097-150E-43D5-89D5-9F61AE2C04C5}"/>
          </ac:spMkLst>
        </pc:spChg>
        <pc:picChg chg="add mod ord">
          <ac:chgData name="신 주용" userId="ce306e5e72bceba6" providerId="LiveId" clId="{576F9174-7A43-42C6-9F40-1154D723EC77}" dt="2022-05-01T06:21:48.163" v="3494" actId="1076"/>
          <ac:picMkLst>
            <pc:docMk/>
            <pc:sldMk cId="297507140" sldId="421"/>
            <ac:picMk id="3" creationId="{513C468A-D1E2-4940-AC76-4CD3F0B38103}"/>
          </ac:picMkLst>
        </pc:picChg>
        <pc:picChg chg="del">
          <ac:chgData name="신 주용" userId="ce306e5e72bceba6" providerId="LiveId" clId="{576F9174-7A43-42C6-9F40-1154D723EC77}" dt="2022-05-01T05:52:24.863" v="886" actId="478"/>
          <ac:picMkLst>
            <pc:docMk/>
            <pc:sldMk cId="297507140" sldId="421"/>
            <ac:picMk id="4" creationId="{F72EDBE5-3287-4685-9A82-DBCC868626FF}"/>
          </ac:picMkLst>
        </pc:picChg>
        <pc:picChg chg="add mod">
          <ac:chgData name="신 주용" userId="ce306e5e72bceba6" providerId="LiveId" clId="{576F9174-7A43-42C6-9F40-1154D723EC77}" dt="2022-05-01T06:21:48.163" v="3494" actId="1076"/>
          <ac:picMkLst>
            <pc:docMk/>
            <pc:sldMk cId="297507140" sldId="421"/>
            <ac:picMk id="9" creationId="{AF9D6A03-CBE7-4C18-910B-E98998461A21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223236262" sldId="421"/>
        </pc:sldMkLst>
      </pc:sldChg>
      <pc:sldChg chg="addSp delSp modSp add mod">
        <pc:chgData name="신 주용" userId="ce306e5e72bceba6" providerId="LiveId" clId="{576F9174-7A43-42C6-9F40-1154D723EC77}" dt="2022-05-01T06:23:01.965" v="3718" actId="1035"/>
        <pc:sldMkLst>
          <pc:docMk/>
          <pc:sldMk cId="1234232905" sldId="422"/>
        </pc:sldMkLst>
        <pc:spChg chg="mod">
          <ac:chgData name="신 주용" userId="ce306e5e72bceba6" providerId="LiveId" clId="{576F9174-7A43-42C6-9F40-1154D723EC77}" dt="2022-05-01T06:23:01.965" v="3718" actId="1035"/>
          <ac:spMkLst>
            <pc:docMk/>
            <pc:sldMk cId="1234232905" sldId="422"/>
            <ac:spMk id="22" creationId="{7DECE097-150E-43D5-89D5-9F61AE2C04C5}"/>
          </ac:spMkLst>
        </pc:spChg>
        <pc:grpChg chg="add del">
          <ac:chgData name="신 주용" userId="ce306e5e72bceba6" providerId="LiveId" clId="{576F9174-7A43-42C6-9F40-1154D723EC77}" dt="2022-05-01T05:53:16.109" v="957" actId="478"/>
          <ac:grpSpMkLst>
            <pc:docMk/>
            <pc:sldMk cId="1234232905" sldId="422"/>
            <ac:grpSpMk id="15" creationId="{00000000-0000-0000-0000-000000000000}"/>
          </ac:grpSpMkLst>
        </pc:grpChg>
        <pc:picChg chg="del">
          <ac:chgData name="신 주용" userId="ce306e5e72bceba6" providerId="LiveId" clId="{576F9174-7A43-42C6-9F40-1154D723EC77}" dt="2022-05-01T05:53:18.317" v="958" actId="478"/>
          <ac:picMkLst>
            <pc:docMk/>
            <pc:sldMk cId="1234232905" sldId="422"/>
            <ac:picMk id="3" creationId="{6116FE39-5DAD-4569-A1FB-F2D8803E2B70}"/>
          </ac:picMkLst>
        </pc:picChg>
        <pc:picChg chg="add mod">
          <ac:chgData name="신 주용" userId="ce306e5e72bceba6" providerId="LiveId" clId="{576F9174-7A43-42C6-9F40-1154D723EC77}" dt="2022-05-01T06:22:51.467" v="3653" actId="1076"/>
          <ac:picMkLst>
            <pc:docMk/>
            <pc:sldMk cId="1234232905" sldId="422"/>
            <ac:picMk id="4" creationId="{7ABD9E3D-114A-441B-9BA9-74AFF6E84FDE}"/>
          </ac:picMkLst>
        </pc:picChg>
        <pc:picChg chg="add mod">
          <ac:chgData name="신 주용" userId="ce306e5e72bceba6" providerId="LiveId" clId="{576F9174-7A43-42C6-9F40-1154D723EC77}" dt="2022-05-01T06:22:51.467" v="3653" actId="1076"/>
          <ac:picMkLst>
            <pc:docMk/>
            <pc:sldMk cId="1234232905" sldId="422"/>
            <ac:picMk id="9" creationId="{0A702024-364A-4B44-A0B6-F786CB5E78C8}"/>
          </ac:picMkLst>
        </pc:picChg>
        <pc:picChg chg="del">
          <ac:chgData name="신 주용" userId="ce306e5e72bceba6" providerId="LiveId" clId="{576F9174-7A43-42C6-9F40-1154D723EC77}" dt="2022-05-01T05:53:18.317" v="958" actId="478"/>
          <ac:picMkLst>
            <pc:docMk/>
            <pc:sldMk cId="1234232905" sldId="422"/>
            <ac:picMk id="10" creationId="{51BE06FC-B9D5-4C10-9AE2-5A3CEDEB3951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889996610" sldId="422"/>
        </pc:sldMkLst>
      </pc:sldChg>
      <pc:sldChg chg="modSp add del mod ord">
        <pc:chgData name="신 주용" userId="ce306e5e72bceba6" providerId="LiveId" clId="{576F9174-7A43-42C6-9F40-1154D723EC77}" dt="2022-05-01T07:46:47.388" v="3932" actId="47"/>
        <pc:sldMkLst>
          <pc:docMk/>
          <pc:sldMk cId="352778824" sldId="423"/>
        </pc:sldMkLst>
        <pc:spChg chg="mod">
          <ac:chgData name="신 주용" userId="ce306e5e72bceba6" providerId="LiveId" clId="{576F9174-7A43-42C6-9F40-1154D723EC77}" dt="2022-05-01T06:23:37.279" v="3749" actId="20577"/>
          <ac:spMkLst>
            <pc:docMk/>
            <pc:sldMk cId="352778824" sldId="423"/>
            <ac:spMk id="42" creationId="{00000000-0000-0000-0000-000000000000}"/>
          </ac:spMkLst>
        </pc:sp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508047986" sldId="423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380053645" sldId="424"/>
        </pc:sldMkLst>
      </pc:sldChg>
      <pc:sldChg chg="modSp add mod ord">
        <pc:chgData name="신 주용" userId="ce306e5e72bceba6" providerId="LiveId" clId="{576F9174-7A43-42C6-9F40-1154D723EC77}" dt="2022-05-01T07:48:28.419" v="4364" actId="20577"/>
        <pc:sldMkLst>
          <pc:docMk/>
          <pc:sldMk cId="4111218018" sldId="424"/>
        </pc:sldMkLst>
        <pc:spChg chg="mod">
          <ac:chgData name="신 주용" userId="ce306e5e72bceba6" providerId="LiveId" clId="{576F9174-7A43-42C6-9F40-1154D723EC77}" dt="2022-05-01T07:48:28.419" v="4364" actId="20577"/>
          <ac:spMkLst>
            <pc:docMk/>
            <pc:sldMk cId="4111218018" sldId="424"/>
            <ac:spMk id="36" creationId="{C87EE3C9-854B-49A6-99D9-2933E19EAD82}"/>
          </ac:spMkLst>
        </pc:spChg>
      </pc:sldChg>
      <pc:sldChg chg="addSp delSp modSp add mod ord replId">
        <pc:chgData name="신 주용" userId="ce306e5e72bceba6" providerId="LiveId" clId="{576F9174-7A43-42C6-9F40-1154D723EC77}" dt="2022-05-01T07:47:23.344" v="4127" actId="1035"/>
        <pc:sldMkLst>
          <pc:docMk/>
          <pc:sldMk cId="1557178016" sldId="425"/>
        </pc:sldMkLst>
        <pc:spChg chg="mod">
          <ac:chgData name="신 주용" userId="ce306e5e72bceba6" providerId="LiveId" clId="{576F9174-7A43-42C6-9F40-1154D723EC77}" dt="2022-05-01T06:52:07.450" v="3858"/>
          <ac:spMkLst>
            <pc:docMk/>
            <pc:sldMk cId="1557178016" sldId="425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7:47:23.344" v="4127" actId="1035"/>
          <ac:spMkLst>
            <pc:docMk/>
            <pc:sldMk cId="1557178016" sldId="425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6:23:58.667" v="3792" actId="478"/>
          <ac:picMkLst>
            <pc:docMk/>
            <pc:sldMk cId="1557178016" sldId="425"/>
            <ac:picMk id="3" creationId="{B4DB2052-D522-4E3A-A3AC-C108989D48EB}"/>
          </ac:picMkLst>
        </pc:picChg>
        <pc:picChg chg="add del mod">
          <ac:chgData name="신 주용" userId="ce306e5e72bceba6" providerId="LiveId" clId="{576F9174-7A43-42C6-9F40-1154D723EC77}" dt="2022-05-01T07:44:35.502" v="3863" actId="478"/>
          <ac:picMkLst>
            <pc:docMk/>
            <pc:sldMk cId="1557178016" sldId="425"/>
            <ac:picMk id="4" creationId="{13DD9442-F743-46B8-AEA4-1F98BCBDA9A8}"/>
          </ac:picMkLst>
        </pc:picChg>
        <pc:picChg chg="add del mod">
          <ac:chgData name="신 주용" userId="ce306e5e72bceba6" providerId="LiveId" clId="{576F9174-7A43-42C6-9F40-1154D723EC77}" dt="2022-05-01T07:45:15.813" v="3868" actId="478"/>
          <ac:picMkLst>
            <pc:docMk/>
            <pc:sldMk cId="1557178016" sldId="425"/>
            <ac:picMk id="9" creationId="{CF3F05DE-068B-4A07-9650-28D0D78EE4C5}"/>
          </ac:picMkLst>
        </pc:picChg>
        <pc:picChg chg="add mod modCrop">
          <ac:chgData name="신 주용" userId="ce306e5e72bceba6" providerId="LiveId" clId="{576F9174-7A43-42C6-9F40-1154D723EC77}" dt="2022-05-01T07:46:13.423" v="3887" actId="1076"/>
          <ac:picMkLst>
            <pc:docMk/>
            <pc:sldMk cId="1557178016" sldId="425"/>
            <ac:picMk id="12" creationId="{3DE86CB5-541F-44F9-BAFE-D95043B77A1F}"/>
          </ac:picMkLst>
        </pc:picChg>
        <pc:picChg chg="add del mod">
          <ac:chgData name="신 주용" userId="ce306e5e72bceba6" providerId="LiveId" clId="{576F9174-7A43-42C6-9F40-1154D723EC77}" dt="2022-05-01T07:45:34.101" v="3876" actId="478"/>
          <ac:picMkLst>
            <pc:docMk/>
            <pc:sldMk cId="1557178016" sldId="425"/>
            <ac:picMk id="17" creationId="{D6AD53A6-AC1B-43EA-81D8-AD47493AABA5}"/>
          </ac:picMkLst>
        </pc:picChg>
        <pc:picChg chg="add del mod">
          <ac:chgData name="신 주용" userId="ce306e5e72bceba6" providerId="LiveId" clId="{576F9174-7A43-42C6-9F40-1154D723EC77}" dt="2022-05-01T07:45:33.747" v="3875" actId="478"/>
          <ac:picMkLst>
            <pc:docMk/>
            <pc:sldMk cId="1557178016" sldId="425"/>
            <ac:picMk id="19" creationId="{85913366-81F5-4ECA-B45A-7787309F5E57}"/>
          </ac:picMkLst>
        </pc:picChg>
        <pc:picChg chg="add mod modCrop">
          <ac:chgData name="신 주용" userId="ce306e5e72bceba6" providerId="LiveId" clId="{576F9174-7A43-42C6-9F40-1154D723EC77}" dt="2022-05-01T07:45:53.240" v="3886" actId="1076"/>
          <ac:picMkLst>
            <pc:docMk/>
            <pc:sldMk cId="1557178016" sldId="425"/>
            <ac:picMk id="25" creationId="{A5DCA5FC-5CD3-4CF3-8A18-4E7E7B3227AE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967179235" sldId="425"/>
        </pc:sldMkLst>
      </pc:sldChg>
      <pc:sldChg chg="delSp modSp add mod">
        <pc:chgData name="신 주용" userId="ce306e5e72bceba6" providerId="LiveId" clId="{576F9174-7A43-42C6-9F40-1154D723EC77}" dt="2022-05-01T07:50:08.665" v="4489" actId="1036"/>
        <pc:sldMkLst>
          <pc:docMk/>
          <pc:sldMk cId="1596526825" sldId="426"/>
        </pc:sldMkLst>
        <pc:spChg chg="mod">
          <ac:chgData name="신 주용" userId="ce306e5e72bceba6" providerId="LiveId" clId="{576F9174-7A43-42C6-9F40-1154D723EC77}" dt="2022-05-01T07:49:44.768" v="4426"/>
          <ac:spMkLst>
            <pc:docMk/>
            <pc:sldMk cId="1596526825" sldId="426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7:50:08.665" v="4489" actId="1036"/>
          <ac:spMkLst>
            <pc:docMk/>
            <pc:sldMk cId="1596526825" sldId="426"/>
            <ac:spMk id="22" creationId="{7DECE097-150E-43D5-89D5-9F61AE2C04C5}"/>
          </ac:spMkLst>
        </pc:spChg>
        <pc:picChg chg="del">
          <ac:chgData name="신 주용" userId="ce306e5e72bceba6" providerId="LiveId" clId="{576F9174-7A43-42C6-9F40-1154D723EC77}" dt="2022-05-01T07:45:32.160" v="3873" actId="478"/>
          <ac:picMkLst>
            <pc:docMk/>
            <pc:sldMk cId="1596526825" sldId="426"/>
            <ac:picMk id="12" creationId="{3DE86CB5-541F-44F9-BAFE-D95043B77A1F}"/>
          </ac:picMkLst>
        </pc:picChg>
        <pc:picChg chg="del mod ord">
          <ac:chgData name="신 주용" userId="ce306e5e72bceba6" providerId="LiveId" clId="{576F9174-7A43-42C6-9F40-1154D723EC77}" dt="2022-05-01T07:49:53.330" v="4427" actId="478"/>
          <ac:picMkLst>
            <pc:docMk/>
            <pc:sldMk cId="1596526825" sldId="426"/>
            <ac:picMk id="17" creationId="{D6AD53A6-AC1B-43EA-81D8-AD47493AABA5}"/>
          </ac:picMkLst>
        </pc:picChg>
        <pc:picChg chg="mod">
          <ac:chgData name="신 주용" userId="ce306e5e72bceba6" providerId="LiveId" clId="{576F9174-7A43-42C6-9F40-1154D723EC77}" dt="2022-05-01T07:50:06.972" v="4483" actId="1036"/>
          <ac:picMkLst>
            <pc:docMk/>
            <pc:sldMk cId="1596526825" sldId="426"/>
            <ac:picMk id="19" creationId="{85913366-81F5-4ECA-B45A-7787309F5E57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892490133" sldId="426"/>
        </pc:sldMkLst>
      </pc:sldChg>
      <pc:sldChg chg="addSp delSp modSp add mod">
        <pc:chgData name="신 주용" userId="ce306e5e72bceba6" providerId="LiveId" clId="{576F9174-7A43-42C6-9F40-1154D723EC77}" dt="2022-05-01T07:50:37.823" v="4668" actId="1035"/>
        <pc:sldMkLst>
          <pc:docMk/>
          <pc:sldMk cId="389619795" sldId="427"/>
        </pc:sldMkLst>
        <pc:spChg chg="mod">
          <ac:chgData name="신 주용" userId="ce306e5e72bceba6" providerId="LiveId" clId="{576F9174-7A43-42C6-9F40-1154D723EC77}" dt="2022-05-01T07:50:17.244" v="4508"/>
          <ac:spMkLst>
            <pc:docMk/>
            <pc:sldMk cId="389619795" sldId="427"/>
            <ac:spMk id="14" creationId="{7AA523DA-F32B-4AF2-A924-947D338998C0}"/>
          </ac:spMkLst>
        </pc:spChg>
        <pc:spChg chg="mod">
          <ac:chgData name="신 주용" userId="ce306e5e72bceba6" providerId="LiveId" clId="{576F9174-7A43-42C6-9F40-1154D723EC77}" dt="2022-05-01T07:50:37.823" v="4668" actId="1035"/>
          <ac:spMkLst>
            <pc:docMk/>
            <pc:sldMk cId="389619795" sldId="427"/>
            <ac:spMk id="22" creationId="{7DECE097-150E-43D5-89D5-9F61AE2C04C5}"/>
          </ac:spMkLst>
        </pc:spChg>
        <pc:picChg chg="add mod">
          <ac:chgData name="신 주용" userId="ce306e5e72bceba6" providerId="LiveId" clId="{576F9174-7A43-42C6-9F40-1154D723EC77}" dt="2022-05-01T07:49:27.570" v="4377" actId="1076"/>
          <ac:picMkLst>
            <pc:docMk/>
            <pc:sldMk cId="389619795" sldId="427"/>
            <ac:picMk id="3" creationId="{8DB4716C-2B71-49BE-B204-8280CDB9329A}"/>
          </ac:picMkLst>
        </pc:picChg>
        <pc:picChg chg="add del mod">
          <ac:chgData name="신 주용" userId="ce306e5e72bceba6" providerId="LiveId" clId="{576F9174-7A43-42C6-9F40-1154D723EC77}" dt="2022-05-01T07:50:19.360" v="4523" actId="1036"/>
          <ac:picMkLst>
            <pc:docMk/>
            <pc:sldMk cId="389619795" sldId="427"/>
            <ac:picMk id="17" creationId="{D6AD53A6-AC1B-43EA-81D8-AD47493AABA5}"/>
          </ac:picMkLst>
        </pc:picChg>
        <pc:picChg chg="del">
          <ac:chgData name="신 주용" userId="ce306e5e72bceba6" providerId="LiveId" clId="{576F9174-7A43-42C6-9F40-1154D723EC77}" dt="2022-05-01T07:49:19.175" v="4372" actId="478"/>
          <ac:picMkLst>
            <pc:docMk/>
            <pc:sldMk cId="389619795" sldId="427"/>
            <ac:picMk id="19" creationId="{85913366-81F5-4ECA-B45A-7787309F5E57}"/>
          </ac:picMkLst>
        </pc:picChg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402461356" sldId="427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856065507" sldId="428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464584602" sldId="429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3217407063" sldId="430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1744793508" sldId="431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4234794425" sldId="432"/>
        </pc:sldMkLst>
      </pc:sldChg>
      <pc:sldChg chg="del">
        <pc:chgData name="신 주용" userId="ce306e5e72bceba6" providerId="LiveId" clId="{576F9174-7A43-42C6-9F40-1154D723EC77}" dt="2022-05-01T05:19:51.229" v="55" actId="47"/>
        <pc:sldMkLst>
          <pc:docMk/>
          <pc:sldMk cId="562845882" sldId="4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94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9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87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17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85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65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48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837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485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189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8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24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79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831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38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88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0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7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8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55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06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28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56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A18F-5FD4-4E63-97B1-C45497BE93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윈도우즈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프로그래밍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</a:t>
            </a:r>
            <a:r>
              <a:rPr lang="ko-KR" altLang="en-US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텀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프로젝트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942E0A3-025F-F10D-DCE2-B059779A75A7}"/>
              </a:ext>
            </a:extLst>
          </p:cNvPr>
          <p:cNvSpPr txBox="1"/>
          <p:nvPr/>
        </p:nvSpPr>
        <p:spPr>
          <a:xfrm>
            <a:off x="534597" y="2450678"/>
            <a:ext cx="111257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 생성되는 변수의 선언이나 함수의 선언 등은 제외하고</a:t>
            </a:r>
            <a:endParaRPr lang="en-US" altLang="ko-KR" sz="2400" dirty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대화상자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기능이 있는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탭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나머지 탭 순서로 설명하도록 하겠습니다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뒤에 선언된 함수 또는 코드를 사용하여야 하는 경우 임의로 순서를 변경하도록 하겠습니다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동일한 로직이 반복되는 경우 간략하게 언급만 하고 넘어가도록 하겠습니다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상단의 검은색 제목에 코드의 이름과 내용을 명시하겠습니다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695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메인 대화상자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초기화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CBF801-EDF7-13A7-477C-68CA61AD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8" y="1608860"/>
            <a:ext cx="4782217" cy="39057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C862AB-A9A7-9F2F-07D8-C6B9518AC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943" y="1611390"/>
            <a:ext cx="2172003" cy="8859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79096F-B0E1-3959-24E7-171B587487CB}"/>
              </a:ext>
            </a:extLst>
          </p:cNvPr>
          <p:cNvSpPr txBox="1"/>
          <p:nvPr/>
        </p:nvSpPr>
        <p:spPr>
          <a:xfrm>
            <a:off x="5325009" y="2473180"/>
            <a:ext cx="63355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대화상자인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TermProjectDlg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OnInitDialog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초기화 작업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좌측의 사진과 같이 세 개의 아이템을 탭 컨트롤에 삽입해줍니다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생성시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SetCurSel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인덱스를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포커싱해줍니다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기본값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아래는 각각의 탭을 선언해주는 부분입니다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30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메인 대화상자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체인지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9096F-B0E1-3959-24E7-171B587487CB}"/>
              </a:ext>
            </a:extLst>
          </p:cNvPr>
          <p:cNvSpPr txBox="1"/>
          <p:nvPr/>
        </p:nvSpPr>
        <p:spPr>
          <a:xfrm>
            <a:off x="6025115" y="2759808"/>
            <a:ext cx="562782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생성한 탭들의 클릭시에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발생하는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이벤트 처리에 관한 부분입니다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  <a:p>
            <a:pPr algn="ctr"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GetCurSel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사용자가 선택한 탭의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받고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switch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문을 통해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보여줄 부분과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숨길 부분을 정의합니다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CA11CBB-A8D9-6904-11EF-7D13F0595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70" y="1379310"/>
            <a:ext cx="5258534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5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2 -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초기화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9096F-B0E1-3959-24E7-171B587487CB}"/>
              </a:ext>
            </a:extLst>
          </p:cNvPr>
          <p:cNvSpPr txBox="1"/>
          <p:nvPr/>
        </p:nvSpPr>
        <p:spPr>
          <a:xfrm>
            <a:off x="5509903" y="1216758"/>
            <a:ext cx="614304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탭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초기화 함수입니다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 프로그램에서 대부분의 작업은 스레드를 이용하여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진행되므로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시작과 동시에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스레드를 호출하여 동작하게 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setlocale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메서드를 사용하여 언어 설정을 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부분이 빠지면 한글 입출력 과정에서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오류가 발생할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예제 사진처럼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datetimepicker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초기화해주기 위해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SetTime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메서드를 사용합니다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컨트롤 내에 열을 추가해줍니다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InsertColumn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파라미터로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인덱스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어디서부터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사이즈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개를 사용합니다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EA91E5-1AD1-5A7F-0B52-A60AC6D6C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1" y="1866682"/>
            <a:ext cx="4877481" cy="3124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824C83-1A59-CF64-2557-50A693F1D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759" y="3330221"/>
            <a:ext cx="1114581" cy="3429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D6CB8D-06A7-18E0-CA12-C35D2CAF9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896" y="4516187"/>
            <a:ext cx="2600688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7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2 -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추가 버튼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9096F-B0E1-3959-24E7-171B587487CB}"/>
              </a:ext>
            </a:extLst>
          </p:cNvPr>
          <p:cNvSpPr txBox="1"/>
          <p:nvPr/>
        </p:nvSpPr>
        <p:spPr>
          <a:xfrm>
            <a:off x="407202" y="3098311"/>
            <a:ext cx="112457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버튼을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클릭했을때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처리되는 과정입니다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Cstring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GET,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CStdioFile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관리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fileadd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추가해주고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fileadd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Open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사용하여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added.txt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열어줍니다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옵션을 해석하자면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파일을 열었는데 존재하지 않는다면 생성해주고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존재할 경우에는 파일의 초기화 없이 그대로 열어줍니다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쓰기 모드로 작성하고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사용중에는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다른 프로세스의 쓰기를 금지합니다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파일이 열리지 않았다면 열기 실패 경고상자를 출력하고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아닐 경우에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열렸을 경우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SeekToEnd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사용하여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포인터를 맨 뒤로 설정해줍니다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파일의 맨 뒤에 이어서 작성합니다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3D9ABE-A0C9-C34A-509F-D4A43A974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59" y="450737"/>
            <a:ext cx="3753374" cy="35247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8C5F7D79-D831-29D6-3E7E-FF89BB91AA52}"/>
              </a:ext>
            </a:extLst>
          </p:cNvPr>
          <p:cNvSpPr/>
          <p:nvPr/>
        </p:nvSpPr>
        <p:spPr>
          <a:xfrm>
            <a:off x="790575" y="504825"/>
            <a:ext cx="457200" cy="25717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2982D4E-FCBC-6748-2E3A-2D8A2840C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75" y="1001085"/>
            <a:ext cx="10278909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91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2 -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추가 버튼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9096F-B0E1-3959-24E7-171B587487CB}"/>
              </a:ext>
            </a:extLst>
          </p:cNvPr>
          <p:cNvSpPr txBox="1"/>
          <p:nvPr/>
        </p:nvSpPr>
        <p:spPr>
          <a:xfrm>
            <a:off x="6748852" y="829897"/>
            <a:ext cx="490409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버튼을 누른 시점에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datetimepicker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설정되어 있는 날짜와 시간을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받아와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adddate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addtime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저장해줍니다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이것을 다시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GetYear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GetMonth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등의 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메서드로 각각 연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 등의 정보를 받아와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04d-02d-02d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형식으로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>
              <a:defRPr/>
            </a:pP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TIME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02d-02d-02d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형식으로 쓰입니다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이것을 리스트의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행에 삽입해주고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이벤트의 내용을 파일에 작성해줍니다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아래의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indexofFor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하나가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될 때마다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하나씩 증가하는데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이는 나중에 인덱스의 개수가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필요할 때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스레드에서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쓰입니다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SetString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빈 값을 넣어주어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에딧박스를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초기화해주고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추가가 처리되었다는 문구를 출력해줍니다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file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Close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UpdateData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(FALSE)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해주지 않으면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컴파일러 오류가 발생하므로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반드시 열었던 데이터를 닫아줍니다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3D9ABE-A0C9-C34A-509F-D4A43A974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59" y="450737"/>
            <a:ext cx="3753374" cy="35247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8C5F7D79-D831-29D6-3E7E-FF89BB91AA52}"/>
              </a:ext>
            </a:extLst>
          </p:cNvPr>
          <p:cNvSpPr/>
          <p:nvPr/>
        </p:nvSpPr>
        <p:spPr>
          <a:xfrm>
            <a:off x="790575" y="504825"/>
            <a:ext cx="457200" cy="25717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2FA3CF-6C3E-9326-77E0-2361D9426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59" y="1385503"/>
            <a:ext cx="6220693" cy="43344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EA21B5-96A6-2953-B5EA-79D84B939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006" y="3038420"/>
            <a:ext cx="1467055" cy="390580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9F89ACC7-99C3-E3D0-1B0B-6148E9FBE7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65" y="4619138"/>
            <a:ext cx="1952098" cy="110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5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2 -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수정 버튼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9096F-B0E1-3959-24E7-171B587487CB}"/>
              </a:ext>
            </a:extLst>
          </p:cNvPr>
          <p:cNvSpPr txBox="1"/>
          <p:nvPr/>
        </p:nvSpPr>
        <p:spPr>
          <a:xfrm>
            <a:off x="6538471" y="1413063"/>
            <a:ext cx="51073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 버튼 처리입니다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동일하게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UpdateData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TRUE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설정해줍니다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동일한 방식으로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datetimepicker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설정된 시간을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가져와 저장해주고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edit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박스의 내용을 저장해줍니다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POSITION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변수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GetFirstSelectedItemPosition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사용하여 선택한 위치를 찾아내고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nItem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GetNextSelectedItem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사용하여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인덱스를 찾습니다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DeleteItem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사용하여 해당 인덱스를 비워주고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위치에 다시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InsertItem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SetItemText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메서드로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저장된 날짜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내용을 삽입해줍니다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경우에도 </a:t>
            </a:r>
            <a:r>
              <a:rPr lang="ko-KR" altLang="en-US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에딧박스는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초기화해줍니다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3D9ABE-A0C9-C34A-509F-D4A43A974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59" y="450737"/>
            <a:ext cx="3753374" cy="35247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8C5F7D79-D831-29D6-3E7E-FF89BB91AA52}"/>
              </a:ext>
            </a:extLst>
          </p:cNvPr>
          <p:cNvSpPr/>
          <p:nvPr/>
        </p:nvSpPr>
        <p:spPr>
          <a:xfrm>
            <a:off x="1731353" y="504825"/>
            <a:ext cx="457200" cy="25717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4AFF54-F8EF-A096-A328-D4CE421A0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41" y="1248507"/>
            <a:ext cx="6044324" cy="43609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DCAFCD2-A327-F190-61F1-1611A9786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203" y="3342171"/>
            <a:ext cx="141942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07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2 -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완료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제거 버튼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9096F-B0E1-3959-24E7-171B587487CB}"/>
              </a:ext>
            </a:extLst>
          </p:cNvPr>
          <p:cNvSpPr txBox="1"/>
          <p:nvPr/>
        </p:nvSpPr>
        <p:spPr>
          <a:xfrm>
            <a:off x="4384769" y="1826302"/>
            <a:ext cx="726108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완료와 제거 기능은 동일한 코드를 사용하고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적용되는 파일만 다르므로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완료의 예시로 설명하겠습니다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현재시간을 받아오고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finished / removed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각각의 파일을 열어줍니다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옵션은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동일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파일이 열리지 않았다면 경고문구를 출력하고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열렸다면 현재 내용 뒤에 이어서 씁니다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앞과 동일하게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위치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nItem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인덱스를 받아오고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찾은 인덱스의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요소를 파일에 쓰는 방식으로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회 반복합니다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만약 반복의 마지막일 경우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입력이 끝나고 난 후에 현재 시간도 파일에 삽입해줍니다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해당 리스트에서 해당 인덱스를 비워주고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pos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설정합니다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복수 삭제일 경우 모든 포커스가 없어질 때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모든 선택된 요소가 삭제되었을 때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문의 반복이 종료됩니다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3D9ABE-A0C9-C34A-509F-D4A43A974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59" y="450737"/>
            <a:ext cx="3753374" cy="35247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8C5F7D79-D831-29D6-3E7E-FF89BB91AA52}"/>
              </a:ext>
            </a:extLst>
          </p:cNvPr>
          <p:cNvSpPr/>
          <p:nvPr/>
        </p:nvSpPr>
        <p:spPr>
          <a:xfrm>
            <a:off x="2645753" y="504825"/>
            <a:ext cx="457200" cy="25717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8EADA86-70AA-3271-762E-0208D096C6DB}"/>
              </a:ext>
            </a:extLst>
          </p:cNvPr>
          <p:cNvSpPr/>
          <p:nvPr/>
        </p:nvSpPr>
        <p:spPr>
          <a:xfrm>
            <a:off x="3563084" y="507757"/>
            <a:ext cx="457200" cy="25717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C112C6-228B-38A3-0418-0F05051F2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04" y="878947"/>
            <a:ext cx="3881776" cy="54712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66E6527-8D4C-10A7-C39C-E98AF8875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769" y="963775"/>
            <a:ext cx="6839905" cy="30484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3A8D28E-3702-AC78-B85A-F232B1E428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999" r="51619" b="13738"/>
          <a:stretch/>
        </p:blipFill>
        <p:spPr>
          <a:xfrm>
            <a:off x="4384769" y="5908344"/>
            <a:ext cx="4687308" cy="23941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12A9BD6-3BD7-8B41-2DA3-2F4EF9EE27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7988" t="45547" b="13737"/>
          <a:stretch/>
        </p:blipFill>
        <p:spPr>
          <a:xfrm>
            <a:off x="4384769" y="6158000"/>
            <a:ext cx="5039069" cy="193937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BB113F-4783-2509-06C7-1EB123A5BE16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305639" y="4572000"/>
            <a:ext cx="79130" cy="1456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31031BE-C056-E1F8-3C41-D2B61BBFEB50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281533" y="1116197"/>
            <a:ext cx="103236" cy="941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0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2367484" y="354754"/>
            <a:ext cx="7453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2 - </a:t>
            </a:r>
            <a:r>
              <a:rPr lang="en-US" altLang="ko-KR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DateTimePicker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이벤트 처리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9096F-B0E1-3959-24E7-171B587487CB}"/>
              </a:ext>
            </a:extLst>
          </p:cNvPr>
          <p:cNvSpPr txBox="1"/>
          <p:nvPr/>
        </p:nvSpPr>
        <p:spPr>
          <a:xfrm>
            <a:off x="6399271" y="1975771"/>
            <a:ext cx="52465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비교적 간단한 이벤트 처리입니다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DateTimePicker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이벤트가 발생할 경우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날짜가 변경될 경우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캘린더에 반영해주는 처리기입니다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datetimepicker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설정된 시간을 저장하고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이를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myTime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이라는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Ctime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변수에 저장해줍니다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시간은 상관없음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GetDlgItem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메서드를 사용하여 옆의 캘린더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입력하고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캘린더의 포인터를 얻어옵니다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포인터를 사용해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SetCurSel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인덱스를 지정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해주어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DateTimePicker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선택한 날짜가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캘린더에 회색으로 표시됩니다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D198F0-B8F9-DE11-D1AC-DA0EA426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89" y="1657539"/>
            <a:ext cx="5782482" cy="250542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F639808-6E74-349F-4CB2-A3FE8905C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2" y="4207903"/>
            <a:ext cx="3334835" cy="13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46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2367484" y="354754"/>
            <a:ext cx="7453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2 -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9096F-B0E1-3959-24E7-171B587487CB}"/>
              </a:ext>
            </a:extLst>
          </p:cNvPr>
          <p:cNvSpPr txBox="1"/>
          <p:nvPr/>
        </p:nvSpPr>
        <p:spPr>
          <a:xfrm>
            <a:off x="5292971" y="1056109"/>
            <a:ext cx="636695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스레드입니다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 </a:t>
            </a:r>
            <a:r>
              <a:rPr lang="ko-KR" altLang="en-US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남은시간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표기와 데이터 저장을 위해 스레드를 이용했습니다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맨 윗줄은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CTab2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변수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함수에 접근할 수 있도록 포인터를 받아옵니다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앞으로 나오는 코드들은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무한반복문 안에서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무한히 수행합니다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sleep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변수가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일때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(while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문의 두 번째 반복이라면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defRPr/>
            </a:pPr>
            <a:r>
              <a:rPr lang="en-US" altLang="ko-KR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keepwrite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파일에서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저장된 정보를 가져오는 이유는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지우고 다시 쓰는 과정에서 다른 탭의 스레드와 겹쳐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아주 간헐적으로 오류가 발생하는 것을 막기 </a:t>
            </a:r>
            <a:r>
              <a:rPr lang="ko-KR" altLang="en-US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위함입니다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</a:t>
            </a:r>
            <a:r>
              <a:rPr lang="en-US" altLang="ko-KR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DeleteAllItems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사용하여 모든 아이템을 지워주고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keepwrite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읽기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아무런 제약 없이 열기 모드로 엽니다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파일이 열렸다면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(if ss) while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문에서 </a:t>
            </a:r>
            <a:r>
              <a:rPr lang="en-US" altLang="ko-KR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ReadString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메서드로 한 </a:t>
            </a:r>
            <a:r>
              <a:rPr lang="ko-KR" altLang="en-US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줄씩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읽어와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저장해주고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ko-KR" altLang="en-US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비어있지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않다면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공백문자가 아니라면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수행에서는 </a:t>
            </a:r>
            <a:r>
              <a:rPr lang="en-US" altLang="ko-KR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InsertItem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메서드로 첫 열에 날짜를 삽입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이후의 수행에서는 두번째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세번째 열에 아이템을 삽입해줍니다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마지막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삽입 후에는 다시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second+1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행의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 인덱스부터 삽입하도록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재설정해줍니다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문의 조건에 </a:t>
            </a:r>
            <a:r>
              <a:rPr lang="en-US" altLang="ko-KR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Readstring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있으므로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내용이 끝나면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while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문도 종료됩니다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불러오기 작업이 끝나면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sleep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변수를 하나 더해줘 다시 불러오지 않도록 합니다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65A58C4-345E-47DA-0D53-536FEC32B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27"/>
          <a:stretch/>
        </p:blipFill>
        <p:spPr>
          <a:xfrm>
            <a:off x="528566" y="983501"/>
            <a:ext cx="4764404" cy="53234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6FB1C73-CF0C-68D4-3DC5-0FA2F44AD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090" y="3255471"/>
            <a:ext cx="1495634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0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일정 관리 프로그램</a:t>
            </a:r>
            <a:endParaRPr lang="en-US" altLang="ko-KR" sz="54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099039" y="2780523"/>
            <a:ext cx="10168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일정 관리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프로그램을 제작하였습니다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기능에 대한 사진과 설명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-&gt;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코드의 각 부분과 그렇게 작성한 이유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-&gt;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순으로 진행해보도록 하겠습니다</a:t>
            </a:r>
            <a:r>
              <a:rPr lang="en-US" altLang="ko-KR" sz="3200" b="1" dirty="0">
                <a:solidFill>
                  <a:schemeClr val="bg2">
                    <a:lumMod val="50000"/>
                  </a:schemeClr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.</a:t>
            </a:r>
            <a:endParaRPr kumimoji="0" lang="en-US" altLang="ko-KR" sz="32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67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2367484" y="354754"/>
            <a:ext cx="7453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2 -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9096F-B0E1-3959-24E7-171B587487CB}"/>
              </a:ext>
            </a:extLst>
          </p:cNvPr>
          <p:cNvSpPr txBox="1"/>
          <p:nvPr/>
        </p:nvSpPr>
        <p:spPr>
          <a:xfrm>
            <a:off x="6399271" y="1078957"/>
            <a:ext cx="524658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문의 </a:t>
            </a:r>
            <a:r>
              <a:rPr lang="en-US" altLang="ko-KR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indexoffor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앞의 추가 버튼에서 변동이 일어나는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변수입니다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변수의 크기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==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인덱스의 수 입니다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리스트의 날짜와 시간을 받아와서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Year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받아온 날짜 좌측에서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Month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Day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우측에서 남은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같은 방식으로 문자열을 분리하는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Left, Mid, Right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사용합니다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시간도 동일하게 처리해줍니다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if(sleep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 크다면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로드가 아니라면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날짜와 시간에 관련한 </a:t>
            </a:r>
            <a:r>
              <a:rPr lang="en-US" altLang="ko-KR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Cstring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들을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_</a:t>
            </a:r>
            <a:r>
              <a:rPr lang="en-US" altLang="ko-KR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ttoi</a:t>
            </a:r>
            <a:r>
              <a:rPr lang="ko-KR" altLang="en-US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이용해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변환해주고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받아온 시간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현재시간을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num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저장합니다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변수에는 해당 단위를 초로 변환한만큼 더해줍니다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(Ex. Hour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경우 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Hour = 3600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같이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defRPr/>
            </a:pP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아래에서 이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sum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가지고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월등의 단위만큼 </a:t>
            </a:r>
            <a:r>
              <a:rPr lang="ko-KR" altLang="en-US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나누었을때의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몫만큼을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단위</a:t>
            </a:r>
            <a:r>
              <a:rPr lang="en-US" altLang="ko-KR" sz="14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tmp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저장합니다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남은 데이터 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단위보다 높은 단위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의 나머지를 구하고</a:t>
            </a:r>
            <a:endParaRPr lang="en-US" altLang="ko-KR" sz="14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나머지를 다시 원하는 단위로 나눠주어 계산하는 알고리즘입니다</a:t>
            </a:r>
            <a:r>
              <a:rPr lang="en-US" altLang="ko-KR" sz="14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BC83406-E98D-783C-DD84-38716B8C5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00" y="1001085"/>
            <a:ext cx="5831317" cy="519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77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2367484" y="354754"/>
            <a:ext cx="7453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2 -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79096F-B0E1-3959-24E7-171B587487CB}"/>
              </a:ext>
            </a:extLst>
          </p:cNvPr>
          <p:cNvSpPr txBox="1"/>
          <p:nvPr/>
        </p:nvSpPr>
        <p:spPr>
          <a:xfrm>
            <a:off x="7482254" y="1236104"/>
            <a:ext cx="39944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이것은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위에서의 단위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tmp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나눈 값이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몫이 </a:t>
            </a:r>
            <a:r>
              <a:rPr lang="ko-KR" altLang="en-US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있을때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월로 </a:t>
            </a:r>
            <a:r>
              <a:rPr lang="ko-KR" altLang="en-US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나누어질때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즉 최대 단위가 연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월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  <a:r>
              <a:rPr lang="ko-KR" altLang="en-US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일때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출력되는 문구를 달리 하도록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설정해준 부분입니다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 시간출력 알고리즘입니다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211C79-26C6-302B-64C7-54269304C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1" y="624254"/>
            <a:ext cx="4493056" cy="21191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7798E0-0EDD-910B-CDA6-53BDF801C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80" y="2743416"/>
            <a:ext cx="6787689" cy="36051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0AA43E-DF8F-52C4-D63C-610BDE8AC7B1}"/>
              </a:ext>
            </a:extLst>
          </p:cNvPr>
          <p:cNvSpPr txBox="1"/>
          <p:nvPr/>
        </p:nvSpPr>
        <p:spPr>
          <a:xfrm>
            <a:off x="7298669" y="3038679"/>
            <a:ext cx="436166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 이상 나눌 수 있는 단위가 없을 때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남은시간이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때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>
              <a:defRPr/>
            </a:pP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finished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이벤트의 정보를 삽입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이어쓰기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하고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추가로 끝난 시간도 삽입해줍니다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알고리즘은 앞과 동일합니다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finished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 삽입한 정보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완료된 이벤트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제외한 이벤트들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리스트에 남아있는 이벤트들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keepwrite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삽입해줍니다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이벤트의 정보들은 이 부분에서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keepwrite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삭제하고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 생성하는 방법을 통해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 업데이트 됩니다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082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2367484" y="354754"/>
            <a:ext cx="7453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초기화 작업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AA43E-DF8F-52C4-D63C-610BDE8AC7B1}"/>
              </a:ext>
            </a:extLst>
          </p:cNvPr>
          <p:cNvSpPr txBox="1"/>
          <p:nvPr/>
        </p:nvSpPr>
        <p:spPr>
          <a:xfrm>
            <a:off x="7265332" y="2256164"/>
            <a:ext cx="439500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앞선 탭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초기화와 거의 동일합니다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로케일 설정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호출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 컨트롤의 열을 추가해주고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스태틱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텍스트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day, time, today, tomorrow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좌측과 같이 더 크게 표시해주기 위해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CreatePointFont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사용해주었습니다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BDA209-F352-8F1E-CEAF-05B1C83C2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16" y="1177951"/>
            <a:ext cx="6758116" cy="44992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E291A8-95EB-3B72-D464-47B5C70C2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341" y="2891727"/>
            <a:ext cx="250542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8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2367484" y="354754"/>
            <a:ext cx="7453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캘린더 체인지 이벤트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AA43E-DF8F-52C4-D63C-610BDE8AC7B1}"/>
              </a:ext>
            </a:extLst>
          </p:cNvPr>
          <p:cNvSpPr txBox="1"/>
          <p:nvPr/>
        </p:nvSpPr>
        <p:spPr>
          <a:xfrm>
            <a:off x="7679223" y="2660612"/>
            <a:ext cx="39811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 사진의 캘린더에 변동사항이 발생하면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아래의 </a:t>
            </a:r>
            <a:r>
              <a:rPr lang="ko-KR" altLang="en-US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스태틱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텍스트가 변경되게 하는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부분입니다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 변동시마다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상단 중앙의 캘린더에서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날짜를 받아와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Cstring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변수에 저장하고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그것을 아래의 텍스트로 출력합니다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F9AEDD-2990-26A8-816D-19E8DD014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73" y="1211688"/>
            <a:ext cx="7012750" cy="1895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BAAB05-D249-102E-007F-5FB9B9C85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933" y="2398058"/>
            <a:ext cx="2978233" cy="37227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79626D-83B5-A0B0-D68E-8A7112DFE094}"/>
              </a:ext>
            </a:extLst>
          </p:cNvPr>
          <p:cNvSpPr/>
          <p:nvPr/>
        </p:nvSpPr>
        <p:spPr>
          <a:xfrm>
            <a:off x="5108331" y="2505808"/>
            <a:ext cx="1714500" cy="115179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FBBD33-106B-FCE4-A48D-97AF635B8B65}"/>
              </a:ext>
            </a:extLst>
          </p:cNvPr>
          <p:cNvSpPr/>
          <p:nvPr/>
        </p:nvSpPr>
        <p:spPr>
          <a:xfrm>
            <a:off x="5292969" y="4994031"/>
            <a:ext cx="1336431" cy="2461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84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2367484" y="354754"/>
            <a:ext cx="7453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AA43E-DF8F-52C4-D63C-610BDE8AC7B1}"/>
              </a:ext>
            </a:extLst>
          </p:cNvPr>
          <p:cNvSpPr txBox="1"/>
          <p:nvPr/>
        </p:nvSpPr>
        <p:spPr>
          <a:xfrm>
            <a:off x="7151609" y="1957227"/>
            <a:ext cx="450872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탭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스레드입니다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스레드에서는 현재시간을 실시간으로 출력하고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사용자가 선택한 날짜의 정보를 받아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날짜에 예정된 이벤트를 출력해주는 역할을 합니다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YY, MM, DD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현재 날짜의 정보를 받고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keepwrite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읽기 전용 모드로 열고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ReadString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사용하여 날짜를 읽어와 오늘의 날짜와 비교한 후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오늘의 날짜와 저장된 이벤트의 날짜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파일에서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ReadString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ko-KR" altLang="en-US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읽어들인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날짜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동일하다면 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오늘의 이벤트 리스트에 아이템을 삽입합니다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다르다면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plzslt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설정하여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plzslt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리스트에 아이템이 삽입되지 않게 합니다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반복은 정상 수행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119420-EBA8-A219-FF0E-89051E15D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67" y="1255476"/>
            <a:ext cx="6619942" cy="49354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C48A99-ED69-67FD-7920-649AE804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669" y="4373246"/>
            <a:ext cx="3119448" cy="11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36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2367484" y="354754"/>
            <a:ext cx="7453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1 -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스레드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AA43E-DF8F-52C4-D63C-610BDE8AC7B1}"/>
              </a:ext>
            </a:extLst>
          </p:cNvPr>
          <p:cNvSpPr txBox="1"/>
          <p:nvPr/>
        </p:nvSpPr>
        <p:spPr>
          <a:xfrm>
            <a:off x="7050759" y="1623120"/>
            <a:ext cx="460957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앞장과 동일한 알고리즘을 사용합니다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캘린더로부터 사용자가 선택한 날짜의 정보를 받아와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동일하게 한 </a:t>
            </a:r>
            <a:r>
              <a:rPr lang="ko-KR" altLang="en-US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줄씩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읽어들인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다음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선택한 날짜와 파일의 날짜가 동일하다면 리스트에 삽입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그렇지 않다면 리스트에 삽입하지 않습니다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Ctime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메서드로는 요일의 정보를 받아올 수 없고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GetDayOfWeek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사용하여 요일의 인덱스만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가져올 수 있습니다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 ~ 7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사이의 숫자 중 해당하는 번호를 찾으면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해당하는 날짜의 문자열을 저장하고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오늘의 날짜와 시간 정보를 표시할 때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문자열을 사용합니다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 갱신마다 </a:t>
            </a: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DeleteAllItems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메서드로 리스트의 모든 내용을 지우고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 받아와 갱신합니다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4D4448-5693-0A39-9EE6-CBBD70FB5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38" y="1143761"/>
            <a:ext cx="6293421" cy="43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98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2367484" y="354754"/>
            <a:ext cx="7453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3 -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초기화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AA43E-DF8F-52C4-D63C-610BDE8AC7B1}"/>
              </a:ext>
            </a:extLst>
          </p:cNvPr>
          <p:cNvSpPr txBox="1"/>
          <p:nvPr/>
        </p:nvSpPr>
        <p:spPr>
          <a:xfrm>
            <a:off x="7017421" y="2890391"/>
            <a:ext cx="46095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생성한 탭들의 초기화 코드와 동일합니다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스레드를 호출하고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삭제된 리스트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완료된 리스트의 열들을 추가해줍니다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A6D2E-3E09-ABD4-09FF-360693E9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54" y="2083328"/>
            <a:ext cx="6035630" cy="26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82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2367484" y="354754"/>
            <a:ext cx="7453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탭 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3 - 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초기화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893C1-A86F-1767-3C3C-1329C42F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4" y="940981"/>
            <a:ext cx="4588924" cy="53118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34592C-9E56-951F-7609-49816C51508F}"/>
              </a:ext>
            </a:extLst>
          </p:cNvPr>
          <p:cNvSpPr txBox="1"/>
          <p:nvPr/>
        </p:nvSpPr>
        <p:spPr>
          <a:xfrm>
            <a:off x="5152408" y="2837636"/>
            <a:ext cx="6507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탭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스레드와 동일한 로직입니다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finishe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removed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파일을 읽기 전용 모드로 읽어와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ReadString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메서드로 한 </a:t>
            </a:r>
            <a:r>
              <a:rPr lang="ko-KR" altLang="en-US" sz="16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줄씩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읽어온 다음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리스트에 추가해줍니다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탭 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리스트 역시 매 갱신마다 모든 아이템을 삭제하고</a:t>
            </a:r>
            <a:endParaRPr lang="en-US" altLang="ko-KR" sz="16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다시 삽입하는 방식으로 갱신을 구현하였습니다</a:t>
            </a:r>
            <a:r>
              <a:rPr lang="en-US" altLang="ko-KR" sz="16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00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기능 사진 및 설명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기능 설명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027ED-C57B-7185-3257-50D158DA9908}"/>
              </a:ext>
            </a:extLst>
          </p:cNvPr>
          <p:cNvSpPr txBox="1"/>
          <p:nvPr/>
        </p:nvSpPr>
        <p:spPr>
          <a:xfrm>
            <a:off x="4810213" y="885781"/>
            <a:ext cx="68501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전체적인 구성은 대화상자 기반 프로그램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그것의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Main Dialog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포함되는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탭이 있고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각각의 탭에 각각의 기능이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구현되어 있는 모습입니다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데이터 관리는 파일 입출력을 통해 수행합니다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작성한 프로그램의 모든 시간은 파일을 읽어오는 방식으로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 업데이트 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별도의 저장을 수행할 필요가 없습니다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이로 인해 변동사항 반영이 굉장히 빠르고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기반으로 프로그램을 작성하였기에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프로그램을 종료해도 데이터가 초기화되지 않습니다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좌측의 사진은 프로그램을 실행했을 때 처음 나오는 탭입니다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오늘의 이벤트라는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Group Box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캘린더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실시간으로 표시되는 오늘의 날짜와 시간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오늘의 예정된 이벤트와 그에 대한 정보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캘린더에서 원하는 날짜를 선택하면 맨 아래의 리스트에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예정된 이벤트와 그 정보가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표시됩니다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D3F86D-C004-FE0C-1362-764FD2227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8" y="565441"/>
            <a:ext cx="4178307" cy="56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2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기능 설명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7F4748A-CA48-D0EA-DE7F-6785CC117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8" y="597285"/>
            <a:ext cx="4164173" cy="56323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87A42C-7C2A-61FA-5730-5212AD1BE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51" y="3401743"/>
            <a:ext cx="2077390" cy="8180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243F6C-94E0-F98C-235A-2AFFBAF850D2}"/>
              </a:ext>
            </a:extLst>
          </p:cNvPr>
          <p:cNvSpPr txBox="1"/>
          <p:nvPr/>
        </p:nvSpPr>
        <p:spPr>
          <a:xfrm>
            <a:off x="4786258" y="880902"/>
            <a:ext cx="68740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번째 탭입니다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여기에는 완료 또는 삭제되지 않은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진행중인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남은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이벤트가 모두 표시됩니다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완료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 버튼을 통해 이벤트를 생성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삭제할 수 있고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여기도 마찬가지로 실시간으로 남은 시간이 저장됩니다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아래의 캘린더와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피커는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이벤트의 날짜와 시간을 지정하는 부분이고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아래의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에디트박스는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이벤트의 내용을 작성하는 부분입니다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날짜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내용을 작성한 후 추가 버튼을 누르면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 이벤트가 추가되고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작성한 후 기존의 이벤트를 선택하고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위의 사진처럼 수정 버튼을 사용하면 해당 이벤트가 수정됩니다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남은 시간 이전에 완료 버튼을 통해 완료 처리를 할 수 있고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제거 버튼은 남은 시간과 관계없이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이벤트를 삭제하는 버튼입니다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여기서 추가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완료된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이벤트는 발생한 시간과 함께  모두 저장되며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추가된 데이터는 누적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로그로 사용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),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완료된 데이터는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가공할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18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기능 설명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08C5F9-59FF-EE5C-A58C-15664ED11AC3}"/>
              </a:ext>
            </a:extLst>
          </p:cNvPr>
          <p:cNvSpPr txBox="1"/>
          <p:nvPr/>
        </p:nvSpPr>
        <p:spPr>
          <a:xfrm>
            <a:off x="407203" y="5661893"/>
            <a:ext cx="840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추가 </a:t>
            </a: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 </a:t>
            </a: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 버튼을 사용한 예시입니다</a:t>
            </a:r>
            <a:r>
              <a:rPr lang="en-US" altLang="ko-KR" sz="18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 기능 모두 정상적으로 작동했고</a:t>
            </a:r>
            <a:r>
              <a:rPr lang="en-US" altLang="ko-KR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우측과 같이 즉각 반영되는 것을 알 수 있습니다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D635DF7-15A5-9997-20C7-F7EB6CC68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1" y="971147"/>
            <a:ext cx="2619173" cy="348663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9EE11F2-6DA2-A875-4AF6-73474C548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15" y="971147"/>
            <a:ext cx="2619173" cy="348663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F6FFE66-5A88-240B-5B99-1206B7C723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918" y="1004455"/>
            <a:ext cx="2614533" cy="348045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10C5A83-4B22-88AB-BC5A-D184A3E41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25" y="1002430"/>
            <a:ext cx="2607905" cy="3471635"/>
          </a:xfrm>
          <a:prstGeom prst="rect">
            <a:avLst/>
          </a:prstGeom>
        </p:spPr>
      </p:pic>
      <p:pic>
        <p:nvPicPr>
          <p:cNvPr id="33" name="그림 32" descr="텍스트이(가) 표시된 사진&#10;&#10;자동 생성된 설명">
            <a:extLst>
              <a:ext uri="{FF2B5EF4-FFF2-40B4-BE49-F238E27FC236}">
                <a16:creationId xmlns:a16="http://schemas.microsoft.com/office/drawing/2014/main" id="{AB07B528-BA30-2883-6A54-C55ED2E57C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73" y="4460947"/>
            <a:ext cx="1952098" cy="1103044"/>
          </a:xfrm>
          <a:prstGeom prst="rect">
            <a:avLst/>
          </a:prstGeom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CAED5048-07BC-8965-0252-B608EFFE0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17" y="4457534"/>
            <a:ext cx="1952098" cy="1103044"/>
          </a:xfrm>
          <a:prstGeom prst="rect">
            <a:avLst/>
          </a:prstGeom>
        </p:spPr>
      </p:pic>
      <p:pic>
        <p:nvPicPr>
          <p:cNvPr id="37" name="그림 36" descr="텍스트이(가) 표시된 사진&#10;&#10;자동 생성된 설명">
            <a:extLst>
              <a:ext uri="{FF2B5EF4-FFF2-40B4-BE49-F238E27FC236}">
                <a16:creationId xmlns:a16="http://schemas.microsoft.com/office/drawing/2014/main" id="{6780E6D7-938E-8D17-75A9-293FD76564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86" y="4468095"/>
            <a:ext cx="1952098" cy="1103044"/>
          </a:xfrm>
          <a:prstGeom prst="rect">
            <a:avLst/>
          </a:prstGeom>
        </p:spPr>
      </p:pic>
      <p:pic>
        <p:nvPicPr>
          <p:cNvPr id="39" name="그림 38" descr="텍스트이(가) 표시된 사진&#10;&#10;자동 생성된 설명">
            <a:extLst>
              <a:ext uri="{FF2B5EF4-FFF2-40B4-BE49-F238E27FC236}">
                <a16:creationId xmlns:a16="http://schemas.microsoft.com/office/drawing/2014/main" id="{19388D77-CAC2-FAD8-E7FD-4A5E6D5152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928" y="4482609"/>
            <a:ext cx="1952098" cy="1103044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5934459-E155-DC2D-C62F-670CD43CCDE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89" b="8586"/>
          <a:stretch/>
        </p:blipFill>
        <p:spPr>
          <a:xfrm>
            <a:off x="8817918" y="5592421"/>
            <a:ext cx="2758284" cy="7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3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기능 설명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608E7A-AFB3-5964-16F3-7A4EEBE09CE2}"/>
              </a:ext>
            </a:extLst>
          </p:cNvPr>
          <p:cNvSpPr txBox="1"/>
          <p:nvPr/>
        </p:nvSpPr>
        <p:spPr>
          <a:xfrm>
            <a:off x="4786258" y="2107916"/>
            <a:ext cx="68740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 번째 탭입니다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번째 탭에서 삭제된 이벤트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혹은 완료된 이벤트를 표시해줍니다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완료시간보다 일찍 종료된 이벤트 역시 함께 표시됩니다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이벤트에 관련된 정보들과 완료된 시간을 받아와 표시해줍니다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여기에 사용되는 데이터들도 모두 실시간으로 파일에 작성되기에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따로 저장할 필요 없이 필요할 때 열어볼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D4B8DDBA-EFB1-B99F-058D-A39353792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45" y="584145"/>
            <a:ext cx="4268185" cy="568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8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5475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기능 설명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608E7A-AFB3-5964-16F3-7A4EEBE09CE2}"/>
              </a:ext>
            </a:extLst>
          </p:cNvPr>
          <p:cNvSpPr txBox="1"/>
          <p:nvPr/>
        </p:nvSpPr>
        <p:spPr>
          <a:xfrm>
            <a:off x="403695" y="4965497"/>
            <a:ext cx="112531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사용되는 데이터들입니다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added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작성된 모든 이벤트에 대한 로그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finished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완료된 모든 이벤트에 대한 로그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removed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삭제된 모든 이벤트 로그가 누적으로 작성되고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keepwrite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로그보다는 업데이트에 중점을 둔 파일입니다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 스레드 갱신마다 전체 삭제 후 작성됩니다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2390E80E-C821-7E5F-4D97-03B5B5D5B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58"/>
          <a:stretch/>
        </p:blipFill>
        <p:spPr>
          <a:xfrm>
            <a:off x="8912934" y="673001"/>
            <a:ext cx="1359478" cy="4467437"/>
          </a:xfrm>
          <a:prstGeom prst="rect">
            <a:avLst/>
          </a:prstGeom>
        </p:spPr>
      </p:pic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5CF9A976-965B-9325-30E5-BFD5BFCAD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75" y="2080624"/>
            <a:ext cx="2953162" cy="2000529"/>
          </a:xfrm>
          <a:prstGeom prst="rect">
            <a:avLst/>
          </a:prstGeom>
        </p:spPr>
      </p:pic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B7DCCCD1-E598-AF71-AB8A-9F2455508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667" y="1025833"/>
            <a:ext cx="1612376" cy="3850112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E589CDE3-8DED-DADD-426C-13AD007C8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51" y="1238074"/>
            <a:ext cx="197195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5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코드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67824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9340</TotalTime>
  <Words>1878</Words>
  <Application>Microsoft Office PowerPoint</Application>
  <PresentationFormat>와이드스크린</PresentationFormat>
  <Paragraphs>320</Paragraphs>
  <Slides>28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배달의민족 주아</vt:lpstr>
      <vt:lpstr>Arial</vt:lpstr>
      <vt:lpstr>야놀자 야체 B</vt:lpstr>
      <vt:lpstr>맑은 고딕</vt:lpstr>
      <vt:lpstr>배달의민족 한나체 Pro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75</cp:revision>
  <dcterms:created xsi:type="dcterms:W3CDTF">2021-09-22T03:36:31Z</dcterms:created>
  <dcterms:modified xsi:type="dcterms:W3CDTF">2022-06-09T12:58:36Z</dcterms:modified>
</cp:coreProperties>
</file>