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0" r:id="rId3"/>
    <p:sldId id="288" r:id="rId4"/>
    <p:sldId id="289" r:id="rId5"/>
    <p:sldId id="290" r:id="rId6"/>
    <p:sldId id="287" r:id="rId7"/>
    <p:sldId id="292" r:id="rId8"/>
    <p:sldId id="293" r:id="rId9"/>
    <p:sldId id="294" r:id="rId10"/>
    <p:sldId id="295" r:id="rId11"/>
    <p:sldId id="291" r:id="rId12"/>
    <p:sldId id="25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9D0EF9-0C7B-4D16-A739-7904A9BE5D22}" v="210" dt="2022-09-14T15:32:00.008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94" autoAdjust="0"/>
  </p:normalViewPr>
  <p:slideViewPr>
    <p:cSldViewPr>
      <p:cViewPr>
        <p:scale>
          <a:sx n="100" d="100"/>
          <a:sy n="100" d="100"/>
        </p:scale>
        <p:origin x="918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주용" userId="ce306e5e72bceba6" providerId="LiveId" clId="{489D0EF9-0C7B-4D16-A739-7904A9BE5D22}"/>
    <pc:docChg chg="undo redo custSel addSld delSld modSld sldOrd">
      <pc:chgData name="신 주용" userId="ce306e5e72bceba6" providerId="LiveId" clId="{489D0EF9-0C7B-4D16-A739-7904A9BE5D22}" dt="2022-09-14T15:32:15.060" v="3259" actId="1035"/>
      <pc:docMkLst>
        <pc:docMk/>
      </pc:docMkLst>
      <pc:sldChg chg="modSp mod">
        <pc:chgData name="신 주용" userId="ce306e5e72bceba6" providerId="LiveId" clId="{489D0EF9-0C7B-4D16-A739-7904A9BE5D22}" dt="2022-09-14T14:18:58.723" v="50" actId="20577"/>
        <pc:sldMkLst>
          <pc:docMk/>
          <pc:sldMk cId="0" sldId="257"/>
        </pc:sldMkLst>
        <pc:spChg chg="mod">
          <ac:chgData name="신 주용" userId="ce306e5e72bceba6" providerId="LiveId" clId="{489D0EF9-0C7B-4D16-A739-7904A9BE5D22}" dt="2022-09-14T14:18:58.723" v="50" actId="20577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mod">
        <pc:chgData name="신 주용" userId="ce306e5e72bceba6" providerId="LiveId" clId="{489D0EF9-0C7B-4D16-A739-7904A9BE5D22}" dt="2022-09-14T14:22:13.153" v="182"/>
        <pc:sldMkLst>
          <pc:docMk/>
          <pc:sldMk cId="0" sldId="260"/>
        </pc:sldMkLst>
        <pc:spChg chg="add del">
          <ac:chgData name="신 주용" userId="ce306e5e72bceba6" providerId="LiveId" clId="{489D0EF9-0C7B-4D16-A739-7904A9BE5D22}" dt="2022-09-14T14:19:07.977" v="52"/>
          <ac:spMkLst>
            <pc:docMk/>
            <pc:sldMk cId="0" sldId="260"/>
            <ac:spMk id="2" creationId="{B3536124-3DF3-A6CC-D13B-BD5AF2C35459}"/>
          </ac:spMkLst>
        </pc:spChg>
        <pc:spChg chg="add del">
          <ac:chgData name="신 주용" userId="ce306e5e72bceba6" providerId="LiveId" clId="{489D0EF9-0C7B-4D16-A739-7904A9BE5D22}" dt="2022-09-14T14:19:11.510" v="54"/>
          <ac:spMkLst>
            <pc:docMk/>
            <pc:sldMk cId="0" sldId="260"/>
            <ac:spMk id="3" creationId="{00D69F72-AE4E-202F-9089-29133A1C1C1D}"/>
          </ac:spMkLst>
        </pc:spChg>
        <pc:spChg chg="mod">
          <ac:chgData name="신 주용" userId="ce306e5e72bceba6" providerId="LiveId" clId="{489D0EF9-0C7B-4D16-A739-7904A9BE5D22}" dt="2022-09-14T14:21:19.015" v="145" actId="1076"/>
          <ac:spMkLst>
            <pc:docMk/>
            <pc:sldMk cId="0" sldId="260"/>
            <ac:spMk id="7" creationId="{00000000-0000-0000-0000-000000000000}"/>
          </ac:spMkLst>
        </pc:spChg>
        <pc:spChg chg="mod">
          <ac:chgData name="신 주용" userId="ce306e5e72bceba6" providerId="LiveId" clId="{489D0EF9-0C7B-4D16-A739-7904A9BE5D22}" dt="2022-09-14T14:22:13.153" v="182"/>
          <ac:spMkLst>
            <pc:docMk/>
            <pc:sldMk cId="0" sldId="260"/>
            <ac:spMk id="8" creationId="{7FB5A5FF-8CBD-F533-3104-80C61D78EDDD}"/>
          </ac:spMkLst>
        </pc:spChg>
      </pc:sldChg>
      <pc:sldChg chg="addSp modSp mod">
        <pc:chgData name="신 주용" userId="ce306e5e72bceba6" providerId="LiveId" clId="{489D0EF9-0C7B-4D16-A739-7904A9BE5D22}" dt="2022-09-14T15:26:09.892" v="1951" actId="6549"/>
        <pc:sldMkLst>
          <pc:docMk/>
          <pc:sldMk cId="0" sldId="287"/>
        </pc:sldMkLst>
        <pc:spChg chg="mod">
          <ac:chgData name="신 주용" userId="ce306e5e72bceba6" providerId="LiveId" clId="{489D0EF9-0C7B-4D16-A739-7904A9BE5D22}" dt="2022-09-14T14:22:37.675" v="245"/>
          <ac:spMkLst>
            <pc:docMk/>
            <pc:sldMk cId="0" sldId="287"/>
            <ac:spMk id="8" creationId="{00000000-0000-0000-0000-000000000000}"/>
          </ac:spMkLst>
        </pc:spChg>
        <pc:spChg chg="mod">
          <ac:chgData name="신 주용" userId="ce306e5e72bceba6" providerId="LiveId" clId="{489D0EF9-0C7B-4D16-A739-7904A9BE5D22}" dt="2022-09-14T15:15:00.016" v="1707" actId="20577"/>
          <ac:spMkLst>
            <pc:docMk/>
            <pc:sldMk cId="0" sldId="287"/>
            <ac:spMk id="9" creationId="{00000000-0000-0000-0000-000000000000}"/>
          </ac:spMkLst>
        </pc:spChg>
        <pc:spChg chg="mod">
          <ac:chgData name="신 주용" userId="ce306e5e72bceba6" providerId="LiveId" clId="{489D0EF9-0C7B-4D16-A739-7904A9BE5D22}" dt="2022-09-14T15:26:09.892" v="1951" actId="6549"/>
          <ac:spMkLst>
            <pc:docMk/>
            <pc:sldMk cId="0" sldId="287"/>
            <ac:spMk id="17" creationId="{35D52DAA-FAFC-1BB1-C88F-C695A0C14E64}"/>
          </ac:spMkLst>
        </pc:spChg>
        <pc:picChg chg="add mod">
          <ac:chgData name="신 주용" userId="ce306e5e72bceba6" providerId="LiveId" clId="{489D0EF9-0C7B-4D16-A739-7904A9BE5D22}" dt="2022-09-14T15:13:54.411" v="1662" actId="1037"/>
          <ac:picMkLst>
            <pc:docMk/>
            <pc:sldMk cId="0" sldId="287"/>
            <ac:picMk id="5" creationId="{E62C7848-2A7A-85F7-55C1-CDD557959315}"/>
          </ac:picMkLst>
        </pc:picChg>
        <pc:picChg chg="add mod">
          <ac:chgData name="신 주용" userId="ce306e5e72bceba6" providerId="LiveId" clId="{489D0EF9-0C7B-4D16-A739-7904A9BE5D22}" dt="2022-09-14T15:13:54.411" v="1662" actId="1037"/>
          <ac:picMkLst>
            <pc:docMk/>
            <pc:sldMk cId="0" sldId="287"/>
            <ac:picMk id="7" creationId="{2D4297C7-76A5-E12C-568E-F64E1935716D}"/>
          </ac:picMkLst>
        </pc:picChg>
        <pc:picChg chg="add mod">
          <ac:chgData name="신 주용" userId="ce306e5e72bceba6" providerId="LiveId" clId="{489D0EF9-0C7B-4D16-A739-7904A9BE5D22}" dt="2022-09-14T15:13:54.411" v="1662" actId="1037"/>
          <ac:picMkLst>
            <pc:docMk/>
            <pc:sldMk cId="0" sldId="287"/>
            <ac:picMk id="11" creationId="{4913C447-0384-655C-1386-FE56A098394C}"/>
          </ac:picMkLst>
        </pc:picChg>
        <pc:picChg chg="add mod">
          <ac:chgData name="신 주용" userId="ce306e5e72bceba6" providerId="LiveId" clId="{489D0EF9-0C7B-4D16-A739-7904A9BE5D22}" dt="2022-09-14T15:13:54.411" v="1662" actId="1037"/>
          <ac:picMkLst>
            <pc:docMk/>
            <pc:sldMk cId="0" sldId="287"/>
            <ac:picMk id="14" creationId="{EB842C2A-7EBD-A408-E50C-6D9AF2905339}"/>
          </ac:picMkLst>
        </pc:picChg>
      </pc:sldChg>
      <pc:sldChg chg="del">
        <pc:chgData name="신 주용" userId="ce306e5e72bceba6" providerId="LiveId" clId="{489D0EF9-0C7B-4D16-A739-7904A9BE5D22}" dt="2022-09-14T14:22:49.528" v="246" actId="47"/>
        <pc:sldMkLst>
          <pc:docMk/>
          <pc:sldMk cId="1594747326" sldId="288"/>
        </pc:sldMkLst>
      </pc:sldChg>
      <pc:sldChg chg="addSp modSp add mod ord">
        <pc:chgData name="신 주용" userId="ce306e5e72bceba6" providerId="LiveId" clId="{489D0EF9-0C7B-4D16-A739-7904A9BE5D22}" dt="2022-09-14T14:30:38.952" v="498" actId="1036"/>
        <pc:sldMkLst>
          <pc:docMk/>
          <pc:sldMk cId="1778438605" sldId="288"/>
        </pc:sldMkLst>
        <pc:spChg chg="mod">
          <ac:chgData name="신 주용" userId="ce306e5e72bceba6" providerId="LiveId" clId="{489D0EF9-0C7B-4D16-A739-7904A9BE5D22}" dt="2022-09-14T14:29:05.688" v="437" actId="1076"/>
          <ac:spMkLst>
            <pc:docMk/>
            <pc:sldMk cId="1778438605" sldId="288"/>
            <ac:spMk id="2" creationId="{00000000-0000-0000-0000-000000000000}"/>
          </ac:spMkLst>
        </pc:spChg>
        <pc:spChg chg="mod">
          <ac:chgData name="신 주용" userId="ce306e5e72bceba6" providerId="LiveId" clId="{489D0EF9-0C7B-4D16-A739-7904A9BE5D22}" dt="2022-09-14T14:30:38.952" v="498" actId="1036"/>
          <ac:spMkLst>
            <pc:docMk/>
            <pc:sldMk cId="1778438605" sldId="288"/>
            <ac:spMk id="17" creationId="{35D52DAA-FAFC-1BB1-C88F-C695A0C14E64}"/>
          </ac:spMkLst>
        </pc:spChg>
        <pc:picChg chg="add mod ord">
          <ac:chgData name="신 주용" userId="ce306e5e72bceba6" providerId="LiveId" clId="{489D0EF9-0C7B-4D16-A739-7904A9BE5D22}" dt="2022-09-14T14:30:36.525" v="495" actId="1035"/>
          <ac:picMkLst>
            <pc:docMk/>
            <pc:sldMk cId="1778438605" sldId="288"/>
            <ac:picMk id="5" creationId="{F9A3ED27-997A-2BC8-1706-82471BEFA8F9}"/>
          </ac:picMkLst>
        </pc:picChg>
        <pc:picChg chg="add mod modCrop">
          <ac:chgData name="신 주용" userId="ce306e5e72bceba6" providerId="LiveId" clId="{489D0EF9-0C7B-4D16-A739-7904A9BE5D22}" dt="2022-09-14T14:30:36.525" v="495" actId="1035"/>
          <ac:picMkLst>
            <pc:docMk/>
            <pc:sldMk cId="1778438605" sldId="288"/>
            <ac:picMk id="7" creationId="{AD8D7F38-78A1-A976-A891-397A1A88A4DB}"/>
          </ac:picMkLst>
        </pc:picChg>
      </pc:sldChg>
      <pc:sldChg chg="del">
        <pc:chgData name="신 주용" userId="ce306e5e72bceba6" providerId="LiveId" clId="{489D0EF9-0C7B-4D16-A739-7904A9BE5D22}" dt="2022-09-14T14:22:49.528" v="246" actId="47"/>
        <pc:sldMkLst>
          <pc:docMk/>
          <pc:sldMk cId="2400240664" sldId="289"/>
        </pc:sldMkLst>
      </pc:sldChg>
      <pc:sldChg chg="delSp modSp add del mod">
        <pc:chgData name="신 주용" userId="ce306e5e72bceba6" providerId="LiveId" clId="{489D0EF9-0C7B-4D16-A739-7904A9BE5D22}" dt="2022-09-14T14:25:10.945" v="378" actId="47"/>
        <pc:sldMkLst>
          <pc:docMk/>
          <pc:sldMk cId="3626897095" sldId="289"/>
        </pc:sldMkLst>
        <pc:spChg chg="mod">
          <ac:chgData name="신 주용" userId="ce306e5e72bceba6" providerId="LiveId" clId="{489D0EF9-0C7B-4D16-A739-7904A9BE5D22}" dt="2022-09-14T14:25:07.723" v="376" actId="20577"/>
          <ac:spMkLst>
            <pc:docMk/>
            <pc:sldMk cId="3626897095" sldId="289"/>
            <ac:spMk id="17" creationId="{35D52DAA-FAFC-1BB1-C88F-C695A0C14E64}"/>
          </ac:spMkLst>
        </pc:spChg>
        <pc:picChg chg="del">
          <ac:chgData name="신 주용" userId="ce306e5e72bceba6" providerId="LiveId" clId="{489D0EF9-0C7B-4D16-A739-7904A9BE5D22}" dt="2022-09-14T14:25:08.607" v="377" actId="478"/>
          <ac:picMkLst>
            <pc:docMk/>
            <pc:sldMk cId="3626897095" sldId="289"/>
            <ac:picMk id="5" creationId="{F9A3ED27-997A-2BC8-1706-82471BEFA8F9}"/>
          </ac:picMkLst>
        </pc:picChg>
      </pc:sldChg>
      <pc:sldChg chg="delSp modSp add del mod">
        <pc:chgData name="신 주용" userId="ce306e5e72bceba6" providerId="LiveId" clId="{489D0EF9-0C7B-4D16-A739-7904A9BE5D22}" dt="2022-09-14T14:24:16.353" v="324" actId="47"/>
        <pc:sldMkLst>
          <pc:docMk/>
          <pc:sldMk cId="3823190129" sldId="289"/>
        </pc:sldMkLst>
        <pc:spChg chg="del mod">
          <ac:chgData name="신 주용" userId="ce306e5e72bceba6" providerId="LiveId" clId="{489D0EF9-0C7B-4D16-A739-7904A9BE5D22}" dt="2022-09-14T14:24:15.744" v="323"/>
          <ac:spMkLst>
            <pc:docMk/>
            <pc:sldMk cId="3823190129" sldId="289"/>
            <ac:spMk id="7" creationId="{00000000-0000-0000-0000-000000000000}"/>
          </ac:spMkLst>
        </pc:spChg>
      </pc:sldChg>
      <pc:sldChg chg="addSp delSp modSp add mod">
        <pc:chgData name="신 주용" userId="ce306e5e72bceba6" providerId="LiveId" clId="{489D0EF9-0C7B-4D16-A739-7904A9BE5D22}" dt="2022-09-14T15:14:55.391" v="1703" actId="20577"/>
        <pc:sldMkLst>
          <pc:docMk/>
          <pc:sldMk cId="4045188460" sldId="289"/>
        </pc:sldMkLst>
        <pc:spChg chg="mod">
          <ac:chgData name="신 주용" userId="ce306e5e72bceba6" providerId="LiveId" clId="{489D0EF9-0C7B-4D16-A739-7904A9BE5D22}" dt="2022-09-14T15:14:55.391" v="1703" actId="20577"/>
          <ac:spMkLst>
            <pc:docMk/>
            <pc:sldMk cId="4045188460" sldId="289"/>
            <ac:spMk id="9" creationId="{00000000-0000-0000-0000-000000000000}"/>
          </ac:spMkLst>
        </pc:spChg>
        <pc:spChg chg="mod">
          <ac:chgData name="신 주용" userId="ce306e5e72bceba6" providerId="LiveId" clId="{489D0EF9-0C7B-4D16-A739-7904A9BE5D22}" dt="2022-09-14T14:30:43.178" v="501" actId="1036"/>
          <ac:spMkLst>
            <pc:docMk/>
            <pc:sldMk cId="4045188460" sldId="289"/>
            <ac:spMk id="17" creationId="{35D52DAA-FAFC-1BB1-C88F-C695A0C14E64}"/>
          </ac:spMkLst>
        </pc:spChg>
        <pc:picChg chg="del">
          <ac:chgData name="신 주용" userId="ce306e5e72bceba6" providerId="LiveId" clId="{489D0EF9-0C7B-4D16-A739-7904A9BE5D22}" dt="2022-09-14T14:29:58.341" v="470" actId="478"/>
          <ac:picMkLst>
            <pc:docMk/>
            <pc:sldMk cId="4045188460" sldId="289"/>
            <ac:picMk id="5" creationId="{F9A3ED27-997A-2BC8-1706-82471BEFA8F9}"/>
          </ac:picMkLst>
        </pc:picChg>
        <pc:picChg chg="add del mod">
          <ac:chgData name="신 주용" userId="ce306e5e72bceba6" providerId="LiveId" clId="{489D0EF9-0C7B-4D16-A739-7904A9BE5D22}" dt="2022-09-14T14:29:40.918" v="459" actId="478"/>
          <ac:picMkLst>
            <pc:docMk/>
            <pc:sldMk cId="4045188460" sldId="289"/>
            <ac:picMk id="6" creationId="{F2622009-4FCB-9D60-A325-05D17F03D237}"/>
          </ac:picMkLst>
        </pc:picChg>
        <pc:picChg chg="del">
          <ac:chgData name="신 주용" userId="ce306e5e72bceba6" providerId="LiveId" clId="{489D0EF9-0C7B-4D16-A739-7904A9BE5D22}" dt="2022-09-14T14:29:58.809" v="471" actId="478"/>
          <ac:picMkLst>
            <pc:docMk/>
            <pc:sldMk cId="4045188460" sldId="289"/>
            <ac:picMk id="7" creationId="{AD8D7F38-78A1-A976-A891-397A1A88A4DB}"/>
          </ac:picMkLst>
        </pc:picChg>
        <pc:picChg chg="add mod">
          <ac:chgData name="신 주용" userId="ce306e5e72bceba6" providerId="LiveId" clId="{489D0EF9-0C7B-4D16-A739-7904A9BE5D22}" dt="2022-09-14T14:30:46.951" v="505" actId="1035"/>
          <ac:picMkLst>
            <pc:docMk/>
            <pc:sldMk cId="4045188460" sldId="289"/>
            <ac:picMk id="11" creationId="{596F3E18-9932-C795-113B-1DB795476BC0}"/>
          </ac:picMkLst>
        </pc:picChg>
        <pc:picChg chg="add mod">
          <ac:chgData name="신 주용" userId="ce306e5e72bceba6" providerId="LiveId" clId="{489D0EF9-0C7B-4D16-A739-7904A9BE5D22}" dt="2022-09-14T14:30:46.951" v="505" actId="1035"/>
          <ac:picMkLst>
            <pc:docMk/>
            <pc:sldMk cId="4045188460" sldId="289"/>
            <ac:picMk id="14" creationId="{13C49F0A-ECBD-3A4E-33B2-5501CC6D9F7D}"/>
          </ac:picMkLst>
        </pc:picChg>
      </pc:sldChg>
      <pc:sldChg chg="del">
        <pc:chgData name="신 주용" userId="ce306e5e72bceba6" providerId="LiveId" clId="{489D0EF9-0C7B-4D16-A739-7904A9BE5D22}" dt="2022-09-14T14:22:49.528" v="246" actId="47"/>
        <pc:sldMkLst>
          <pc:docMk/>
          <pc:sldMk cId="1621049628" sldId="290"/>
        </pc:sldMkLst>
      </pc:sldChg>
      <pc:sldChg chg="addSp delSp modSp add mod">
        <pc:chgData name="신 주용" userId="ce306e5e72bceba6" providerId="LiveId" clId="{489D0EF9-0C7B-4D16-A739-7904A9BE5D22}" dt="2022-09-14T15:14:57.745" v="1705" actId="20577"/>
        <pc:sldMkLst>
          <pc:docMk/>
          <pc:sldMk cId="3187669733" sldId="290"/>
        </pc:sldMkLst>
        <pc:spChg chg="mod">
          <ac:chgData name="신 주용" userId="ce306e5e72bceba6" providerId="LiveId" clId="{489D0EF9-0C7B-4D16-A739-7904A9BE5D22}" dt="2022-09-14T15:14:57.745" v="1705" actId="20577"/>
          <ac:spMkLst>
            <pc:docMk/>
            <pc:sldMk cId="3187669733" sldId="290"/>
            <ac:spMk id="9" creationId="{00000000-0000-0000-0000-000000000000}"/>
          </ac:spMkLst>
        </pc:spChg>
        <pc:spChg chg="mod">
          <ac:chgData name="신 주용" userId="ce306e5e72bceba6" providerId="LiveId" clId="{489D0EF9-0C7B-4D16-A739-7904A9BE5D22}" dt="2022-09-14T14:30:55.674" v="512" actId="20577"/>
          <ac:spMkLst>
            <pc:docMk/>
            <pc:sldMk cId="3187669733" sldId="290"/>
            <ac:spMk id="17" creationId="{35D52DAA-FAFC-1BB1-C88F-C695A0C14E64}"/>
          </ac:spMkLst>
        </pc:spChg>
        <pc:picChg chg="add mod">
          <ac:chgData name="신 주용" userId="ce306e5e72bceba6" providerId="LiveId" clId="{489D0EF9-0C7B-4D16-A739-7904A9BE5D22}" dt="2022-09-14T14:31:47.425" v="542" actId="1076"/>
          <ac:picMkLst>
            <pc:docMk/>
            <pc:sldMk cId="3187669733" sldId="290"/>
            <ac:picMk id="5" creationId="{FEF809D2-B5D5-2752-1E43-158A0FC60C5F}"/>
          </ac:picMkLst>
        </pc:picChg>
        <pc:picChg chg="add mod modCrop">
          <ac:chgData name="신 주용" userId="ce306e5e72bceba6" providerId="LiveId" clId="{489D0EF9-0C7B-4D16-A739-7904A9BE5D22}" dt="2022-09-14T14:31:49.224" v="543" actId="1076"/>
          <ac:picMkLst>
            <pc:docMk/>
            <pc:sldMk cId="3187669733" sldId="290"/>
            <ac:picMk id="7" creationId="{6624D72A-8C30-99B2-3FFA-1D41D6005AE3}"/>
          </ac:picMkLst>
        </pc:picChg>
        <pc:picChg chg="del">
          <ac:chgData name="신 주용" userId="ce306e5e72bceba6" providerId="LiveId" clId="{489D0EF9-0C7B-4D16-A739-7904A9BE5D22}" dt="2022-09-14T14:31:05.410" v="524" actId="478"/>
          <ac:picMkLst>
            <pc:docMk/>
            <pc:sldMk cId="3187669733" sldId="290"/>
            <ac:picMk id="11" creationId="{596F3E18-9932-C795-113B-1DB795476BC0}"/>
          </ac:picMkLst>
        </pc:picChg>
        <pc:picChg chg="del">
          <ac:chgData name="신 주용" userId="ce306e5e72bceba6" providerId="LiveId" clId="{489D0EF9-0C7B-4D16-A739-7904A9BE5D22}" dt="2022-09-14T14:31:02.261" v="521" actId="478"/>
          <ac:picMkLst>
            <pc:docMk/>
            <pc:sldMk cId="3187669733" sldId="290"/>
            <ac:picMk id="14" creationId="{13C49F0A-ECBD-3A4E-33B2-5501CC6D9F7D}"/>
          </ac:picMkLst>
        </pc:picChg>
      </pc:sldChg>
      <pc:sldChg chg="modSp add mod">
        <pc:chgData name="신 주용" userId="ce306e5e72bceba6" providerId="LiveId" clId="{489D0EF9-0C7B-4D16-A739-7904A9BE5D22}" dt="2022-09-14T15:32:15.060" v="3259" actId="1035"/>
        <pc:sldMkLst>
          <pc:docMk/>
          <pc:sldMk cId="2678600269" sldId="291"/>
        </pc:sldMkLst>
        <pc:spChg chg="mod">
          <ac:chgData name="신 주용" userId="ce306e5e72bceba6" providerId="LiveId" clId="{489D0EF9-0C7B-4D16-A739-7904A9BE5D22}" dt="2022-09-14T15:27:54.989" v="2246" actId="20577"/>
          <ac:spMkLst>
            <pc:docMk/>
            <pc:sldMk cId="2678600269" sldId="291"/>
            <ac:spMk id="9" creationId="{00000000-0000-0000-0000-000000000000}"/>
          </ac:spMkLst>
        </pc:spChg>
        <pc:spChg chg="mod">
          <ac:chgData name="신 주용" userId="ce306e5e72bceba6" providerId="LiveId" clId="{489D0EF9-0C7B-4D16-A739-7904A9BE5D22}" dt="2022-09-14T15:32:15.060" v="3259" actId="1035"/>
          <ac:spMkLst>
            <pc:docMk/>
            <pc:sldMk cId="2678600269" sldId="291"/>
            <ac:spMk id="17" creationId="{35D52DAA-FAFC-1BB1-C88F-C695A0C14E64}"/>
          </ac:spMkLst>
        </pc:spChg>
      </pc:sldChg>
      <pc:sldChg chg="del">
        <pc:chgData name="신 주용" userId="ce306e5e72bceba6" providerId="LiveId" clId="{489D0EF9-0C7B-4D16-A739-7904A9BE5D22}" dt="2022-09-14T14:22:49.528" v="246" actId="47"/>
        <pc:sldMkLst>
          <pc:docMk/>
          <pc:sldMk cId="4090523963" sldId="291"/>
        </pc:sldMkLst>
      </pc:sldChg>
      <pc:sldChg chg="addSp delSp modSp add mod ord">
        <pc:chgData name="신 주용" userId="ce306e5e72bceba6" providerId="LiveId" clId="{489D0EF9-0C7B-4D16-A739-7904A9BE5D22}" dt="2022-09-14T15:15:02.092" v="1709" actId="20577"/>
        <pc:sldMkLst>
          <pc:docMk/>
          <pc:sldMk cId="277933853" sldId="292"/>
        </pc:sldMkLst>
        <pc:spChg chg="mod">
          <ac:chgData name="신 주용" userId="ce306e5e72bceba6" providerId="LiveId" clId="{489D0EF9-0C7B-4D16-A739-7904A9BE5D22}" dt="2022-09-14T15:15:02.092" v="1709" actId="20577"/>
          <ac:spMkLst>
            <pc:docMk/>
            <pc:sldMk cId="277933853" sldId="292"/>
            <ac:spMk id="9" creationId="{00000000-0000-0000-0000-000000000000}"/>
          </ac:spMkLst>
        </pc:spChg>
        <pc:spChg chg="mod">
          <ac:chgData name="신 주용" userId="ce306e5e72bceba6" providerId="LiveId" clId="{489D0EF9-0C7B-4D16-A739-7904A9BE5D22}" dt="2022-09-14T15:14:14.762" v="1683" actId="20577"/>
          <ac:spMkLst>
            <pc:docMk/>
            <pc:sldMk cId="277933853" sldId="292"/>
            <ac:spMk id="17" creationId="{35D52DAA-FAFC-1BB1-C88F-C695A0C14E64}"/>
          </ac:spMkLst>
        </pc:spChg>
        <pc:picChg chg="del">
          <ac:chgData name="신 주용" userId="ce306e5e72bceba6" providerId="LiveId" clId="{489D0EF9-0C7B-4D16-A739-7904A9BE5D22}" dt="2022-09-14T15:14:32.877" v="1691" actId="478"/>
          <ac:picMkLst>
            <pc:docMk/>
            <pc:sldMk cId="277933853" sldId="292"/>
            <ac:picMk id="5" creationId="{F9A3ED27-997A-2BC8-1706-82471BEFA8F9}"/>
          </ac:picMkLst>
        </pc:picChg>
        <pc:picChg chg="add mod">
          <ac:chgData name="신 주용" userId="ce306e5e72bceba6" providerId="LiveId" clId="{489D0EF9-0C7B-4D16-A739-7904A9BE5D22}" dt="2022-09-14T15:14:44.016" v="1700" actId="1038"/>
          <ac:picMkLst>
            <pc:docMk/>
            <pc:sldMk cId="277933853" sldId="292"/>
            <ac:picMk id="6" creationId="{A4067B4F-6905-1E73-C2A4-3029E7653516}"/>
          </ac:picMkLst>
        </pc:picChg>
        <pc:picChg chg="del">
          <ac:chgData name="신 주용" userId="ce306e5e72bceba6" providerId="LiveId" clId="{489D0EF9-0C7B-4D16-A739-7904A9BE5D22}" dt="2022-09-14T15:14:30.839" v="1689" actId="478"/>
          <ac:picMkLst>
            <pc:docMk/>
            <pc:sldMk cId="277933853" sldId="292"/>
            <ac:picMk id="7" creationId="{AD8D7F38-78A1-A976-A891-397A1A88A4DB}"/>
          </ac:picMkLst>
        </pc:picChg>
        <pc:picChg chg="add mod">
          <ac:chgData name="신 주용" userId="ce306e5e72bceba6" providerId="LiveId" clId="{489D0EF9-0C7B-4D16-A739-7904A9BE5D22}" dt="2022-09-14T15:14:44.016" v="1700" actId="1038"/>
          <ac:picMkLst>
            <pc:docMk/>
            <pc:sldMk cId="277933853" sldId="292"/>
            <ac:picMk id="11" creationId="{BD3BBC6F-A34B-43B0-BA6C-9973A2B18535}"/>
          </ac:picMkLst>
        </pc:picChg>
      </pc:sldChg>
      <pc:sldChg chg="del">
        <pc:chgData name="신 주용" userId="ce306e5e72bceba6" providerId="LiveId" clId="{489D0EF9-0C7B-4D16-A739-7904A9BE5D22}" dt="2022-09-14T14:22:49.528" v="246" actId="47"/>
        <pc:sldMkLst>
          <pc:docMk/>
          <pc:sldMk cId="2123523358" sldId="292"/>
        </pc:sldMkLst>
      </pc:sldChg>
      <pc:sldChg chg="addSp delSp modSp add mod">
        <pc:chgData name="신 주용" userId="ce306e5e72bceba6" providerId="LiveId" clId="{489D0EF9-0C7B-4D16-A739-7904A9BE5D22}" dt="2022-09-14T15:15:43.085" v="1736" actId="20577"/>
        <pc:sldMkLst>
          <pc:docMk/>
          <pc:sldMk cId="589373263" sldId="293"/>
        </pc:sldMkLst>
        <pc:spChg chg="mod">
          <ac:chgData name="신 주용" userId="ce306e5e72bceba6" providerId="LiveId" clId="{489D0EF9-0C7B-4D16-A739-7904A9BE5D22}" dt="2022-09-14T15:15:04.397" v="1711" actId="20577"/>
          <ac:spMkLst>
            <pc:docMk/>
            <pc:sldMk cId="589373263" sldId="293"/>
            <ac:spMk id="9" creationId="{00000000-0000-0000-0000-000000000000}"/>
          </ac:spMkLst>
        </pc:spChg>
        <pc:spChg chg="mod">
          <ac:chgData name="신 주용" userId="ce306e5e72bceba6" providerId="LiveId" clId="{489D0EF9-0C7B-4D16-A739-7904A9BE5D22}" dt="2022-09-14T15:15:43.085" v="1736" actId="20577"/>
          <ac:spMkLst>
            <pc:docMk/>
            <pc:sldMk cId="589373263" sldId="293"/>
            <ac:spMk id="17" creationId="{35D52DAA-FAFC-1BB1-C88F-C695A0C14E64}"/>
          </ac:spMkLst>
        </pc:spChg>
        <pc:picChg chg="add mod ord">
          <ac:chgData name="신 주용" userId="ce306e5e72bceba6" providerId="LiveId" clId="{489D0EF9-0C7B-4D16-A739-7904A9BE5D22}" dt="2022-09-14T15:15:39.328" v="1732" actId="1076"/>
          <ac:picMkLst>
            <pc:docMk/>
            <pc:sldMk cId="589373263" sldId="293"/>
            <ac:picMk id="5" creationId="{12FC9B77-EBC8-039C-6051-F92E09EC8EC8}"/>
          </ac:picMkLst>
        </pc:picChg>
        <pc:picChg chg="del">
          <ac:chgData name="신 주용" userId="ce306e5e72bceba6" providerId="LiveId" clId="{489D0EF9-0C7B-4D16-A739-7904A9BE5D22}" dt="2022-09-14T15:15:08.382" v="1712" actId="478"/>
          <ac:picMkLst>
            <pc:docMk/>
            <pc:sldMk cId="589373263" sldId="293"/>
            <ac:picMk id="6" creationId="{A4067B4F-6905-1E73-C2A4-3029E7653516}"/>
          </ac:picMkLst>
        </pc:picChg>
        <pc:picChg chg="add mod">
          <ac:chgData name="신 주용" userId="ce306e5e72bceba6" providerId="LiveId" clId="{489D0EF9-0C7B-4D16-A739-7904A9BE5D22}" dt="2022-09-14T15:15:39.328" v="1732" actId="1076"/>
          <ac:picMkLst>
            <pc:docMk/>
            <pc:sldMk cId="589373263" sldId="293"/>
            <ac:picMk id="10" creationId="{DEE8F395-1337-400C-1567-80891296A019}"/>
          </ac:picMkLst>
        </pc:picChg>
        <pc:picChg chg="del">
          <ac:chgData name="신 주용" userId="ce306e5e72bceba6" providerId="LiveId" clId="{489D0EF9-0C7B-4D16-A739-7904A9BE5D22}" dt="2022-09-14T15:15:08.596" v="1713" actId="478"/>
          <ac:picMkLst>
            <pc:docMk/>
            <pc:sldMk cId="589373263" sldId="293"/>
            <ac:picMk id="11" creationId="{BD3BBC6F-A34B-43B0-BA6C-9973A2B18535}"/>
          </ac:picMkLst>
        </pc:picChg>
      </pc:sldChg>
      <pc:sldChg chg="del">
        <pc:chgData name="신 주용" userId="ce306e5e72bceba6" providerId="LiveId" clId="{489D0EF9-0C7B-4D16-A739-7904A9BE5D22}" dt="2022-09-14T14:22:49.528" v="246" actId="47"/>
        <pc:sldMkLst>
          <pc:docMk/>
          <pc:sldMk cId="3555497485" sldId="293"/>
        </pc:sldMkLst>
      </pc:sldChg>
      <pc:sldChg chg="del">
        <pc:chgData name="신 주용" userId="ce306e5e72bceba6" providerId="LiveId" clId="{489D0EF9-0C7B-4D16-A739-7904A9BE5D22}" dt="2022-09-14T14:22:49.528" v="246" actId="47"/>
        <pc:sldMkLst>
          <pc:docMk/>
          <pc:sldMk cId="3176935782" sldId="294"/>
        </pc:sldMkLst>
      </pc:sldChg>
      <pc:sldChg chg="addSp delSp modSp add mod">
        <pc:chgData name="신 주용" userId="ce306e5e72bceba6" providerId="LiveId" clId="{489D0EF9-0C7B-4D16-A739-7904A9BE5D22}" dt="2022-09-14T15:16:20.796" v="1762" actId="1076"/>
        <pc:sldMkLst>
          <pc:docMk/>
          <pc:sldMk cId="3946033062" sldId="294"/>
        </pc:sldMkLst>
        <pc:spChg chg="mod">
          <ac:chgData name="신 주용" userId="ce306e5e72bceba6" providerId="LiveId" clId="{489D0EF9-0C7B-4D16-A739-7904A9BE5D22}" dt="2022-09-14T15:15:55.308" v="1743" actId="20577"/>
          <ac:spMkLst>
            <pc:docMk/>
            <pc:sldMk cId="3946033062" sldId="294"/>
            <ac:spMk id="9" creationId="{00000000-0000-0000-0000-000000000000}"/>
          </ac:spMkLst>
        </pc:spChg>
        <pc:spChg chg="mod">
          <ac:chgData name="신 주용" userId="ce306e5e72bceba6" providerId="LiveId" clId="{489D0EF9-0C7B-4D16-A739-7904A9BE5D22}" dt="2022-09-14T15:15:56.502" v="1745" actId="20577"/>
          <ac:spMkLst>
            <pc:docMk/>
            <pc:sldMk cId="3946033062" sldId="294"/>
            <ac:spMk id="17" creationId="{35D52DAA-FAFC-1BB1-C88F-C695A0C14E64}"/>
          </ac:spMkLst>
        </pc:spChg>
        <pc:picChg chg="del">
          <ac:chgData name="신 주용" userId="ce306e5e72bceba6" providerId="LiveId" clId="{489D0EF9-0C7B-4D16-A739-7904A9BE5D22}" dt="2022-09-14T15:15:57.952" v="1746" actId="478"/>
          <ac:picMkLst>
            <pc:docMk/>
            <pc:sldMk cId="3946033062" sldId="294"/>
            <ac:picMk id="5" creationId="{12FC9B77-EBC8-039C-6051-F92E09EC8EC8}"/>
          </ac:picMkLst>
        </pc:picChg>
        <pc:picChg chg="add mod ord">
          <ac:chgData name="신 주용" userId="ce306e5e72bceba6" providerId="LiveId" clId="{489D0EF9-0C7B-4D16-A739-7904A9BE5D22}" dt="2022-09-14T15:16:20.796" v="1762" actId="1076"/>
          <ac:picMkLst>
            <pc:docMk/>
            <pc:sldMk cId="3946033062" sldId="294"/>
            <ac:picMk id="6" creationId="{B9F0B25A-F596-16E6-7AB3-A6F06DA4A22B}"/>
          </ac:picMkLst>
        </pc:picChg>
        <pc:picChg chg="del">
          <ac:chgData name="신 주용" userId="ce306e5e72bceba6" providerId="LiveId" clId="{489D0EF9-0C7B-4D16-A739-7904A9BE5D22}" dt="2022-09-14T15:15:57.952" v="1746" actId="478"/>
          <ac:picMkLst>
            <pc:docMk/>
            <pc:sldMk cId="3946033062" sldId="294"/>
            <ac:picMk id="10" creationId="{DEE8F395-1337-400C-1567-80891296A019}"/>
          </ac:picMkLst>
        </pc:picChg>
        <pc:picChg chg="add mod">
          <ac:chgData name="신 주용" userId="ce306e5e72bceba6" providerId="LiveId" clId="{489D0EF9-0C7B-4D16-A739-7904A9BE5D22}" dt="2022-09-14T15:16:20.796" v="1762" actId="1076"/>
          <ac:picMkLst>
            <pc:docMk/>
            <pc:sldMk cId="3946033062" sldId="294"/>
            <ac:picMk id="11" creationId="{74324D97-EAE1-D024-8B00-51E85BDA8F5D}"/>
          </ac:picMkLst>
        </pc:picChg>
      </pc:sldChg>
      <pc:sldChg chg="del">
        <pc:chgData name="신 주용" userId="ce306e5e72bceba6" providerId="LiveId" clId="{489D0EF9-0C7B-4D16-A739-7904A9BE5D22}" dt="2022-09-14T14:22:49.528" v="246" actId="47"/>
        <pc:sldMkLst>
          <pc:docMk/>
          <pc:sldMk cId="764920271" sldId="295"/>
        </pc:sldMkLst>
      </pc:sldChg>
      <pc:sldChg chg="addSp delSp modSp add mod ord">
        <pc:chgData name="신 주용" userId="ce306e5e72bceba6" providerId="LiveId" clId="{489D0EF9-0C7B-4D16-A739-7904A9BE5D22}" dt="2022-09-14T15:26:28.012" v="1989" actId="1076"/>
        <pc:sldMkLst>
          <pc:docMk/>
          <pc:sldMk cId="2305748535" sldId="295"/>
        </pc:sldMkLst>
        <pc:spChg chg="mod">
          <ac:chgData name="신 주용" userId="ce306e5e72bceba6" providerId="LiveId" clId="{489D0EF9-0C7B-4D16-A739-7904A9BE5D22}" dt="2022-09-14T15:16:39.191" v="1767" actId="20577"/>
          <ac:spMkLst>
            <pc:docMk/>
            <pc:sldMk cId="2305748535" sldId="295"/>
            <ac:spMk id="9" creationId="{00000000-0000-0000-0000-000000000000}"/>
          </ac:spMkLst>
        </pc:spChg>
        <pc:spChg chg="mod">
          <ac:chgData name="신 주용" userId="ce306e5e72bceba6" providerId="LiveId" clId="{489D0EF9-0C7B-4D16-A739-7904A9BE5D22}" dt="2022-09-14T15:26:23.023" v="1985" actId="6549"/>
          <ac:spMkLst>
            <pc:docMk/>
            <pc:sldMk cId="2305748535" sldId="295"/>
            <ac:spMk id="17" creationId="{35D52DAA-FAFC-1BB1-C88F-C695A0C14E64}"/>
          </ac:spMkLst>
        </pc:spChg>
        <pc:picChg chg="del">
          <ac:chgData name="신 주용" userId="ce306e5e72bceba6" providerId="LiveId" clId="{489D0EF9-0C7B-4D16-A739-7904A9BE5D22}" dt="2022-09-14T15:25:03.368" v="1920" actId="478"/>
          <ac:picMkLst>
            <pc:docMk/>
            <pc:sldMk cId="2305748535" sldId="295"/>
            <ac:picMk id="5" creationId="{E62C7848-2A7A-85F7-55C1-CDD557959315}"/>
          </ac:picMkLst>
        </pc:picChg>
        <pc:picChg chg="add mod">
          <ac:chgData name="신 주용" userId="ce306e5e72bceba6" providerId="LiveId" clId="{489D0EF9-0C7B-4D16-A739-7904A9BE5D22}" dt="2022-09-14T15:26:28.012" v="1989" actId="1076"/>
          <ac:picMkLst>
            <pc:docMk/>
            <pc:sldMk cId="2305748535" sldId="295"/>
            <ac:picMk id="6" creationId="{098AB5B6-7126-17D2-7D43-7276F591B7AC}"/>
          </ac:picMkLst>
        </pc:picChg>
        <pc:picChg chg="del">
          <ac:chgData name="신 주용" userId="ce306e5e72bceba6" providerId="LiveId" clId="{489D0EF9-0C7B-4D16-A739-7904A9BE5D22}" dt="2022-09-14T15:25:03.368" v="1920" actId="478"/>
          <ac:picMkLst>
            <pc:docMk/>
            <pc:sldMk cId="2305748535" sldId="295"/>
            <ac:picMk id="7" creationId="{2D4297C7-76A5-E12C-568E-F64E1935716D}"/>
          </ac:picMkLst>
        </pc:picChg>
        <pc:picChg chg="del">
          <ac:chgData name="신 주용" userId="ce306e5e72bceba6" providerId="LiveId" clId="{489D0EF9-0C7B-4D16-A739-7904A9BE5D22}" dt="2022-09-14T15:25:03.368" v="1920" actId="478"/>
          <ac:picMkLst>
            <pc:docMk/>
            <pc:sldMk cId="2305748535" sldId="295"/>
            <ac:picMk id="11" creationId="{4913C447-0384-655C-1386-FE56A098394C}"/>
          </ac:picMkLst>
        </pc:picChg>
        <pc:picChg chg="add mod">
          <ac:chgData name="신 주용" userId="ce306e5e72bceba6" providerId="LiveId" clId="{489D0EF9-0C7B-4D16-A739-7904A9BE5D22}" dt="2022-09-14T15:26:26.734" v="1988" actId="1076"/>
          <ac:picMkLst>
            <pc:docMk/>
            <pc:sldMk cId="2305748535" sldId="295"/>
            <ac:picMk id="13" creationId="{69771C49-5562-8D0A-DB52-52B1EF7D9D8D}"/>
          </ac:picMkLst>
        </pc:picChg>
        <pc:picChg chg="del">
          <ac:chgData name="신 주용" userId="ce306e5e72bceba6" providerId="LiveId" clId="{489D0EF9-0C7B-4D16-A739-7904A9BE5D22}" dt="2022-09-14T15:25:03.368" v="1920" actId="478"/>
          <ac:picMkLst>
            <pc:docMk/>
            <pc:sldMk cId="2305748535" sldId="295"/>
            <ac:picMk id="14" creationId="{EB842C2A-7EBD-A408-E50C-6D9AF2905339}"/>
          </ac:picMkLst>
        </pc:picChg>
      </pc:sldChg>
      <pc:sldChg chg="del">
        <pc:chgData name="신 주용" userId="ce306e5e72bceba6" providerId="LiveId" clId="{489D0EF9-0C7B-4D16-A739-7904A9BE5D22}" dt="2022-09-14T14:22:49.528" v="246" actId="47"/>
        <pc:sldMkLst>
          <pc:docMk/>
          <pc:sldMk cId="1592570941" sldId="296"/>
        </pc:sldMkLst>
      </pc:sldChg>
      <pc:sldChg chg="del">
        <pc:chgData name="신 주용" userId="ce306e5e72bceba6" providerId="LiveId" clId="{489D0EF9-0C7B-4D16-A739-7904A9BE5D22}" dt="2022-09-14T14:22:49.528" v="246" actId="47"/>
        <pc:sldMkLst>
          <pc:docMk/>
          <pc:sldMk cId="1551197106" sldId="297"/>
        </pc:sldMkLst>
      </pc:sldChg>
      <pc:sldChg chg="del">
        <pc:chgData name="신 주용" userId="ce306e5e72bceba6" providerId="LiveId" clId="{489D0EF9-0C7B-4D16-A739-7904A9BE5D22}" dt="2022-09-14T14:22:49.528" v="246" actId="47"/>
        <pc:sldMkLst>
          <pc:docMk/>
          <pc:sldMk cId="2728731585" sldId="298"/>
        </pc:sldMkLst>
      </pc:sldChg>
      <pc:sldChg chg="del">
        <pc:chgData name="신 주용" userId="ce306e5e72bceba6" providerId="LiveId" clId="{489D0EF9-0C7B-4D16-A739-7904A9BE5D22}" dt="2022-09-14T14:22:49.528" v="246" actId="47"/>
        <pc:sldMkLst>
          <pc:docMk/>
          <pc:sldMk cId="3700770308" sldId="2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572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283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998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96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616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117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414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772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2947591"/>
            <a:ext cx="61926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chemeClr val="bg1"/>
                </a:solidFill>
              </a:rPr>
              <a:t>1</a:t>
            </a:r>
            <a:r>
              <a:rPr lang="ko-KR" altLang="en-US" sz="4400" b="1" spc="-150" dirty="0">
                <a:solidFill>
                  <a:schemeClr val="bg1"/>
                </a:solidFill>
              </a:rPr>
              <a:t>장 </a:t>
            </a:r>
            <a:r>
              <a:rPr lang="en-US" altLang="ko-KR" sz="4400" b="1" spc="-150" dirty="0">
                <a:solidFill>
                  <a:schemeClr val="bg1"/>
                </a:solidFill>
              </a:rPr>
              <a:t>Traceroute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515543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컴퓨터 네트워크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1804" y="5229200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순천향대학교 컴퓨터공학과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20184102 </a:t>
            </a:r>
            <a:r>
              <a:rPr lang="ko-KR" altLang="en-US" b="1" dirty="0">
                <a:solidFill>
                  <a:schemeClr val="bg1"/>
                </a:solidFill>
              </a:rPr>
              <a:t>신주용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60648"/>
            <a:ext cx="29630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Traceroute, </a:t>
            </a:r>
            <a:r>
              <a:rPr lang="en-US" altLang="ko-KR" sz="1200" b="1" dirty="0" err="1">
                <a:solidFill>
                  <a:schemeClr val="bg1"/>
                </a:solidFill>
              </a:rPr>
              <a:t>Visualroute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사용 지연 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D52DAA-FAFC-1BB1-C88F-C695A0C14E64}"/>
              </a:ext>
            </a:extLst>
          </p:cNvPr>
          <p:cNvSpPr txBox="1"/>
          <p:nvPr/>
        </p:nvSpPr>
        <p:spPr>
          <a:xfrm>
            <a:off x="539552" y="980728"/>
            <a:ext cx="824902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</a:t>
            </a:r>
            <a:r>
              <a:rPr lang="en-US" altLang="ko-KR" sz="28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표준편차 분석</a:t>
            </a:r>
            <a:endParaRPr lang="en-US" altLang="ko-KR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lvl="1"/>
            <a:endParaRPr lang="en-US" altLang="ko-KR" spc="-150" dirty="0">
              <a:solidFill>
                <a:srgbClr val="0070C0"/>
              </a:solidFill>
              <a:latin typeface="+mj-ea"/>
            </a:endParaRPr>
          </a:p>
          <a:p>
            <a:pPr lvl="1"/>
            <a:r>
              <a:rPr lang="en-US" altLang="ko-KR" spc="-150" dirty="0">
                <a:solidFill>
                  <a:srgbClr val="0070C0"/>
                </a:solidFill>
                <a:latin typeface="+mj-ea"/>
              </a:rPr>
              <a:t>(</a:t>
            </a:r>
            <a:r>
              <a:rPr lang="ko-KR" altLang="en-US" spc="-150" dirty="0" err="1">
                <a:solidFill>
                  <a:srgbClr val="0070C0"/>
                </a:solidFill>
                <a:latin typeface="+mj-ea"/>
              </a:rPr>
              <a:t>차수별</a:t>
            </a:r>
            <a:r>
              <a:rPr lang="ko-KR" altLang="en-US" spc="-150" dirty="0">
                <a:solidFill>
                  <a:srgbClr val="0070C0"/>
                </a:solidFill>
                <a:latin typeface="+mj-ea"/>
              </a:rPr>
              <a:t> 합계 시간 기준</a:t>
            </a:r>
            <a:r>
              <a:rPr lang="en-US" altLang="ko-KR" spc="-150" dirty="0">
                <a:solidFill>
                  <a:srgbClr val="0070C0"/>
                </a:solidFill>
                <a:latin typeface="+mj-ea"/>
              </a:rPr>
              <a:t>)</a:t>
            </a:r>
          </a:p>
          <a:p>
            <a:pPr lvl="1"/>
            <a:r>
              <a:rPr lang="en-US" altLang="ko-KR" spc="-150" dirty="0">
                <a:solidFill>
                  <a:srgbClr val="0070C0"/>
                </a:solidFill>
                <a:latin typeface="+mj-ea"/>
              </a:rPr>
              <a:t>1</a:t>
            </a:r>
            <a:r>
              <a:rPr lang="ko-KR" altLang="en-US" spc="-150" dirty="0">
                <a:solidFill>
                  <a:srgbClr val="0070C0"/>
                </a:solidFill>
                <a:latin typeface="+mj-ea"/>
              </a:rPr>
              <a:t>차     </a:t>
            </a:r>
            <a:r>
              <a:rPr lang="en-US" altLang="ko-KR" spc="-150" dirty="0">
                <a:solidFill>
                  <a:srgbClr val="0070C0"/>
                </a:solidFill>
                <a:latin typeface="+mj-ea"/>
              </a:rPr>
              <a:t>–    40, 42, 42   /   </a:t>
            </a:r>
            <a:r>
              <a:rPr lang="ko-KR" altLang="en-US" spc="-150" dirty="0">
                <a:solidFill>
                  <a:srgbClr val="0070C0"/>
                </a:solidFill>
                <a:latin typeface="+mj-ea"/>
              </a:rPr>
              <a:t>라우터 수 </a:t>
            </a:r>
            <a:r>
              <a:rPr lang="en-US" altLang="ko-KR" spc="-150" dirty="0">
                <a:solidFill>
                  <a:srgbClr val="0070C0"/>
                </a:solidFill>
                <a:latin typeface="+mj-ea"/>
              </a:rPr>
              <a:t>11</a:t>
            </a:r>
          </a:p>
          <a:p>
            <a:pPr lvl="1"/>
            <a:r>
              <a:rPr lang="en-US" altLang="ko-KR" spc="-150" dirty="0">
                <a:solidFill>
                  <a:srgbClr val="0070C0"/>
                </a:solidFill>
                <a:latin typeface="+mj-ea"/>
              </a:rPr>
              <a:t>2</a:t>
            </a:r>
            <a:r>
              <a:rPr lang="ko-KR" altLang="en-US" spc="-150" dirty="0">
                <a:solidFill>
                  <a:srgbClr val="0070C0"/>
                </a:solidFill>
                <a:latin typeface="+mj-ea"/>
              </a:rPr>
              <a:t>차     </a:t>
            </a:r>
            <a:r>
              <a:rPr lang="en-US" altLang="ko-KR" spc="-150" dirty="0">
                <a:solidFill>
                  <a:srgbClr val="0070C0"/>
                </a:solidFill>
                <a:latin typeface="+mj-ea"/>
              </a:rPr>
              <a:t>–    61, 45, 50   /   </a:t>
            </a:r>
            <a:r>
              <a:rPr lang="ko-KR" altLang="en-US" spc="-150" dirty="0">
                <a:solidFill>
                  <a:srgbClr val="0070C0"/>
                </a:solidFill>
                <a:latin typeface="+mj-ea"/>
              </a:rPr>
              <a:t>라우터 수 </a:t>
            </a:r>
            <a:r>
              <a:rPr lang="en-US" altLang="ko-KR" spc="-150" dirty="0">
                <a:solidFill>
                  <a:srgbClr val="0070C0"/>
                </a:solidFill>
                <a:latin typeface="+mj-ea"/>
              </a:rPr>
              <a:t>11 </a:t>
            </a:r>
          </a:p>
          <a:p>
            <a:pPr lvl="1"/>
            <a:r>
              <a:rPr lang="en-US" altLang="ko-KR" spc="-150" dirty="0">
                <a:solidFill>
                  <a:srgbClr val="0070C0"/>
                </a:solidFill>
                <a:latin typeface="+mj-ea"/>
              </a:rPr>
              <a:t>3</a:t>
            </a:r>
            <a:r>
              <a:rPr lang="ko-KR" altLang="en-US" spc="-150" dirty="0">
                <a:solidFill>
                  <a:srgbClr val="0070C0"/>
                </a:solidFill>
                <a:latin typeface="+mj-ea"/>
              </a:rPr>
              <a:t>차     </a:t>
            </a:r>
            <a:r>
              <a:rPr lang="en-US" altLang="ko-KR" spc="-150" dirty="0">
                <a:solidFill>
                  <a:srgbClr val="0070C0"/>
                </a:solidFill>
                <a:latin typeface="+mj-ea"/>
              </a:rPr>
              <a:t>–    40, 46, 49   /   </a:t>
            </a:r>
            <a:r>
              <a:rPr lang="ko-KR" altLang="en-US" spc="-150" dirty="0">
                <a:solidFill>
                  <a:srgbClr val="0070C0"/>
                </a:solidFill>
                <a:latin typeface="+mj-ea"/>
              </a:rPr>
              <a:t>라우터 수 </a:t>
            </a:r>
            <a:r>
              <a:rPr lang="en-US" altLang="ko-KR" spc="-150" dirty="0">
                <a:solidFill>
                  <a:srgbClr val="0070C0"/>
                </a:solidFill>
                <a:latin typeface="+mj-ea"/>
              </a:rPr>
              <a:t>12</a:t>
            </a:r>
          </a:p>
          <a:p>
            <a:pPr lvl="1"/>
            <a:r>
              <a:rPr lang="ko-KR" altLang="en-US" b="1" spc="-150" dirty="0">
                <a:solidFill>
                  <a:schemeClr val="accent2"/>
                </a:solidFill>
                <a:latin typeface="+mj-ea"/>
              </a:rPr>
              <a:t>평균    </a:t>
            </a:r>
            <a:r>
              <a:rPr lang="en-US" altLang="ko-KR" b="1" spc="-150" dirty="0">
                <a:solidFill>
                  <a:schemeClr val="accent2"/>
                </a:solidFill>
                <a:latin typeface="+mj-ea"/>
              </a:rPr>
              <a:t>-</a:t>
            </a:r>
            <a:r>
              <a:rPr lang="ko-KR" altLang="en-US" b="1" spc="-150" dirty="0">
                <a:solidFill>
                  <a:schemeClr val="accent2"/>
                </a:solidFill>
                <a:latin typeface="+mj-ea"/>
              </a:rPr>
              <a:t>    </a:t>
            </a:r>
            <a:r>
              <a:rPr lang="en-US" altLang="ko-KR" b="1" spc="-150" dirty="0">
                <a:solidFill>
                  <a:schemeClr val="accent2"/>
                </a:solidFill>
                <a:latin typeface="+mj-ea"/>
              </a:rPr>
              <a:t>47, 44, 47</a:t>
            </a:r>
          </a:p>
          <a:p>
            <a:pPr lvl="1"/>
            <a:r>
              <a:rPr lang="ko-KR" altLang="en-US" b="1" spc="-150" dirty="0">
                <a:solidFill>
                  <a:schemeClr val="accent2"/>
                </a:solidFill>
                <a:latin typeface="+mj-ea"/>
              </a:rPr>
              <a:t>표준편차 </a:t>
            </a:r>
            <a:r>
              <a:rPr lang="en-US" altLang="ko-KR" b="1" spc="-150" dirty="0">
                <a:solidFill>
                  <a:schemeClr val="accent2"/>
                </a:solidFill>
                <a:latin typeface="+mj-ea"/>
              </a:rPr>
              <a:t>– 10  2   4</a:t>
            </a:r>
          </a:p>
          <a:p>
            <a:pPr lvl="1"/>
            <a:endParaRPr lang="en-US" altLang="ko-KR" sz="2000" b="1" spc="-15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2000" b="1" spc="-15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ISP</a:t>
            </a:r>
            <a:r>
              <a:rPr lang="ko-KR" altLang="en-US" sz="2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2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LG DACOM</a:t>
            </a:r>
            <a:r>
              <a:rPr lang="ko-KR" altLang="en-US" sz="2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관측됨</a:t>
            </a:r>
            <a:endParaRPr lang="en-US" altLang="ko-KR" sz="2400" b="1" spc="-15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8AB5B6-7126-17D2-7D43-7276F591B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833" y="4535484"/>
            <a:ext cx="2210108" cy="12574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9771C49-5562-8D0A-DB52-52B1EF7D9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4535484"/>
            <a:ext cx="2353003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48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60648"/>
            <a:ext cx="29630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Traceroute, </a:t>
            </a:r>
            <a:r>
              <a:rPr lang="en-US" altLang="ko-KR" sz="1200" b="1" dirty="0" err="1">
                <a:solidFill>
                  <a:schemeClr val="bg1"/>
                </a:solidFill>
              </a:rPr>
              <a:t>Visualroute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사용 지연 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D52DAA-FAFC-1BB1-C88F-C695A0C14E64}"/>
              </a:ext>
            </a:extLst>
          </p:cNvPr>
          <p:cNvSpPr txBox="1"/>
          <p:nvPr/>
        </p:nvSpPr>
        <p:spPr>
          <a:xfrm>
            <a:off x="427435" y="836712"/>
            <a:ext cx="824902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  <a:endParaRPr lang="en-US" altLang="ko-KR" sz="2800" b="1" spc="-15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500" b="1" spc="-150" dirty="0">
              <a:solidFill>
                <a:srgbClr val="17375E"/>
              </a:solidFill>
              <a:latin typeface="+mj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네이버 </a:t>
            </a:r>
            <a:r>
              <a:rPr lang="ko-KR" altLang="en-US" sz="24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접속시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평균 지연시간이 압도적으로 짧고 표준편차 역시 작음</a:t>
            </a:r>
          </a:p>
          <a:p>
            <a:pPr lvl="2"/>
            <a:r>
              <a:rPr lang="ko-KR" altLang="en-US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국내망을 사용하기에 지연시간이 짧은 것으로 보임</a:t>
            </a:r>
            <a:endParaRPr lang="en-US" altLang="ko-KR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lvl="2"/>
            <a:r>
              <a:rPr lang="ko-KR" altLang="en-US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구글 </a:t>
            </a:r>
            <a:r>
              <a:rPr lang="ko-KR" altLang="en-US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접속시</a:t>
            </a:r>
            <a:r>
              <a:rPr lang="ko-KR" altLang="en-US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해저케이블을 통과하는 시간으로 인해 지연이 크게 발생</a:t>
            </a:r>
            <a:endParaRPr lang="en-US" altLang="ko-KR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lvl="2"/>
            <a:endParaRPr lang="en-US" altLang="ko-KR" sz="600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lvl="2"/>
            <a:endParaRPr lang="en-US" altLang="ko-KR" sz="600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lvl="2"/>
            <a:endParaRPr lang="en-US" altLang="ko-KR" sz="600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시간대에 따라 접속하는 경로가 달라짐</a:t>
            </a:r>
            <a:endParaRPr lang="en-US" altLang="ko-KR" sz="24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lvl="2"/>
            <a:r>
              <a:rPr lang="ko-KR" altLang="en-US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라우팅 알고리즘을 통해 최적의 경로를 탐색</a:t>
            </a:r>
            <a:endParaRPr lang="en-US" altLang="ko-KR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lvl="2"/>
            <a:endParaRPr lang="en-US" altLang="ko-KR" sz="600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lvl="2"/>
            <a:endParaRPr lang="en-US" altLang="ko-KR" sz="600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lvl="2"/>
            <a:endParaRPr lang="en-US" altLang="ko-KR" sz="600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라우터 개수</a:t>
            </a:r>
            <a:endParaRPr lang="en-US" altLang="ko-KR" sz="24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lvl="1"/>
            <a:r>
              <a:rPr lang="en-US" altLang="ko-KR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	</a:t>
            </a:r>
            <a:r>
              <a:rPr lang="ko-KR" altLang="en-US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일반적으로 구글 접속의 경우가 더 많은 라우터를 경유하지만</a:t>
            </a:r>
            <a:r>
              <a:rPr lang="en-US" altLang="ko-KR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, </a:t>
            </a:r>
            <a:r>
              <a:rPr lang="ko-KR" altLang="en-US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때에 따라 구글 </a:t>
            </a:r>
            <a:r>
              <a:rPr lang="en-US" altLang="ko-KR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	</a:t>
            </a:r>
            <a:r>
              <a:rPr lang="ko-KR" altLang="en-US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접속이 더 적은 라우터를 경유하기도 함</a:t>
            </a:r>
            <a:endParaRPr lang="en-US" altLang="ko-KR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lvl="1"/>
            <a:endParaRPr lang="en-US" altLang="ko-KR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lvl="1"/>
            <a:r>
              <a:rPr lang="ko-KR" altLang="en-US" sz="18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네이버의 경우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가려진 주소가 많아 정확한 경로를 알 수 없었고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,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대체로 분당 정자동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-&gt;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강남 역삼을 통해 가는 것을 확인할 수 있었음</a:t>
            </a: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lvl="1"/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구글은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Mountain View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라는 정보 이외에는 확인 불가</a:t>
            </a: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8600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순천향대학교 컴퓨터공학과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</a:rPr>
              <a:t>20184102</a:t>
            </a:r>
          </a:p>
          <a:p>
            <a:pPr algn="ctr"/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</a:rPr>
              <a:t>신 주 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9532" y="476673"/>
            <a:ext cx="842493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100" b="1" dirty="0">
                <a:solidFill>
                  <a:schemeClr val="bg1"/>
                </a:solidFill>
              </a:rPr>
              <a:t>실습과제 </a:t>
            </a:r>
            <a:r>
              <a:rPr lang="en-US" altLang="ko-KR" sz="3100" b="1" dirty="0">
                <a:solidFill>
                  <a:schemeClr val="bg1"/>
                </a:solidFill>
              </a:rPr>
              <a:t>1-1 Traceroute </a:t>
            </a:r>
            <a:r>
              <a:rPr lang="ko-KR" altLang="en-US" sz="3100" b="1" dirty="0">
                <a:solidFill>
                  <a:schemeClr val="bg1"/>
                </a:solidFill>
              </a:rPr>
              <a:t>적용</a:t>
            </a:r>
            <a:r>
              <a:rPr lang="en-US" altLang="ko-KR" sz="3100" b="1" dirty="0">
                <a:solidFill>
                  <a:schemeClr val="bg1"/>
                </a:solidFill>
              </a:rPr>
              <a:t>, </a:t>
            </a:r>
            <a:r>
              <a:rPr lang="ko-KR" altLang="en-US" sz="3100" b="1" dirty="0">
                <a:solidFill>
                  <a:schemeClr val="bg1"/>
                </a:solidFill>
              </a:rPr>
              <a:t>연습문제 </a:t>
            </a:r>
            <a:r>
              <a:rPr lang="en-US" altLang="ko-KR" sz="3100" b="1" dirty="0">
                <a:solidFill>
                  <a:schemeClr val="bg1"/>
                </a:solidFill>
              </a:rPr>
              <a:t>P18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B5A5FF-8CBD-F533-3104-80C61D78EDDD}"/>
              </a:ext>
            </a:extLst>
          </p:cNvPr>
          <p:cNvSpPr txBox="1"/>
          <p:nvPr/>
        </p:nvSpPr>
        <p:spPr>
          <a:xfrm>
            <a:off x="701824" y="2879579"/>
            <a:ext cx="7614592" cy="2133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800" b="1" dirty="0">
                <a:solidFill>
                  <a:schemeClr val="bg1"/>
                </a:solidFill>
              </a:rPr>
              <a:t>P18.  </a:t>
            </a:r>
            <a:r>
              <a:rPr lang="ko-KR" altLang="en-US" sz="1800" b="1" dirty="0">
                <a:solidFill>
                  <a:schemeClr val="bg1"/>
                </a:solidFill>
              </a:rPr>
              <a:t>윈도우</a:t>
            </a:r>
            <a:r>
              <a:rPr lang="en-US" altLang="ko-KR" sz="1800" b="1" dirty="0">
                <a:solidFill>
                  <a:schemeClr val="bg1"/>
                </a:solidFill>
              </a:rPr>
              <a:t>(</a:t>
            </a:r>
            <a:r>
              <a:rPr lang="ko-KR" altLang="en-US" sz="1800" b="1" dirty="0">
                <a:solidFill>
                  <a:schemeClr val="bg1"/>
                </a:solidFill>
              </a:rPr>
              <a:t>리눅스</a:t>
            </a:r>
            <a:r>
              <a:rPr lang="en-US" altLang="ko-KR" sz="1800" b="1" dirty="0">
                <a:solidFill>
                  <a:schemeClr val="bg1"/>
                </a:solidFill>
              </a:rPr>
              <a:t>) Traceroute</a:t>
            </a:r>
            <a:r>
              <a:rPr lang="ko-KR" altLang="en-US" sz="1800" b="1" dirty="0">
                <a:solidFill>
                  <a:schemeClr val="bg1"/>
                </a:solidFill>
              </a:rPr>
              <a:t>와 툴</a:t>
            </a:r>
            <a:r>
              <a:rPr lang="en-US" altLang="ko-KR" sz="1800" b="1" dirty="0">
                <a:solidFill>
                  <a:schemeClr val="bg1"/>
                </a:solidFill>
              </a:rPr>
              <a:t>(</a:t>
            </a:r>
            <a:r>
              <a:rPr lang="ko-KR" altLang="en-US" sz="1800" b="1" dirty="0">
                <a:solidFill>
                  <a:schemeClr val="bg1"/>
                </a:solidFill>
              </a:rPr>
              <a:t>임의 선택</a:t>
            </a:r>
            <a:r>
              <a:rPr lang="en-US" altLang="ko-KR" sz="1800" b="1" dirty="0">
                <a:solidFill>
                  <a:schemeClr val="bg1"/>
                </a:solidFill>
              </a:rPr>
              <a:t>)</a:t>
            </a:r>
            <a:r>
              <a:rPr lang="ko-KR" altLang="en-US" sz="1800" b="1" dirty="0">
                <a:solidFill>
                  <a:schemeClr val="bg1"/>
                </a:solidFill>
              </a:rPr>
              <a:t>을 사용하여</a:t>
            </a:r>
          </a:p>
          <a:p>
            <a:pPr>
              <a:lnSpc>
                <a:spcPts val="2300"/>
              </a:lnSpc>
            </a:pPr>
            <a:r>
              <a:rPr lang="ko-KR" altLang="en-US" sz="1800" b="1" dirty="0">
                <a:solidFill>
                  <a:schemeClr val="bg1"/>
                </a:solidFill>
              </a:rPr>
              <a:t>        임의의  지정된 목적지 경로에 따라 출발지에서 라우터까지</a:t>
            </a:r>
          </a:p>
          <a:p>
            <a:pPr>
              <a:lnSpc>
                <a:spcPts val="2300"/>
              </a:lnSpc>
            </a:pPr>
            <a:r>
              <a:rPr lang="ko-KR" altLang="en-US" sz="1800" b="1" dirty="0">
                <a:solidFill>
                  <a:schemeClr val="bg1"/>
                </a:solidFill>
              </a:rPr>
              <a:t>        지연을 측정하고 분석</a:t>
            </a:r>
          </a:p>
          <a:p>
            <a:pPr>
              <a:lnSpc>
                <a:spcPts val="2300"/>
              </a:lnSpc>
            </a:pPr>
            <a:endParaRPr lang="ko-KR" altLang="en-US" sz="1800" b="1" dirty="0">
              <a:solidFill>
                <a:schemeClr val="bg1"/>
              </a:solidFill>
            </a:endParaRPr>
          </a:p>
          <a:p>
            <a:pPr>
              <a:lnSpc>
                <a:spcPts val="23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아래의 </a:t>
            </a:r>
            <a:r>
              <a:rPr lang="en-US" altLang="ko-KR" b="1" dirty="0">
                <a:solidFill>
                  <a:schemeClr val="bg1"/>
                </a:solidFill>
              </a:rPr>
              <a:t>2 </a:t>
            </a:r>
            <a:r>
              <a:rPr lang="ko-KR" altLang="en-US" b="1" dirty="0">
                <a:solidFill>
                  <a:schemeClr val="bg1"/>
                </a:solidFill>
              </a:rPr>
              <a:t>종류 </a:t>
            </a:r>
            <a:r>
              <a:rPr lang="en-US" altLang="ko-KR" b="1" dirty="0">
                <a:solidFill>
                  <a:schemeClr val="bg1"/>
                </a:solidFill>
              </a:rPr>
              <a:t>Traceroute </a:t>
            </a:r>
            <a:r>
              <a:rPr lang="ko-KR" altLang="en-US" b="1" dirty="0">
                <a:solidFill>
                  <a:schemeClr val="bg1"/>
                </a:solidFill>
              </a:rPr>
              <a:t>툴 사용하여 측정</a:t>
            </a:r>
          </a:p>
          <a:p>
            <a:pPr>
              <a:lnSpc>
                <a:spcPts val="2300"/>
              </a:lnSpc>
            </a:pPr>
            <a:r>
              <a:rPr lang="ko-KR" altLang="en-US" sz="1800" b="1" dirty="0">
                <a:solidFill>
                  <a:schemeClr val="bg1"/>
                </a:solidFill>
              </a:rPr>
              <a:t>하루 </a:t>
            </a:r>
            <a:r>
              <a:rPr lang="ko-KR" altLang="en-US" b="1" dirty="0">
                <a:solidFill>
                  <a:schemeClr val="bg1"/>
                </a:solidFill>
              </a:rPr>
              <a:t>중 다</a:t>
            </a:r>
            <a:r>
              <a:rPr lang="ko-KR" altLang="en-US" sz="1800" b="1" dirty="0">
                <a:solidFill>
                  <a:schemeClr val="bg1"/>
                </a:solidFill>
              </a:rPr>
              <a:t>른 세번의 시간에 측정하여 왕복 지연의 평균</a:t>
            </a:r>
            <a:r>
              <a:rPr lang="en-US" altLang="ko-KR" sz="1800" b="1" dirty="0">
                <a:solidFill>
                  <a:schemeClr val="bg1"/>
                </a:solidFill>
              </a:rPr>
              <a:t>, </a:t>
            </a:r>
            <a:r>
              <a:rPr lang="ko-KR" altLang="en-US" sz="1800" b="1" dirty="0">
                <a:solidFill>
                  <a:schemeClr val="bg1"/>
                </a:solidFill>
              </a:rPr>
              <a:t>표준편차 계산</a:t>
            </a:r>
          </a:p>
          <a:p>
            <a:pPr>
              <a:lnSpc>
                <a:spcPts val="2300"/>
              </a:lnSpc>
            </a:pPr>
            <a:r>
              <a:rPr lang="ko-KR" altLang="en-US" sz="1800" b="1" dirty="0">
                <a:solidFill>
                  <a:schemeClr val="bg1"/>
                </a:solidFill>
              </a:rPr>
              <a:t>같은 대륙 및 다른 대륙의 출발지</a:t>
            </a:r>
            <a:r>
              <a:rPr lang="en-US" altLang="ko-KR" sz="1800" b="1" dirty="0">
                <a:solidFill>
                  <a:schemeClr val="bg1"/>
                </a:solidFill>
              </a:rPr>
              <a:t>, </a:t>
            </a:r>
            <a:r>
              <a:rPr lang="ko-KR" altLang="en-US" sz="1800" b="1" dirty="0">
                <a:solidFill>
                  <a:schemeClr val="bg1"/>
                </a:solidFill>
              </a:rPr>
              <a:t>목적지 사이에서 측정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0205690-8094-0936-6080-354D81ED2A25}"/>
              </a:ext>
            </a:extLst>
          </p:cNvPr>
          <p:cNvCxnSpPr>
            <a:cxnSpLocks/>
          </p:cNvCxnSpPr>
          <p:nvPr/>
        </p:nvCxnSpPr>
        <p:spPr>
          <a:xfrm>
            <a:off x="0" y="1412776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7029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60648"/>
            <a:ext cx="29630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Traceroute, </a:t>
            </a:r>
            <a:r>
              <a:rPr lang="en-US" altLang="ko-KR" sz="1200" b="1" dirty="0" err="1">
                <a:solidFill>
                  <a:schemeClr val="bg1"/>
                </a:solidFill>
              </a:rPr>
              <a:t>Visualroute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사용 지연 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D52DAA-FAFC-1BB1-C88F-C695A0C14E64}"/>
              </a:ext>
            </a:extLst>
          </p:cNvPr>
          <p:cNvSpPr txBox="1"/>
          <p:nvPr/>
        </p:nvSpPr>
        <p:spPr>
          <a:xfrm>
            <a:off x="539552" y="1054477"/>
            <a:ext cx="8249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google.com 1</a:t>
            </a:r>
            <a:r>
              <a:rPr lang="ko-KR" altLang="en-US" sz="36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</a:t>
            </a:r>
            <a:r>
              <a:rPr lang="en-US" altLang="ko-KR" sz="36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    13:00</a:t>
            </a:r>
            <a:endParaRPr lang="en-US" altLang="ko-KR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7" name="그림 6" descr="지도이(가) 표시된 사진&#10;&#10;자동 생성된 설명">
            <a:extLst>
              <a:ext uri="{FF2B5EF4-FFF2-40B4-BE49-F238E27FC236}">
                <a16:creationId xmlns:a16="http://schemas.microsoft.com/office/drawing/2014/main" id="{AD8D7F38-78A1-A976-A891-397A1A88A4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19"/>
          <a:stretch/>
        </p:blipFill>
        <p:spPr>
          <a:xfrm>
            <a:off x="1598650" y="2060848"/>
            <a:ext cx="5925678" cy="24356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A3ED27-997A-2BC8-1706-82471BEFA8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627102"/>
            <a:ext cx="6912768" cy="190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3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7029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60648"/>
            <a:ext cx="29630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Traceroute, </a:t>
            </a:r>
            <a:r>
              <a:rPr lang="en-US" altLang="ko-KR" sz="1200" b="1" dirty="0" err="1">
                <a:solidFill>
                  <a:schemeClr val="bg1"/>
                </a:solidFill>
              </a:rPr>
              <a:t>Visualroute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사용 지연 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D52DAA-FAFC-1BB1-C88F-C695A0C14E64}"/>
              </a:ext>
            </a:extLst>
          </p:cNvPr>
          <p:cNvSpPr txBox="1"/>
          <p:nvPr/>
        </p:nvSpPr>
        <p:spPr>
          <a:xfrm>
            <a:off x="539552" y="1054477"/>
            <a:ext cx="8249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google.com 2</a:t>
            </a:r>
            <a:r>
              <a:rPr lang="ko-KR" altLang="en-US" sz="36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</a:t>
            </a:r>
            <a:r>
              <a:rPr lang="en-US" altLang="ko-KR" sz="36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    15:00</a:t>
            </a:r>
            <a:endParaRPr lang="en-US" altLang="ko-KR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1" name="그림 10" descr="지도이(가) 표시된 사진&#10;&#10;자동 생성된 설명">
            <a:extLst>
              <a:ext uri="{FF2B5EF4-FFF2-40B4-BE49-F238E27FC236}">
                <a16:creationId xmlns:a16="http://schemas.microsoft.com/office/drawing/2014/main" id="{596F3E18-9932-C795-113B-1DB795476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741781"/>
            <a:ext cx="5079588" cy="2348713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13C49F0A-ECBD-3A4E-33B2-5501CC6D9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234" y="2564904"/>
            <a:ext cx="3140249" cy="270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8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7029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60648"/>
            <a:ext cx="29630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Traceroute, </a:t>
            </a:r>
            <a:r>
              <a:rPr lang="en-US" altLang="ko-KR" sz="1200" b="1" dirty="0" err="1">
                <a:solidFill>
                  <a:schemeClr val="bg1"/>
                </a:solidFill>
              </a:rPr>
              <a:t>Visualroute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사용 지연 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D52DAA-FAFC-1BB1-C88F-C695A0C14E64}"/>
              </a:ext>
            </a:extLst>
          </p:cNvPr>
          <p:cNvSpPr txBox="1"/>
          <p:nvPr/>
        </p:nvSpPr>
        <p:spPr>
          <a:xfrm>
            <a:off x="539552" y="1054477"/>
            <a:ext cx="8249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google.com 3</a:t>
            </a:r>
            <a:r>
              <a:rPr lang="ko-KR" altLang="en-US" sz="36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</a:t>
            </a:r>
            <a:r>
              <a:rPr lang="en-US" altLang="ko-KR" sz="36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    21:00</a:t>
            </a:r>
            <a:endParaRPr lang="en-US" altLang="ko-KR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EF809D2-B5D5-2752-1E43-158A0FC60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624" y="4353565"/>
            <a:ext cx="4326876" cy="2119732"/>
          </a:xfrm>
          <a:prstGeom prst="rect">
            <a:avLst/>
          </a:prstGeom>
        </p:spPr>
      </p:pic>
      <p:pic>
        <p:nvPicPr>
          <p:cNvPr id="7" name="그림 6" descr="지도이(가) 표시된 사진&#10;&#10;자동 생성된 설명">
            <a:extLst>
              <a:ext uri="{FF2B5EF4-FFF2-40B4-BE49-F238E27FC236}">
                <a16:creationId xmlns:a16="http://schemas.microsoft.com/office/drawing/2014/main" id="{6624D72A-8C30-99B2-3FFA-1D41D6005A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9"/>
          <a:stretch/>
        </p:blipFill>
        <p:spPr>
          <a:xfrm>
            <a:off x="1930715" y="1720262"/>
            <a:ext cx="5466693" cy="25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6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60648"/>
            <a:ext cx="29630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Traceroute, </a:t>
            </a:r>
            <a:r>
              <a:rPr lang="en-US" altLang="ko-KR" sz="1200" b="1" dirty="0" err="1">
                <a:solidFill>
                  <a:schemeClr val="bg1"/>
                </a:solidFill>
              </a:rPr>
              <a:t>Visualroute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사용 지연 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D52DAA-FAFC-1BB1-C88F-C695A0C14E64}"/>
              </a:ext>
            </a:extLst>
          </p:cNvPr>
          <p:cNvSpPr txBox="1"/>
          <p:nvPr/>
        </p:nvSpPr>
        <p:spPr>
          <a:xfrm>
            <a:off x="539552" y="980728"/>
            <a:ext cx="824902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</a:t>
            </a:r>
            <a:r>
              <a:rPr lang="en-US" altLang="ko-KR" sz="28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표준편차 분석</a:t>
            </a:r>
            <a:endParaRPr lang="en-US" altLang="ko-KR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lvl="1"/>
            <a:endParaRPr lang="en-US" altLang="ko-KR" spc="-150" dirty="0">
              <a:solidFill>
                <a:srgbClr val="0070C0"/>
              </a:solidFill>
              <a:latin typeface="+mj-ea"/>
            </a:endParaRPr>
          </a:p>
          <a:p>
            <a:pPr lvl="1"/>
            <a:r>
              <a:rPr lang="en-US" altLang="ko-KR" spc="-150" dirty="0">
                <a:solidFill>
                  <a:srgbClr val="0070C0"/>
                </a:solidFill>
                <a:latin typeface="+mj-ea"/>
              </a:rPr>
              <a:t>(</a:t>
            </a:r>
            <a:r>
              <a:rPr lang="ko-KR" altLang="en-US" spc="-150" dirty="0" err="1">
                <a:solidFill>
                  <a:srgbClr val="0070C0"/>
                </a:solidFill>
                <a:latin typeface="+mj-ea"/>
              </a:rPr>
              <a:t>차수별</a:t>
            </a:r>
            <a:r>
              <a:rPr lang="ko-KR" altLang="en-US" spc="-150" dirty="0">
                <a:solidFill>
                  <a:srgbClr val="0070C0"/>
                </a:solidFill>
                <a:latin typeface="+mj-ea"/>
              </a:rPr>
              <a:t> 합계 시간 기준</a:t>
            </a:r>
            <a:r>
              <a:rPr lang="en-US" altLang="ko-KR" spc="-150" dirty="0">
                <a:solidFill>
                  <a:srgbClr val="0070C0"/>
                </a:solidFill>
                <a:latin typeface="+mj-ea"/>
              </a:rPr>
              <a:t>)</a:t>
            </a:r>
          </a:p>
          <a:p>
            <a:pPr lvl="1"/>
            <a:r>
              <a:rPr lang="en-US" altLang="ko-KR" spc="-150" dirty="0">
                <a:solidFill>
                  <a:srgbClr val="0070C0"/>
                </a:solidFill>
                <a:latin typeface="+mj-ea"/>
              </a:rPr>
              <a:t>1</a:t>
            </a:r>
            <a:r>
              <a:rPr lang="ko-KR" altLang="en-US" spc="-150" dirty="0">
                <a:solidFill>
                  <a:srgbClr val="0070C0"/>
                </a:solidFill>
                <a:latin typeface="+mj-ea"/>
              </a:rPr>
              <a:t>차     </a:t>
            </a:r>
            <a:r>
              <a:rPr lang="en-US" altLang="ko-KR" spc="-150" dirty="0">
                <a:solidFill>
                  <a:srgbClr val="0070C0"/>
                </a:solidFill>
                <a:latin typeface="+mj-ea"/>
              </a:rPr>
              <a:t>–    254, 265, 166   /   </a:t>
            </a:r>
            <a:r>
              <a:rPr lang="ko-KR" altLang="en-US" spc="-150" dirty="0">
                <a:solidFill>
                  <a:srgbClr val="0070C0"/>
                </a:solidFill>
                <a:latin typeface="+mj-ea"/>
              </a:rPr>
              <a:t>라우터 수 </a:t>
            </a:r>
            <a:r>
              <a:rPr lang="en-US" altLang="ko-KR" spc="-150" dirty="0">
                <a:solidFill>
                  <a:srgbClr val="0070C0"/>
                </a:solidFill>
                <a:latin typeface="+mj-ea"/>
              </a:rPr>
              <a:t>13</a:t>
            </a:r>
          </a:p>
          <a:p>
            <a:pPr lvl="1"/>
            <a:r>
              <a:rPr lang="en-US" altLang="ko-KR" spc="-150" dirty="0">
                <a:solidFill>
                  <a:srgbClr val="0070C0"/>
                </a:solidFill>
                <a:latin typeface="+mj-ea"/>
              </a:rPr>
              <a:t>2</a:t>
            </a:r>
            <a:r>
              <a:rPr lang="ko-KR" altLang="en-US" spc="-150" dirty="0">
                <a:solidFill>
                  <a:srgbClr val="0070C0"/>
                </a:solidFill>
                <a:latin typeface="+mj-ea"/>
              </a:rPr>
              <a:t>차     </a:t>
            </a:r>
            <a:r>
              <a:rPr lang="en-US" altLang="ko-KR" spc="-150" dirty="0">
                <a:solidFill>
                  <a:srgbClr val="0070C0"/>
                </a:solidFill>
                <a:latin typeface="+mj-ea"/>
              </a:rPr>
              <a:t>–    400, 361, 354   /   </a:t>
            </a:r>
            <a:r>
              <a:rPr lang="ko-KR" altLang="en-US" spc="-150" dirty="0">
                <a:solidFill>
                  <a:srgbClr val="0070C0"/>
                </a:solidFill>
                <a:latin typeface="+mj-ea"/>
              </a:rPr>
              <a:t>라우터 수 </a:t>
            </a:r>
            <a:r>
              <a:rPr lang="en-US" altLang="ko-KR" spc="-150" dirty="0">
                <a:solidFill>
                  <a:srgbClr val="0070C0"/>
                </a:solidFill>
                <a:latin typeface="+mj-ea"/>
              </a:rPr>
              <a:t>20 </a:t>
            </a:r>
          </a:p>
          <a:p>
            <a:pPr lvl="1"/>
            <a:r>
              <a:rPr lang="en-US" altLang="ko-KR" spc="-150" dirty="0">
                <a:solidFill>
                  <a:srgbClr val="0070C0"/>
                </a:solidFill>
                <a:latin typeface="+mj-ea"/>
              </a:rPr>
              <a:t>3</a:t>
            </a:r>
            <a:r>
              <a:rPr lang="ko-KR" altLang="en-US" spc="-150" dirty="0">
                <a:solidFill>
                  <a:srgbClr val="0070C0"/>
                </a:solidFill>
                <a:latin typeface="+mj-ea"/>
              </a:rPr>
              <a:t>차     </a:t>
            </a:r>
            <a:r>
              <a:rPr lang="en-US" altLang="ko-KR" spc="-150" dirty="0">
                <a:solidFill>
                  <a:srgbClr val="0070C0"/>
                </a:solidFill>
                <a:latin typeface="+mj-ea"/>
              </a:rPr>
              <a:t>–    314, 310, 316   /   </a:t>
            </a:r>
            <a:r>
              <a:rPr lang="ko-KR" altLang="en-US" spc="-150" dirty="0">
                <a:solidFill>
                  <a:srgbClr val="0070C0"/>
                </a:solidFill>
                <a:latin typeface="+mj-ea"/>
              </a:rPr>
              <a:t>라우터 수 </a:t>
            </a:r>
            <a:r>
              <a:rPr lang="en-US" altLang="ko-KR" spc="-150" dirty="0">
                <a:solidFill>
                  <a:srgbClr val="0070C0"/>
                </a:solidFill>
                <a:latin typeface="+mj-ea"/>
              </a:rPr>
              <a:t>17</a:t>
            </a:r>
          </a:p>
          <a:p>
            <a:pPr lvl="1"/>
            <a:r>
              <a:rPr lang="ko-KR" altLang="en-US" b="1" spc="-150" dirty="0">
                <a:solidFill>
                  <a:schemeClr val="accent2"/>
                </a:solidFill>
                <a:latin typeface="+mj-ea"/>
              </a:rPr>
              <a:t>평균    </a:t>
            </a:r>
            <a:r>
              <a:rPr lang="en-US" altLang="ko-KR" b="1" spc="-150" dirty="0">
                <a:solidFill>
                  <a:schemeClr val="accent2"/>
                </a:solidFill>
                <a:latin typeface="+mj-ea"/>
              </a:rPr>
              <a:t>-</a:t>
            </a:r>
            <a:r>
              <a:rPr lang="ko-KR" altLang="en-US" b="1" spc="-150" dirty="0">
                <a:solidFill>
                  <a:schemeClr val="accent2"/>
                </a:solidFill>
                <a:latin typeface="+mj-ea"/>
              </a:rPr>
              <a:t>    </a:t>
            </a:r>
            <a:r>
              <a:rPr lang="en-US" altLang="ko-KR" b="1" spc="-150" dirty="0">
                <a:solidFill>
                  <a:schemeClr val="accent2"/>
                </a:solidFill>
                <a:latin typeface="+mj-ea"/>
              </a:rPr>
              <a:t>323, 312, 279</a:t>
            </a:r>
          </a:p>
          <a:p>
            <a:pPr lvl="1"/>
            <a:r>
              <a:rPr lang="ko-KR" altLang="en-US" b="1" spc="-150" dirty="0">
                <a:solidFill>
                  <a:schemeClr val="accent2"/>
                </a:solidFill>
                <a:latin typeface="+mj-ea"/>
              </a:rPr>
              <a:t>표준편차 </a:t>
            </a:r>
            <a:r>
              <a:rPr lang="en-US" altLang="ko-KR" b="1" spc="-150" dirty="0">
                <a:solidFill>
                  <a:schemeClr val="accent2"/>
                </a:solidFill>
                <a:latin typeface="+mj-ea"/>
              </a:rPr>
              <a:t>- 60   39    81</a:t>
            </a:r>
          </a:p>
          <a:p>
            <a:pPr lvl="1"/>
            <a:endParaRPr lang="en-US" altLang="ko-KR" sz="2000" b="1" spc="-15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2000" b="1" spc="-15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ISP</a:t>
            </a:r>
            <a:r>
              <a:rPr lang="ko-KR" altLang="en-US" sz="2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2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KT, </a:t>
            </a:r>
            <a:r>
              <a:rPr lang="ko-KR" altLang="en-US" sz="2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구글 </a:t>
            </a:r>
            <a:r>
              <a:rPr lang="en-US" altLang="ko-KR" sz="2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LLC, LG DACOM</a:t>
            </a:r>
            <a:r>
              <a:rPr lang="ko-KR" altLang="en-US" sz="2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등이 관측됨</a:t>
            </a:r>
            <a:endParaRPr lang="en-US" altLang="ko-KR" sz="2400" b="1" spc="-15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 정보들은 알 수 없음</a:t>
            </a:r>
            <a:endParaRPr lang="en-US" altLang="ko-KR" sz="2400" b="1" spc="-150" dirty="0">
              <a:solidFill>
                <a:srgbClr val="17375E"/>
              </a:solidFill>
              <a:latin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2C7848-2A7A-85F7-55C1-CDD557959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5113761"/>
            <a:ext cx="2070944" cy="11431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4297C7-76A5-E12C-568E-F64E19357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470" y="5085184"/>
            <a:ext cx="2067213" cy="12288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13C447-0384-655C-1386-FE56A0983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0740" y="5108125"/>
            <a:ext cx="2019582" cy="114316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B842C2A-7EBD-A408-E50C-6D9AF29053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3380" y="5113762"/>
            <a:ext cx="1924319" cy="12098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7029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60648"/>
            <a:ext cx="29630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Traceroute, </a:t>
            </a:r>
            <a:r>
              <a:rPr lang="en-US" altLang="ko-KR" sz="1200" b="1" dirty="0" err="1">
                <a:solidFill>
                  <a:schemeClr val="bg1"/>
                </a:solidFill>
              </a:rPr>
              <a:t>Visualroute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사용 지연 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D52DAA-FAFC-1BB1-C88F-C695A0C14E64}"/>
              </a:ext>
            </a:extLst>
          </p:cNvPr>
          <p:cNvSpPr txBox="1"/>
          <p:nvPr/>
        </p:nvSpPr>
        <p:spPr>
          <a:xfrm>
            <a:off x="539552" y="1054477"/>
            <a:ext cx="8249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naver.com 1</a:t>
            </a:r>
            <a:r>
              <a:rPr lang="ko-KR" altLang="en-US" sz="36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</a:t>
            </a:r>
            <a:r>
              <a:rPr lang="en-US" altLang="ko-KR" sz="36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    13:00</a:t>
            </a:r>
            <a:endParaRPr lang="en-US" altLang="ko-KR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6" name="그림 5" descr="지도이(가) 표시된 사진&#10;&#10;자동 생성된 설명">
            <a:extLst>
              <a:ext uri="{FF2B5EF4-FFF2-40B4-BE49-F238E27FC236}">
                <a16:creationId xmlns:a16="http://schemas.microsoft.com/office/drawing/2014/main" id="{A4067B4F-6905-1E73-C2A4-3029E7653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50" y="2433852"/>
            <a:ext cx="4989574" cy="2496087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BD3BBC6F-A34B-43B0-BA6C-9973A2B18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705" y="2515901"/>
            <a:ext cx="3299767" cy="233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3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7029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60648"/>
            <a:ext cx="29630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Traceroute, </a:t>
            </a:r>
            <a:r>
              <a:rPr lang="en-US" altLang="ko-KR" sz="1200" b="1" dirty="0" err="1">
                <a:solidFill>
                  <a:schemeClr val="bg1"/>
                </a:solidFill>
              </a:rPr>
              <a:t>Visualroute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사용 지연 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D52DAA-FAFC-1BB1-C88F-C695A0C14E64}"/>
              </a:ext>
            </a:extLst>
          </p:cNvPr>
          <p:cNvSpPr txBox="1"/>
          <p:nvPr/>
        </p:nvSpPr>
        <p:spPr>
          <a:xfrm>
            <a:off x="539552" y="1054477"/>
            <a:ext cx="8249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naver.com 2</a:t>
            </a:r>
            <a:r>
              <a:rPr lang="ko-KR" altLang="en-US" sz="36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</a:t>
            </a:r>
            <a:r>
              <a:rPr lang="en-US" altLang="ko-KR" sz="36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    15:00</a:t>
            </a:r>
            <a:endParaRPr lang="en-US" altLang="ko-KR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0" name="그림 9" descr="지도이(가) 표시된 사진&#10;&#10;자동 생성된 설명">
            <a:extLst>
              <a:ext uri="{FF2B5EF4-FFF2-40B4-BE49-F238E27FC236}">
                <a16:creationId xmlns:a16="http://schemas.microsoft.com/office/drawing/2014/main" id="{DEE8F395-1337-400C-1567-80891296A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84" y="2581472"/>
            <a:ext cx="5246444" cy="23954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FC9B77-EBC8-039C-6051-F92E09EC8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442" y="2780928"/>
            <a:ext cx="3310438" cy="215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73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7029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60648"/>
            <a:ext cx="29630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Traceroute, </a:t>
            </a:r>
            <a:r>
              <a:rPr lang="en-US" altLang="ko-KR" sz="1200" b="1" dirty="0" err="1">
                <a:solidFill>
                  <a:schemeClr val="bg1"/>
                </a:solidFill>
              </a:rPr>
              <a:t>Visualroute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사용 지연 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D52DAA-FAFC-1BB1-C88F-C695A0C14E64}"/>
              </a:ext>
            </a:extLst>
          </p:cNvPr>
          <p:cNvSpPr txBox="1"/>
          <p:nvPr/>
        </p:nvSpPr>
        <p:spPr>
          <a:xfrm>
            <a:off x="539552" y="1054477"/>
            <a:ext cx="8249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naver.com 3</a:t>
            </a:r>
            <a:r>
              <a:rPr lang="ko-KR" altLang="en-US" sz="36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</a:t>
            </a:r>
            <a:r>
              <a:rPr lang="en-US" altLang="ko-KR" sz="36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    21:00</a:t>
            </a:r>
            <a:endParaRPr lang="en-US" altLang="ko-KR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1" name="그림 10" descr="지도이(가) 표시된 사진&#10;&#10;자동 생성된 설명">
            <a:extLst>
              <a:ext uri="{FF2B5EF4-FFF2-40B4-BE49-F238E27FC236}">
                <a16:creationId xmlns:a16="http://schemas.microsoft.com/office/drawing/2014/main" id="{74324D97-EAE1-D024-8B00-51E85BDA8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6" y="2115723"/>
            <a:ext cx="5663380" cy="2599536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9F0B25A-F596-16E6-7AB3-A6F06DA4A2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622" y="2716672"/>
            <a:ext cx="4234383" cy="27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33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616</Words>
  <Application>Microsoft Office PowerPoint</Application>
  <PresentationFormat>화면 슬라이드 쇼(4:3)</PresentationFormat>
  <Paragraphs>115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신주용</cp:lastModifiedBy>
  <cp:revision>14</cp:revision>
  <dcterms:created xsi:type="dcterms:W3CDTF">2016-11-03T20:47:04Z</dcterms:created>
  <dcterms:modified xsi:type="dcterms:W3CDTF">2022-09-14T15:32:17Z</dcterms:modified>
</cp:coreProperties>
</file>