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87" r:id="rId4"/>
    <p:sldId id="288" r:id="rId5"/>
    <p:sldId id="289" r:id="rId6"/>
    <p:sldId id="290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18AF4-9D64-4BA2-A478-2E24B32FCD91}" v="221" dt="2022-09-22T11:53:13.509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84A18AF4-9D64-4BA2-A478-2E24B32FCD91}"/>
    <pc:docChg chg="undo redo custSel addSld delSld modSld">
      <pc:chgData name="신 주용" userId="ce306e5e72bceba6" providerId="LiveId" clId="{84A18AF4-9D64-4BA2-A478-2E24B32FCD91}" dt="2022-09-22T11:53:17.020" v="3269" actId="1036"/>
      <pc:docMkLst>
        <pc:docMk/>
      </pc:docMkLst>
      <pc:sldChg chg="modSp mod">
        <pc:chgData name="신 주용" userId="ce306e5e72bceba6" providerId="LiveId" clId="{84A18AF4-9D64-4BA2-A478-2E24B32FCD91}" dt="2022-09-22T06:57:25.453" v="7" actId="14100"/>
        <pc:sldMkLst>
          <pc:docMk/>
          <pc:sldMk cId="0" sldId="257"/>
        </pc:sldMkLst>
        <pc:spChg chg="mod">
          <ac:chgData name="신 주용" userId="ce306e5e72bceba6" providerId="LiveId" clId="{84A18AF4-9D64-4BA2-A478-2E24B32FCD91}" dt="2022-09-22T06:57:25.453" v="7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신 주용" userId="ce306e5e72bceba6" providerId="LiveId" clId="{84A18AF4-9D64-4BA2-A478-2E24B32FCD91}" dt="2022-09-22T11:48:42.179" v="3172" actId="20577"/>
        <pc:sldMkLst>
          <pc:docMk/>
          <pc:sldMk cId="0" sldId="260"/>
        </pc:sldMkLst>
        <pc:spChg chg="add del">
          <ac:chgData name="신 주용" userId="ce306e5e72bceba6" providerId="LiveId" clId="{84A18AF4-9D64-4BA2-A478-2E24B32FCD91}" dt="2022-09-22T06:57:31.309" v="9"/>
          <ac:spMkLst>
            <pc:docMk/>
            <pc:sldMk cId="0" sldId="260"/>
            <ac:spMk id="2" creationId="{6F45C067-28C0-52F8-3E18-F60500DB7186}"/>
          </ac:spMkLst>
        </pc:spChg>
        <pc:spChg chg="add del">
          <ac:chgData name="신 주용" userId="ce306e5e72bceba6" providerId="LiveId" clId="{84A18AF4-9D64-4BA2-A478-2E24B32FCD91}" dt="2022-09-22T06:57:39.090" v="15"/>
          <ac:spMkLst>
            <pc:docMk/>
            <pc:sldMk cId="0" sldId="260"/>
            <ac:spMk id="3" creationId="{233E3406-86D5-BB3D-A177-46689827B11D}"/>
          </ac:spMkLst>
        </pc:spChg>
        <pc:spChg chg="mod">
          <ac:chgData name="신 주용" userId="ce306e5e72bceba6" providerId="LiveId" clId="{84A18AF4-9D64-4BA2-A478-2E24B32FCD91}" dt="2022-09-22T06:57:45.339" v="19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8:42.179" v="3172" actId="20577"/>
          <ac:spMkLst>
            <pc:docMk/>
            <pc:sldMk cId="0" sldId="260"/>
            <ac:spMk id="8" creationId="{7FB5A5FF-8CBD-F533-3104-80C61D78EDDD}"/>
          </ac:spMkLst>
        </pc:spChg>
      </pc:sldChg>
      <pc:sldChg chg="addSp modSp mod">
        <pc:chgData name="신 주용" userId="ce306e5e72bceba6" providerId="LiveId" clId="{84A18AF4-9D64-4BA2-A478-2E24B32FCD91}" dt="2022-09-22T11:49:20.848" v="3195" actId="20577"/>
        <pc:sldMkLst>
          <pc:docMk/>
          <pc:sldMk cId="0" sldId="287"/>
        </pc:sldMkLst>
        <pc:spChg chg="mod">
          <ac:chgData name="신 주용" userId="ce306e5e72bceba6" providerId="LiveId" clId="{84A18AF4-9D64-4BA2-A478-2E24B32FCD91}" dt="2022-09-22T07:09:01.467" v="232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20.848" v="3195" actId="20577"/>
          <ac:spMkLst>
            <pc:docMk/>
            <pc:sldMk cId="0" sldId="287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07:19:33.001" v="598" actId="20577"/>
          <ac:spMkLst>
            <pc:docMk/>
            <pc:sldMk cId="0" sldId="287"/>
            <ac:spMk id="17" creationId="{35D52DAA-FAFC-1BB1-C88F-C695A0C14E64}"/>
          </ac:spMkLst>
        </pc:spChg>
        <pc:picChg chg="add mod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5" creationId="{4ED13146-2E3C-7697-DD26-166A5FF29994}"/>
          </ac:picMkLst>
        </pc:picChg>
        <pc:picChg chg="add mod modCrop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7" creationId="{C146A9A9-1911-31EF-2F3F-CE20DC748520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4747326" sldId="288"/>
        </pc:sldMkLst>
      </pc:sldChg>
      <pc:sldChg chg="addSp delSp modSp add mod">
        <pc:chgData name="신 주용" userId="ce306e5e72bceba6" providerId="LiveId" clId="{84A18AF4-9D64-4BA2-A478-2E24B32FCD91}" dt="2022-09-22T11:49:18.217" v="3192" actId="20577"/>
        <pc:sldMkLst>
          <pc:docMk/>
          <pc:sldMk cId="2579491401" sldId="288"/>
        </pc:sldMkLst>
        <pc:spChg chg="mod">
          <ac:chgData name="신 주용" userId="ce306e5e72bceba6" providerId="LiveId" clId="{84A18AF4-9D64-4BA2-A478-2E24B32FCD91}" dt="2022-09-22T11:49:18.217" v="3192" actId="20577"/>
          <ac:spMkLst>
            <pc:docMk/>
            <pc:sldMk cId="2579491401" sldId="288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6.263" v="3189" actId="20577"/>
          <ac:spMkLst>
            <pc:docMk/>
            <pc:sldMk cId="2579491401" sldId="288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07:18:55.238" v="576" actId="1036"/>
          <ac:spMkLst>
            <pc:docMk/>
            <pc:sldMk cId="2579491401" sldId="288"/>
            <ac:spMk id="13" creationId="{5CC700AB-197C-F07E-310A-2F867704F640}"/>
          </ac:spMkLst>
        </pc:spChg>
        <pc:spChg chg="del mod">
          <ac:chgData name="신 주용" userId="ce306e5e72bceba6" providerId="LiveId" clId="{84A18AF4-9D64-4BA2-A478-2E24B32FCD91}" dt="2022-09-22T07:17:32.538" v="415" actId="478"/>
          <ac:spMkLst>
            <pc:docMk/>
            <pc:sldMk cId="2579491401" sldId="288"/>
            <ac:spMk id="17" creationId="{35D52DAA-FAFC-1BB1-C88F-C695A0C14E64}"/>
          </ac:spMkLst>
        </pc:sp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5" creationId="{4ED13146-2E3C-7697-DD26-166A5FF29994}"/>
          </ac:picMkLst>
        </pc:picChg>
        <pc:picChg chg="add mod">
          <ac:chgData name="신 주용" userId="ce306e5e72bceba6" providerId="LiveId" clId="{84A18AF4-9D64-4BA2-A478-2E24B32FCD91}" dt="2022-09-22T07:18:56.744" v="577" actId="1035"/>
          <ac:picMkLst>
            <pc:docMk/>
            <pc:sldMk cId="2579491401" sldId="288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7" creationId="{C146A9A9-1911-31EF-2F3F-CE20DC748520}"/>
          </ac:picMkLst>
        </pc:picChg>
        <pc:picChg chg="add mod">
          <ac:chgData name="신 주용" userId="ce306e5e72bceba6" providerId="LiveId" clId="{84A18AF4-9D64-4BA2-A478-2E24B32FCD91}" dt="2022-09-22T07:18:53.886" v="573" actId="1035"/>
          <ac:picMkLst>
            <pc:docMk/>
            <pc:sldMk cId="2579491401" sldId="288"/>
            <ac:picMk id="11" creationId="{6D44258D-170F-129C-A121-FF1A442B345C}"/>
          </ac:picMkLst>
        </pc:picChg>
      </pc:sldChg>
      <pc:sldChg chg="addSp delSp modSp add mod">
        <pc:chgData name="신 주용" userId="ce306e5e72bceba6" providerId="LiveId" clId="{84A18AF4-9D64-4BA2-A478-2E24B32FCD91}" dt="2022-09-22T11:49:10.827" v="3185" actId="20577"/>
        <pc:sldMkLst>
          <pc:docMk/>
          <pc:sldMk cId="1745451812" sldId="289"/>
        </pc:sldMkLst>
        <pc:spChg chg="add del mod">
          <ac:chgData name="신 주용" userId="ce306e5e72bceba6" providerId="LiveId" clId="{84A18AF4-9D64-4BA2-A478-2E24B32FCD91}" dt="2022-09-22T07:27:07.932" v="670" actId="478"/>
          <ac:spMkLst>
            <pc:docMk/>
            <pc:sldMk cId="1745451812" sldId="289"/>
            <ac:spMk id="7" creationId="{B765630D-26EB-5BB4-AAE0-6BAB1C1A36C6}"/>
          </ac:spMkLst>
        </pc:spChg>
        <pc:spChg chg="mod">
          <ac:chgData name="신 주용" userId="ce306e5e72bceba6" providerId="LiveId" clId="{84A18AF4-9D64-4BA2-A478-2E24B32FCD91}" dt="2022-09-22T11:49:09.227" v="3183" actId="6549"/>
          <ac:spMkLst>
            <pc:docMk/>
            <pc:sldMk cId="1745451812" sldId="289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0.827" v="3185" actId="20577"/>
          <ac:spMkLst>
            <pc:docMk/>
            <pc:sldMk cId="1745451812" sldId="289"/>
            <ac:spMk id="9" creationId="{00000000-0000-0000-0000-000000000000}"/>
          </ac:spMkLst>
        </pc:spChg>
        <pc:spChg chg="del">
          <ac:chgData name="신 주용" userId="ce306e5e72bceba6" providerId="LiveId" clId="{84A18AF4-9D64-4BA2-A478-2E24B32FCD91}" dt="2022-09-22T07:25:09.192" v="605" actId="21"/>
          <ac:spMkLst>
            <pc:docMk/>
            <pc:sldMk cId="1745451812" sldId="289"/>
            <ac:spMk id="13" creationId="{5CC700AB-197C-F07E-310A-2F867704F640}"/>
          </ac:spMkLst>
        </pc:spChg>
        <pc:spChg chg="add mod">
          <ac:chgData name="신 주용" userId="ce306e5e72bceba6" providerId="LiveId" clId="{84A18AF4-9D64-4BA2-A478-2E24B32FCD91}" dt="2022-09-22T07:35:13.017" v="1051" actId="1076"/>
          <ac:spMkLst>
            <pc:docMk/>
            <pc:sldMk cId="1745451812" sldId="289"/>
            <ac:spMk id="14" creationId="{6E98F5A6-5CA6-D952-47A6-79A8A51D14DE}"/>
          </ac:spMkLst>
        </pc:spChg>
        <pc:spChg chg="add del mod">
          <ac:chgData name="신 주용" userId="ce306e5e72bceba6" providerId="LiveId" clId="{84A18AF4-9D64-4BA2-A478-2E24B32FCD91}" dt="2022-09-22T07:33:45.122" v="813" actId="478"/>
          <ac:spMkLst>
            <pc:docMk/>
            <pc:sldMk cId="1745451812" sldId="289"/>
            <ac:spMk id="17" creationId="{68FA41E5-762F-DEB5-2D17-CCB18119F4A3}"/>
          </ac:spMkLst>
        </pc:spChg>
        <pc:spChg chg="add del mod">
          <ac:chgData name="신 주용" userId="ce306e5e72bceba6" providerId="LiveId" clId="{84A18AF4-9D64-4BA2-A478-2E24B32FCD91}" dt="2022-09-22T07:35:07.624" v="1050"/>
          <ac:spMkLst>
            <pc:docMk/>
            <pc:sldMk cId="1745451812" sldId="289"/>
            <ac:spMk id="20" creationId="{EB49FD1D-D008-338D-139C-C8B382760DA4}"/>
          </ac:spMkLst>
        </pc:spChg>
        <pc:spChg chg="add mod">
          <ac:chgData name="신 주용" userId="ce306e5e72bceba6" providerId="LiveId" clId="{84A18AF4-9D64-4BA2-A478-2E24B32FCD91}" dt="2022-09-22T10:40:43.590" v="2011" actId="1038"/>
          <ac:spMkLst>
            <pc:docMk/>
            <pc:sldMk cId="1745451812" sldId="289"/>
            <ac:spMk id="21" creationId="{A27E0BDA-C5F3-DC6A-6FBB-1798EDD34522}"/>
          </ac:spMkLst>
        </pc:spChg>
        <pc:picChg chg="add del mod modCrop">
          <ac:chgData name="신 주용" userId="ce306e5e72bceba6" providerId="LiveId" clId="{84A18AF4-9D64-4BA2-A478-2E24B32FCD91}" dt="2022-09-22T07:32:38.050" v="790" actId="478"/>
          <ac:picMkLst>
            <pc:docMk/>
            <pc:sldMk cId="1745451812" sldId="289"/>
            <ac:picMk id="5" creationId="{9BF6E07C-F697-E85A-339E-58832FC59FEE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11" creationId="{6D44258D-170F-129C-A121-FF1A442B345C}"/>
          </ac:picMkLst>
        </pc:picChg>
        <pc:picChg chg="add del mod ord">
          <ac:chgData name="신 주용" userId="ce306e5e72bceba6" providerId="LiveId" clId="{84A18AF4-9D64-4BA2-A478-2E24B32FCD91}" dt="2022-09-22T07:33:26.519" v="802" actId="478"/>
          <ac:picMkLst>
            <pc:docMk/>
            <pc:sldMk cId="1745451812" sldId="289"/>
            <ac:picMk id="16" creationId="{38A89BAF-E5E4-C867-3E47-1E2C2956B259}"/>
          </ac:picMkLst>
        </pc:picChg>
        <pc:picChg chg="add mod ord">
          <ac:chgData name="신 주용" userId="ce306e5e72bceba6" providerId="LiveId" clId="{84A18AF4-9D64-4BA2-A478-2E24B32FCD91}" dt="2022-09-22T07:33:42.234" v="812" actId="171"/>
          <ac:picMkLst>
            <pc:docMk/>
            <pc:sldMk cId="1745451812" sldId="289"/>
            <ac:picMk id="19" creationId="{8E889270-26B4-1546-887B-6B1050276DEC}"/>
          </ac:picMkLst>
        </pc:picChg>
        <pc:cxnChg chg="add del">
          <ac:chgData name="신 주용" userId="ce306e5e72bceba6" providerId="LiveId" clId="{84A18AF4-9D64-4BA2-A478-2E24B32FCD91}" dt="2022-09-22T10:46:37.281" v="2568" actId="11529"/>
          <ac:cxnSpMkLst>
            <pc:docMk/>
            <pc:sldMk cId="1745451812" sldId="289"/>
            <ac:cxnSpMk id="23" creationId="{FE247F5A-FC28-96EB-6909-D88A324E71EE}"/>
          </ac:cxnSpMkLst>
        </pc:cxn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400240664" sldId="289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621049628" sldId="290"/>
        </pc:sldMkLst>
      </pc:sldChg>
      <pc:sldChg chg="addSp delSp modSp add mod">
        <pc:chgData name="신 주용" userId="ce306e5e72bceba6" providerId="LiveId" clId="{84A18AF4-9D64-4BA2-A478-2E24B32FCD91}" dt="2022-09-22T11:53:17.020" v="3269" actId="1036"/>
        <pc:sldMkLst>
          <pc:docMk/>
          <pc:sldMk cId="3919498812" sldId="290"/>
        </pc:sldMkLst>
        <pc:spChg chg="add mod">
          <ac:chgData name="신 주용" userId="ce306e5e72bceba6" providerId="LiveId" clId="{84A18AF4-9D64-4BA2-A478-2E24B32FCD91}" dt="2022-09-22T11:53:17.020" v="3269" actId="1036"/>
          <ac:spMkLst>
            <pc:docMk/>
            <pc:sldMk cId="3919498812" sldId="290"/>
            <ac:spMk id="4" creationId="{3E5FFCB3-305A-7F81-B747-6C5C885D7CA2}"/>
          </ac:spMkLst>
        </pc:spChg>
        <pc:spChg chg="mod">
          <ac:chgData name="신 주용" userId="ce306e5e72bceba6" providerId="LiveId" clId="{84A18AF4-9D64-4BA2-A478-2E24B32FCD91}" dt="2022-09-22T11:49:04.869" v="3180" actId="20577"/>
          <ac:spMkLst>
            <pc:docMk/>
            <pc:sldMk cId="3919498812" sldId="290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3.478" v="3187" actId="20577"/>
          <ac:spMkLst>
            <pc:docMk/>
            <pc:sldMk cId="3919498812" sldId="290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11:44:38.162" v="2770" actId="1036"/>
          <ac:spMkLst>
            <pc:docMk/>
            <pc:sldMk cId="3919498812" sldId="290"/>
            <ac:spMk id="13" creationId="{E3773B13-F147-7349-CE11-0B0CB8FA77CD}"/>
          </ac:spMkLst>
        </pc:spChg>
        <pc:spChg chg="del">
          <ac:chgData name="신 주용" userId="ce306e5e72bceba6" providerId="LiveId" clId="{84A18AF4-9D64-4BA2-A478-2E24B32FCD91}" dt="2022-09-22T10:41:24.064" v="2013" actId="478"/>
          <ac:spMkLst>
            <pc:docMk/>
            <pc:sldMk cId="3919498812" sldId="290"/>
            <ac:spMk id="14" creationId="{6E98F5A6-5CA6-D952-47A6-79A8A51D14DE}"/>
          </ac:spMkLst>
        </pc:spChg>
        <pc:spChg chg="add mod">
          <ac:chgData name="신 주용" userId="ce306e5e72bceba6" providerId="LiveId" clId="{84A18AF4-9D64-4BA2-A478-2E24B32FCD91}" dt="2022-09-22T11:45:59.368" v="2953" actId="1036"/>
          <ac:spMkLst>
            <pc:docMk/>
            <pc:sldMk cId="3919498812" sldId="290"/>
            <ac:spMk id="15" creationId="{87F090FE-4633-2D16-C6D1-103232313B87}"/>
          </ac:spMkLst>
        </pc:spChg>
        <pc:spChg chg="add mod">
          <ac:chgData name="신 주용" userId="ce306e5e72bceba6" providerId="LiveId" clId="{84A18AF4-9D64-4BA2-A478-2E24B32FCD91}" dt="2022-09-22T11:46:56.317" v="3163" actId="1038"/>
          <ac:spMkLst>
            <pc:docMk/>
            <pc:sldMk cId="3919498812" sldId="290"/>
            <ac:spMk id="16" creationId="{E4F3BD51-094D-B8ED-8DD3-DB59E775F711}"/>
          </ac:spMkLst>
        </pc:spChg>
        <pc:spChg chg="mod ord">
          <ac:chgData name="신 주용" userId="ce306e5e72bceba6" providerId="LiveId" clId="{84A18AF4-9D64-4BA2-A478-2E24B32FCD91}" dt="2022-09-22T10:44:36.057" v="2566" actId="404"/>
          <ac:spMkLst>
            <pc:docMk/>
            <pc:sldMk cId="3919498812" sldId="290"/>
            <ac:spMk id="21" creationId="{A27E0BDA-C5F3-DC6A-6FBB-1798EDD34522}"/>
          </ac:spMkLst>
        </pc:spChg>
        <pc:picChg chg="add mod">
          <ac:chgData name="신 주용" userId="ce306e5e72bceba6" providerId="LiveId" clId="{84A18AF4-9D64-4BA2-A478-2E24B32FCD91}" dt="2022-09-22T10:41:30.568" v="2018" actId="1035"/>
          <ac:picMkLst>
            <pc:docMk/>
            <pc:sldMk cId="3919498812" sldId="290"/>
            <ac:picMk id="5" creationId="{F4CFC2B4-0567-1EE4-7D55-90F4C74A469C}"/>
          </ac:picMkLst>
        </pc:picChg>
        <pc:picChg chg="add del mod modCrop">
          <ac:chgData name="신 주용" userId="ce306e5e72bceba6" providerId="LiveId" clId="{84A18AF4-9D64-4BA2-A478-2E24B32FCD91}" dt="2022-09-22T11:43:31.910" v="2582" actId="478"/>
          <ac:picMkLst>
            <pc:docMk/>
            <pc:sldMk cId="3919498812" sldId="290"/>
            <ac:picMk id="7" creationId="{4AB0CC21-6680-7993-E7AC-082C86C1E3DD}"/>
          </ac:picMkLst>
        </pc:picChg>
        <pc:picChg chg="add mod">
          <ac:chgData name="신 주용" userId="ce306e5e72bceba6" providerId="LiveId" clId="{84A18AF4-9D64-4BA2-A478-2E24B32FCD91}" dt="2022-09-22T11:43:38.981" v="2585" actId="14100"/>
          <ac:picMkLst>
            <pc:docMk/>
            <pc:sldMk cId="3919498812" sldId="290"/>
            <ac:picMk id="11" creationId="{22C47AAF-AD31-836E-A23F-75BBA5935AA0}"/>
          </ac:picMkLst>
        </pc:picChg>
        <pc:picChg chg="del">
          <ac:chgData name="신 주용" userId="ce306e5e72bceba6" providerId="LiveId" clId="{84A18AF4-9D64-4BA2-A478-2E24B32FCD91}" dt="2022-09-22T10:41:24.964" v="2014" actId="478"/>
          <ac:picMkLst>
            <pc:docMk/>
            <pc:sldMk cId="3919498812" sldId="290"/>
            <ac:picMk id="19" creationId="{8E889270-26B4-1546-887B-6B1050276DEC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4090523963" sldId="291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123523358" sldId="292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555497485" sldId="293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176935782" sldId="294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764920271" sldId="295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2570941" sldId="296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51197106" sldId="297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728731585" sldId="298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700770308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3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29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2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947591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2-1: HTTP, Wireshark </a:t>
            </a:r>
            <a:r>
              <a:rPr lang="ko-KR" altLang="en-US" sz="44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51554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컴퓨터 네트워크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순천향대학교 컴퓨터공학과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20184102 </a:t>
            </a:r>
            <a:r>
              <a:rPr lang="ko-KR" altLang="en-US" b="1" dirty="0">
                <a:solidFill>
                  <a:schemeClr val="bg1"/>
                </a:solidFill>
              </a:rPr>
              <a:t>신주용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실습 과제 </a:t>
            </a:r>
            <a:r>
              <a:rPr lang="en-US" altLang="ko-KR" sz="3600" b="1" dirty="0">
                <a:solidFill>
                  <a:schemeClr val="bg1"/>
                </a:solidFill>
              </a:rPr>
              <a:t>2-1: HTTP, Wireshark </a:t>
            </a:r>
            <a:r>
              <a:rPr lang="ko-KR" altLang="en-US" sz="3600" b="1" dirty="0">
                <a:solidFill>
                  <a:schemeClr val="bg1"/>
                </a:solidFill>
              </a:rPr>
              <a:t>실습</a:t>
            </a: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5A5FF-8CBD-F533-3104-80C61D78EDDD}"/>
              </a:ext>
            </a:extLst>
          </p:cNvPr>
          <p:cNvSpPr txBox="1"/>
          <p:nvPr/>
        </p:nvSpPr>
        <p:spPr>
          <a:xfrm>
            <a:off x="683568" y="2348880"/>
            <a:ext cx="76145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WIRESHARK </a:t>
            </a:r>
            <a:r>
              <a:rPr lang="ko-KR" altLang="en-US" b="1" dirty="0">
                <a:solidFill>
                  <a:schemeClr val="bg1"/>
                </a:solidFill>
              </a:rPr>
              <a:t>설치 및 분석할 웹서버의 </a:t>
            </a:r>
            <a:r>
              <a:rPr lang="en-US" altLang="ko-KR" b="1" dirty="0">
                <a:solidFill>
                  <a:schemeClr val="bg1"/>
                </a:solidFill>
              </a:rPr>
              <a:t>IP </a:t>
            </a:r>
            <a:r>
              <a:rPr lang="ko-KR" altLang="en-US" b="1" dirty="0">
                <a:solidFill>
                  <a:schemeClr val="bg1"/>
                </a:solidFill>
              </a:rPr>
              <a:t>확인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2. </a:t>
            </a:r>
            <a:r>
              <a:rPr lang="ko-KR" altLang="en-US" sz="1800" b="1" dirty="0" err="1">
                <a:solidFill>
                  <a:schemeClr val="bg1"/>
                </a:solidFill>
              </a:rPr>
              <a:t>캡쳐된</a:t>
            </a:r>
            <a:r>
              <a:rPr lang="ko-KR" altLang="en-US" sz="1800" b="1" dirty="0">
                <a:solidFill>
                  <a:schemeClr val="bg1"/>
                </a:solidFill>
              </a:rPr>
              <a:t> 패킷 확인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3. </a:t>
            </a:r>
            <a:r>
              <a:rPr lang="ko-KR" altLang="en-US" sz="1800" b="1" dirty="0" err="1">
                <a:solidFill>
                  <a:schemeClr val="bg1"/>
                </a:solidFill>
              </a:rPr>
              <a:t>필터링된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</a:rPr>
              <a:t>HTTP </a:t>
            </a:r>
            <a:r>
              <a:rPr lang="ko-KR" altLang="en-US" sz="1800" b="1" dirty="0">
                <a:solidFill>
                  <a:schemeClr val="bg1"/>
                </a:solidFill>
              </a:rPr>
              <a:t>패킷</a:t>
            </a:r>
            <a:r>
              <a:rPr lang="en-US" altLang="ko-KR" sz="1800" b="1" dirty="0">
                <a:solidFill>
                  <a:schemeClr val="bg1"/>
                </a:solidFill>
              </a:rPr>
              <a:t>(REQUEST)</a:t>
            </a:r>
            <a:r>
              <a:rPr lang="ko-KR" altLang="en-US" sz="1800" b="1" dirty="0">
                <a:solidFill>
                  <a:schemeClr val="bg1"/>
                </a:solidFill>
              </a:rPr>
              <a:t> 분석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4. </a:t>
            </a:r>
            <a:r>
              <a:rPr lang="ko-KR" altLang="en-US" sz="1800" b="1" dirty="0" err="1">
                <a:solidFill>
                  <a:schemeClr val="bg1"/>
                </a:solidFill>
              </a:rPr>
              <a:t>필터링된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</a:rPr>
              <a:t>HTTP </a:t>
            </a:r>
            <a:r>
              <a:rPr lang="ko-KR" altLang="en-US" sz="1800" b="1" dirty="0">
                <a:solidFill>
                  <a:schemeClr val="bg1"/>
                </a:solidFill>
              </a:rPr>
              <a:t>패킷</a:t>
            </a:r>
            <a:r>
              <a:rPr lang="en-US" altLang="ko-KR" sz="1800" b="1" dirty="0">
                <a:solidFill>
                  <a:schemeClr val="bg1"/>
                </a:solidFill>
              </a:rPr>
              <a:t>(RESPONSE)</a:t>
            </a:r>
            <a:r>
              <a:rPr lang="ko-KR" altLang="en-US" sz="1800" b="1" dirty="0">
                <a:solidFill>
                  <a:schemeClr val="bg1"/>
                </a:solidFill>
              </a:rPr>
              <a:t> 분석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3403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WIRESHARK </a:t>
            </a:r>
            <a:r>
              <a:rPr lang="ko-KR" altLang="en-US" sz="1200" b="1" dirty="0">
                <a:solidFill>
                  <a:schemeClr val="bg1"/>
                </a:solidFill>
              </a:rPr>
              <a:t>설치 및 분석할 웹서버의 </a:t>
            </a:r>
            <a:r>
              <a:rPr lang="en-US" altLang="ko-KR" sz="1200" b="1" dirty="0">
                <a:solidFill>
                  <a:schemeClr val="bg1"/>
                </a:solidFill>
              </a:rPr>
              <a:t>IP </a:t>
            </a:r>
            <a:r>
              <a:rPr lang="ko-KR" altLang="en-US" sz="1200" b="1" dirty="0">
                <a:solidFill>
                  <a:schemeClr val="bg1"/>
                </a:solidFill>
              </a:rPr>
              <a:t>확인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4767969" y="2980109"/>
            <a:ext cx="4052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wireshark</a:t>
            </a: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설치 완료</a:t>
            </a:r>
            <a:endParaRPr lang="en-US" altLang="ko-KR" sz="28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분석할 </a:t>
            </a:r>
            <a:r>
              <a:rPr lang="en-US" altLang="ko-KR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1365.go.kr</a:t>
            </a: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확인합니다</a:t>
            </a:r>
            <a:endParaRPr lang="en-US" altLang="ko-KR" sz="1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D13146-2E3C-7697-DD26-166A5FF29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51" y="1291302"/>
            <a:ext cx="4229690" cy="2838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46A9A9-1911-31EF-2F3F-CE20DC748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1"/>
          <a:stretch/>
        </p:blipFill>
        <p:spPr>
          <a:xfrm>
            <a:off x="539552" y="4283335"/>
            <a:ext cx="4028033" cy="18819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캡쳐된</a:t>
            </a:r>
            <a:r>
              <a:rPr lang="ko-KR" altLang="en-US" sz="1200" b="1" dirty="0">
                <a:solidFill>
                  <a:schemeClr val="bg1"/>
                </a:solidFill>
              </a:rPr>
              <a:t> 패킷 확인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34CDEA-CA67-08DB-46CD-5EE07EC2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92" y="1124744"/>
            <a:ext cx="6444208" cy="26457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44258D-170F-129C-A121-FF1A442B3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12" y="4869160"/>
            <a:ext cx="6984776" cy="1271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C700AB-197C-F07E-310A-2F867704F640}"/>
              </a:ext>
            </a:extLst>
          </p:cNvPr>
          <p:cNvSpPr txBox="1"/>
          <p:nvPr/>
        </p:nvSpPr>
        <p:spPr>
          <a:xfrm>
            <a:off x="1223627" y="3843045"/>
            <a:ext cx="6696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↑전체 패킷</a:t>
            </a:r>
            <a:endParaRPr lang="en-US" altLang="ko-KR" sz="28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1365</a:t>
            </a: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아이피로 주고받은 </a:t>
            </a:r>
            <a:r>
              <a:rPr lang="en-US" altLang="ko-KR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endParaRPr lang="en-US" altLang="ko-KR" sz="1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94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815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필터링된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HTTP </a:t>
            </a:r>
            <a:r>
              <a:rPr lang="ko-KR" altLang="en-US" sz="1200" b="1" dirty="0">
                <a:solidFill>
                  <a:schemeClr val="bg1"/>
                </a:solidFill>
              </a:rPr>
              <a:t>패킷</a:t>
            </a:r>
            <a:r>
              <a:rPr lang="en-US" altLang="ko-KR" sz="1200" b="1" dirty="0">
                <a:solidFill>
                  <a:schemeClr val="bg1"/>
                </a:solidFill>
              </a:rPr>
              <a:t>(REQUEST)</a:t>
            </a:r>
            <a:r>
              <a:rPr lang="ko-KR" altLang="en-US" sz="1200" b="1" dirty="0">
                <a:solidFill>
                  <a:schemeClr val="bg1"/>
                </a:solidFill>
              </a:rPr>
              <a:t> 분석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E889270-26B4-1546-887B-6B1050276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58" y="1052736"/>
            <a:ext cx="8529814" cy="41532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98F5A6-5CA6-D952-47A6-79A8A51D14DE}"/>
              </a:ext>
            </a:extLst>
          </p:cNvPr>
          <p:cNvSpPr txBox="1"/>
          <p:nvPr/>
        </p:nvSpPr>
        <p:spPr>
          <a:xfrm>
            <a:off x="2195736" y="2780928"/>
            <a:ext cx="5328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방식을 사용하였고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1365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메인 페이지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(main.do)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요청하였습니다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요청한 버전은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HTTP/1.1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7E0BDA-C5F3-DC6A-6FBB-1798EDD34522}"/>
              </a:ext>
            </a:extLst>
          </p:cNvPr>
          <p:cNvSpPr txBox="1"/>
          <p:nvPr/>
        </p:nvSpPr>
        <p:spPr>
          <a:xfrm>
            <a:off x="611560" y="5212357"/>
            <a:ext cx="79928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헤더를 통해 호스트의 주소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상태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user-agent,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전달합니다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요청한 서버의 호스트는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1365.go.kr,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상태는 정상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Upgrade-Insecure-Request : 1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 : 1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동일한 표현으로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HTTP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전송시에 보안을 적용한다는 의미입니다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User-Agent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사용자의 웹 브라우저 혹은 클라이언트 종류로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사진에는 윈도우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10 64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비트에서 크롬을 사용했다는 의미입니다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Accept-Language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gzip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 압축 전송 인코딩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언어는 한국어입니다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4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917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필터링된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HTTP </a:t>
            </a:r>
            <a:r>
              <a:rPr lang="ko-KR" altLang="en-US" sz="1200" b="1" dirty="0">
                <a:solidFill>
                  <a:schemeClr val="bg1"/>
                </a:solidFill>
              </a:rPr>
              <a:t>패킷</a:t>
            </a:r>
            <a:r>
              <a:rPr lang="en-US" altLang="ko-KR" sz="1200" b="1" dirty="0">
                <a:solidFill>
                  <a:schemeClr val="bg1"/>
                </a:solidFill>
              </a:rPr>
              <a:t>(RESPONSE)</a:t>
            </a:r>
            <a:r>
              <a:rPr lang="ko-KR" altLang="en-US" sz="1200" b="1" dirty="0">
                <a:solidFill>
                  <a:schemeClr val="bg1"/>
                </a:solidFill>
              </a:rPr>
              <a:t>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CFC2B4-0567-1EE4-7D55-90F4C74A4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52736"/>
            <a:ext cx="8496944" cy="44928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7E0BDA-C5F3-DC6A-6FBB-1798EDD34522}"/>
              </a:ext>
            </a:extLst>
          </p:cNvPr>
          <p:cNvSpPr txBox="1"/>
          <p:nvPr/>
        </p:nvSpPr>
        <p:spPr>
          <a:xfrm>
            <a:off x="2673484" y="2564904"/>
            <a:ext cx="6192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앞서 요청한 버전과 동일하게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HTTP/1.1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상태 코드는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404 NOT FOUND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404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상태 코드로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302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일시적으로 변경되었음을 의미합니다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사용자의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접속으로 인해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리다이렉션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되는 과정에서 생긴 코드입니다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C47AAF-AD31-836E-A23F-75BBA5935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362366"/>
            <a:ext cx="5688632" cy="1228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773B13-F147-7349-CE11-0B0CB8FA77CD}"/>
              </a:ext>
            </a:extLst>
          </p:cNvPr>
          <p:cNvSpPr txBox="1"/>
          <p:nvPr/>
        </p:nvSpPr>
        <p:spPr>
          <a:xfrm>
            <a:off x="2411760" y="5816297"/>
            <a:ext cx="6192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페이지의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코드입니다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HTTPS 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이동된 것을 알 수 있습니다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090FE-4633-2D16-C6D1-103232313B87}"/>
              </a:ext>
            </a:extLst>
          </p:cNvPr>
          <p:cNvSpPr txBox="1"/>
          <p:nvPr/>
        </p:nvSpPr>
        <p:spPr>
          <a:xfrm>
            <a:off x="3059832" y="4479503"/>
            <a:ext cx="6192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iso-8859-1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캐릭터셋을 사용한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문서인 것을 알 수 있습니다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 지연은 약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0.11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3BD51-094D-B8ED-8DD3-DB59E775F711}"/>
              </a:ext>
            </a:extLst>
          </p:cNvPr>
          <p:cNvSpPr txBox="1"/>
          <p:nvPr/>
        </p:nvSpPr>
        <p:spPr>
          <a:xfrm>
            <a:off x="2699792" y="3651628"/>
            <a:ext cx="6192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본래의 페이지가 아니라 컨텐츠의 길이는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219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제한되었습니다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정상적인 페이지는 수천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수만단위의 컨텐츠 길이를 보입니다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FFCB3-305A-7F81-B747-6C5C885D7CA2}"/>
              </a:ext>
            </a:extLst>
          </p:cNvPr>
          <p:cNvSpPr txBox="1"/>
          <p:nvPr/>
        </p:nvSpPr>
        <p:spPr>
          <a:xfrm>
            <a:off x="2915816" y="3224009"/>
            <a:ext cx="6192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요청한 웹 서버는 아파치를 사용합니다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49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순천향대학교 컴퓨터공학과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20184102</a:t>
            </a:r>
          </a:p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신 주 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407</Words>
  <Application>Microsoft Office PowerPoint</Application>
  <PresentationFormat>화면 슬라이드 쇼(4:3)</PresentationFormat>
  <Paragraphs>62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HY헤드라인M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신주용</cp:lastModifiedBy>
  <cp:revision>14</cp:revision>
  <dcterms:created xsi:type="dcterms:W3CDTF">2016-11-03T20:47:04Z</dcterms:created>
  <dcterms:modified xsi:type="dcterms:W3CDTF">2022-09-22T11:53:19Z</dcterms:modified>
</cp:coreProperties>
</file>