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87" r:id="rId4"/>
    <p:sldId id="288" r:id="rId5"/>
    <p:sldId id="291" r:id="rId6"/>
    <p:sldId id="292" r:id="rId7"/>
    <p:sldId id="294" r:id="rId8"/>
    <p:sldId id="295" r:id="rId9"/>
    <p:sldId id="296" r:id="rId10"/>
    <p:sldId id="297" r:id="rId11"/>
    <p:sldId id="2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46799-A817-4367-B5CF-6D65076B6054}" v="663" dt="2022-09-25T06:56:51.783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5EF46799-A817-4367-B5CF-6D65076B6054}"/>
    <pc:docChg chg="undo redo custSel addSld delSld modSld sldOrd">
      <pc:chgData name="신 주용" userId="ce306e5e72bceba6" providerId="LiveId" clId="{5EF46799-A817-4367-B5CF-6D65076B6054}" dt="2022-09-25T06:59:02.988" v="9353" actId="1036"/>
      <pc:docMkLst>
        <pc:docMk/>
      </pc:docMkLst>
      <pc:sldChg chg="modSp mod">
        <pc:chgData name="신 주용" userId="ce306e5e72bceba6" providerId="LiveId" clId="{5EF46799-A817-4367-B5CF-6D65076B6054}" dt="2022-09-23T01:11:07.438" v="7" actId="20577"/>
        <pc:sldMkLst>
          <pc:docMk/>
          <pc:sldMk cId="0" sldId="257"/>
        </pc:sldMkLst>
        <pc:spChg chg="mod">
          <ac:chgData name="신 주용" userId="ce306e5e72bceba6" providerId="LiveId" clId="{5EF46799-A817-4367-B5CF-6D65076B6054}" dt="2022-09-23T01:11:07.438" v="7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modSp mod">
        <pc:chgData name="신 주용" userId="ce306e5e72bceba6" providerId="LiveId" clId="{5EF46799-A817-4367-B5CF-6D65076B6054}" dt="2022-09-25T06:59:02.988" v="9353" actId="1036"/>
        <pc:sldMkLst>
          <pc:docMk/>
          <pc:sldMk cId="0" sldId="260"/>
        </pc:sldMkLst>
        <pc:spChg chg="add mod">
          <ac:chgData name="신 주용" userId="ce306e5e72bceba6" providerId="LiveId" clId="{5EF46799-A817-4367-B5CF-6D65076B6054}" dt="2022-09-25T06:59:02.988" v="9353" actId="1036"/>
          <ac:spMkLst>
            <pc:docMk/>
            <pc:sldMk cId="0" sldId="260"/>
            <ac:spMk id="3" creationId="{DC4A6CD8-4031-7F21-C831-51259C5F7371}"/>
          </ac:spMkLst>
        </pc:spChg>
        <pc:spChg chg="mod">
          <ac:chgData name="신 주용" userId="ce306e5e72bceba6" providerId="LiveId" clId="{5EF46799-A817-4367-B5CF-6D65076B6054}" dt="2022-09-23T01:11:17.134" v="13"/>
          <ac:spMkLst>
            <pc:docMk/>
            <pc:sldMk cId="0" sldId="260"/>
            <ac:spMk id="7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9:00.111" v="9351" actId="1036"/>
          <ac:spMkLst>
            <pc:docMk/>
            <pc:sldMk cId="0" sldId="260"/>
            <ac:spMk id="8" creationId="{7FB5A5FF-8CBD-F533-3104-80C61D78EDDD}"/>
          </ac:spMkLst>
        </pc:spChg>
      </pc:sldChg>
      <pc:sldChg chg="addSp delSp modSp mod">
        <pc:chgData name="신 주용" userId="ce306e5e72bceba6" providerId="LiveId" clId="{5EF46799-A817-4367-B5CF-6D65076B6054}" dt="2022-09-25T06:55:52.389" v="9259"/>
        <pc:sldMkLst>
          <pc:docMk/>
          <pc:sldMk cId="0" sldId="287"/>
        </pc:sldMkLst>
        <pc:spChg chg="mod">
          <ac:chgData name="신 주용" userId="ce306e5e72bceba6" providerId="LiveId" clId="{5EF46799-A817-4367-B5CF-6D65076B6054}" dt="2022-09-23T01:12:58.242" v="31" actId="1076"/>
          <ac:spMkLst>
            <pc:docMk/>
            <pc:sldMk cId="0" sldId="287"/>
            <ac:spMk id="2" creationId="{00000000-0000-0000-0000-000000000000}"/>
          </ac:spMkLst>
        </pc:spChg>
        <pc:spChg chg="add del">
          <ac:chgData name="신 주용" userId="ce306e5e72bceba6" providerId="LiveId" clId="{5EF46799-A817-4367-B5CF-6D65076B6054}" dt="2022-09-23T01:11:45.146" v="21" actId="478"/>
          <ac:spMkLst>
            <pc:docMk/>
            <pc:sldMk cId="0" sldId="287"/>
            <ac:spMk id="6" creationId="{7EE91B8A-30CA-D2A5-87AD-741EB7A0E7A8}"/>
          </ac:spMkLst>
        </pc:spChg>
        <pc:spChg chg="mod">
          <ac:chgData name="신 주용" userId="ce306e5e72bceba6" providerId="LiveId" clId="{5EF46799-A817-4367-B5CF-6D65076B6054}" dt="2022-09-25T06:55:52.389" v="9259"/>
          <ac:spMkLst>
            <pc:docMk/>
            <pc:sldMk cId="0" sldId="287"/>
            <ac:spMk id="8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29:18.383" v="859" actId="20577"/>
          <ac:spMkLst>
            <pc:docMk/>
            <pc:sldMk cId="0" sldId="287"/>
            <ac:spMk id="15" creationId="{64C3036C-1D44-A9CE-DA5E-6CB0FB98084E}"/>
          </ac:spMkLst>
        </pc:spChg>
        <pc:spChg chg="mod">
          <ac:chgData name="신 주용" userId="ce306e5e72bceba6" providerId="LiveId" clId="{5EF46799-A817-4367-B5CF-6D65076B6054}" dt="2022-09-23T01:22:20.226" v="669" actId="20577"/>
          <ac:spMkLst>
            <pc:docMk/>
            <pc:sldMk cId="0" sldId="287"/>
            <ac:spMk id="17" creationId="{35D52DAA-FAFC-1BB1-C88F-C695A0C14E64}"/>
          </ac:spMkLst>
        </pc:spChg>
        <pc:picChg chg="del">
          <ac:chgData name="신 주용" userId="ce306e5e72bceba6" providerId="LiveId" clId="{5EF46799-A817-4367-B5CF-6D65076B6054}" dt="2022-09-23T01:11:31.219" v="19" actId="478"/>
          <ac:picMkLst>
            <pc:docMk/>
            <pc:sldMk cId="0" sldId="287"/>
            <ac:picMk id="5" creationId="{4ED13146-2E3C-7697-DD26-166A5FF29994}"/>
          </ac:picMkLst>
        </pc:picChg>
        <pc:picChg chg="del">
          <ac:chgData name="신 주용" userId="ce306e5e72bceba6" providerId="LiveId" clId="{5EF46799-A817-4367-B5CF-6D65076B6054}" dt="2022-09-23T01:11:31.219" v="19" actId="478"/>
          <ac:picMkLst>
            <pc:docMk/>
            <pc:sldMk cId="0" sldId="287"/>
            <ac:picMk id="7" creationId="{C146A9A9-1911-31EF-2F3F-CE20DC748520}"/>
          </ac:picMkLst>
        </pc:picChg>
        <pc:picChg chg="add mod modCrop">
          <ac:chgData name="신 주용" userId="ce306e5e72bceba6" providerId="LiveId" clId="{5EF46799-A817-4367-B5CF-6D65076B6054}" dt="2022-09-23T01:20:20.430" v="394" actId="732"/>
          <ac:picMkLst>
            <pc:docMk/>
            <pc:sldMk cId="0" sldId="287"/>
            <ac:picMk id="11" creationId="{EA5EB47B-2519-4332-DF56-AE2CCEFFC068}"/>
          </ac:picMkLst>
        </pc:picChg>
        <pc:picChg chg="add mod">
          <ac:chgData name="신 주용" userId="ce306e5e72bceba6" providerId="LiveId" clId="{5EF46799-A817-4367-B5CF-6D65076B6054}" dt="2022-09-23T01:20:12.409" v="392" actId="1076"/>
          <ac:picMkLst>
            <pc:docMk/>
            <pc:sldMk cId="0" sldId="287"/>
            <ac:picMk id="14" creationId="{92D9A7C7-7E56-9DC6-71B9-112BC432BFDA}"/>
          </ac:picMkLst>
        </pc:picChg>
      </pc:sldChg>
      <pc:sldChg chg="addSp delSp modSp mod">
        <pc:chgData name="신 주용" userId="ce306e5e72bceba6" providerId="LiveId" clId="{5EF46799-A817-4367-B5CF-6D65076B6054}" dt="2022-09-25T06:55:57.873" v="9260"/>
        <pc:sldMkLst>
          <pc:docMk/>
          <pc:sldMk cId="2579491401" sldId="288"/>
        </pc:sldMkLst>
        <pc:spChg chg="mod">
          <ac:chgData name="신 주용" userId="ce306e5e72bceba6" providerId="LiveId" clId="{5EF46799-A817-4367-B5CF-6D65076B6054}" dt="2022-09-23T01:28:58.908" v="762" actId="1076"/>
          <ac:spMkLst>
            <pc:docMk/>
            <pc:sldMk cId="2579491401" sldId="288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5:57.873" v="9260"/>
          <ac:spMkLst>
            <pc:docMk/>
            <pc:sldMk cId="2579491401" sldId="288"/>
            <ac:spMk id="8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56:28.136" v="2473" actId="1036"/>
          <ac:spMkLst>
            <pc:docMk/>
            <pc:sldMk cId="2579491401" sldId="288"/>
            <ac:spMk id="10" creationId="{FD87E4A5-B24F-FC58-A2AA-477558850620}"/>
          </ac:spMkLst>
        </pc:spChg>
        <pc:spChg chg="add del mod">
          <ac:chgData name="신 주용" userId="ce306e5e72bceba6" providerId="LiveId" clId="{5EF46799-A817-4367-B5CF-6D65076B6054}" dt="2022-09-23T01:53:43.834" v="2380" actId="948"/>
          <ac:spMkLst>
            <pc:docMk/>
            <pc:sldMk cId="2579491401" sldId="288"/>
            <ac:spMk id="13" creationId="{5CC700AB-197C-F07E-310A-2F867704F640}"/>
          </ac:spMkLst>
        </pc:spChg>
        <pc:picChg chg="add mod">
          <ac:chgData name="신 주용" userId="ce306e5e72bceba6" providerId="LiveId" clId="{5EF46799-A817-4367-B5CF-6D65076B6054}" dt="2022-09-23T01:37:38.503" v="1497" actId="1036"/>
          <ac:picMkLst>
            <pc:docMk/>
            <pc:sldMk cId="2579491401" sldId="288"/>
            <ac:picMk id="5" creationId="{D8DA51C6-CDF3-3071-2749-4AA3EC861EB9}"/>
          </ac:picMkLst>
        </pc:picChg>
        <pc:picChg chg="add del">
          <ac:chgData name="신 주용" userId="ce306e5e72bceba6" providerId="LiveId" clId="{5EF46799-A817-4367-B5CF-6D65076B6054}" dt="2022-09-23T01:27:20.606" v="742" actId="478"/>
          <ac:picMkLst>
            <pc:docMk/>
            <pc:sldMk cId="2579491401" sldId="288"/>
            <ac:picMk id="6" creationId="{DD34CDEA-CA67-08DB-46CD-5EE07EC2F8B5}"/>
          </ac:picMkLst>
        </pc:picChg>
        <pc:picChg chg="add mod">
          <ac:chgData name="신 주용" userId="ce306e5e72bceba6" providerId="LiveId" clId="{5EF46799-A817-4367-B5CF-6D65076B6054}" dt="2022-09-23T01:37:38.503" v="1497" actId="1036"/>
          <ac:picMkLst>
            <pc:docMk/>
            <pc:sldMk cId="2579491401" sldId="288"/>
            <ac:picMk id="7" creationId="{570A3E86-E07B-3846-04B2-2250D24CD6E0}"/>
          </ac:picMkLst>
        </pc:picChg>
        <pc:picChg chg="add del">
          <ac:chgData name="신 주용" userId="ce306e5e72bceba6" providerId="LiveId" clId="{5EF46799-A817-4367-B5CF-6D65076B6054}" dt="2022-09-23T01:27:20.606" v="742" actId="478"/>
          <ac:picMkLst>
            <pc:docMk/>
            <pc:sldMk cId="2579491401" sldId="288"/>
            <ac:picMk id="11" creationId="{6D44258D-170F-129C-A121-FF1A442B345C}"/>
          </ac:picMkLst>
        </pc:picChg>
      </pc:sldChg>
      <pc:sldChg chg="del">
        <pc:chgData name="신 주용" userId="ce306e5e72bceba6" providerId="LiveId" clId="{5EF46799-A817-4367-B5CF-6D65076B6054}" dt="2022-09-23T01:59:01.149" v="2638" actId="47"/>
        <pc:sldMkLst>
          <pc:docMk/>
          <pc:sldMk cId="1745451812" sldId="289"/>
        </pc:sldMkLst>
      </pc:sldChg>
      <pc:sldChg chg="del">
        <pc:chgData name="신 주용" userId="ce306e5e72bceba6" providerId="LiveId" clId="{5EF46799-A817-4367-B5CF-6D65076B6054}" dt="2022-09-23T01:59:01.149" v="2638" actId="47"/>
        <pc:sldMkLst>
          <pc:docMk/>
          <pc:sldMk cId="3919498812" sldId="290"/>
        </pc:sldMkLst>
      </pc:sldChg>
      <pc:sldChg chg="addSp delSp modSp add mod">
        <pc:chgData name="신 주용" userId="ce306e5e72bceba6" providerId="LiveId" clId="{5EF46799-A817-4367-B5CF-6D65076B6054}" dt="2022-09-25T06:56:05.795" v="9263" actId="20577"/>
        <pc:sldMkLst>
          <pc:docMk/>
          <pc:sldMk cId="2451979313" sldId="291"/>
        </pc:sldMkLst>
        <pc:spChg chg="mod">
          <ac:chgData name="신 주용" userId="ce306e5e72bceba6" providerId="LiveId" clId="{5EF46799-A817-4367-B5CF-6D65076B6054}" dt="2022-09-23T01:57:50.530" v="2606" actId="1037"/>
          <ac:spMkLst>
            <pc:docMk/>
            <pc:sldMk cId="2451979313" sldId="291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04.531" v="9261"/>
          <ac:spMkLst>
            <pc:docMk/>
            <pc:sldMk cId="2451979313" sldId="291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05.795" v="9263" actId="20577"/>
          <ac:spMkLst>
            <pc:docMk/>
            <pc:sldMk cId="2451979313" sldId="291"/>
            <ac:spMk id="9" creationId="{00000000-0000-0000-0000-000000000000}"/>
          </ac:spMkLst>
        </pc:spChg>
        <pc:spChg chg="add mod">
          <ac:chgData name="신 주용" userId="ce306e5e72bceba6" providerId="LiveId" clId="{5EF46799-A817-4367-B5CF-6D65076B6054}" dt="2022-09-23T01:58:54.219" v="2637" actId="20577"/>
          <ac:spMkLst>
            <pc:docMk/>
            <pc:sldMk cId="2451979313" sldId="291"/>
            <ac:spMk id="10" creationId="{8C632A66-A99D-0769-74A4-49FB49C7B5C9}"/>
          </ac:spMkLst>
        </pc:spChg>
        <pc:spChg chg="del mod">
          <ac:chgData name="신 주용" userId="ce306e5e72bceba6" providerId="LiveId" clId="{5EF46799-A817-4367-B5CF-6D65076B6054}" dt="2022-09-23T01:37:55.309" v="1508" actId="478"/>
          <ac:spMkLst>
            <pc:docMk/>
            <pc:sldMk cId="2451979313" sldId="291"/>
            <ac:spMk id="13" creationId="{5CC700AB-197C-F07E-310A-2F867704F640}"/>
          </ac:spMkLst>
        </pc:spChg>
        <pc:picChg chg="del">
          <ac:chgData name="신 주용" userId="ce306e5e72bceba6" providerId="LiveId" clId="{5EF46799-A817-4367-B5CF-6D65076B6054}" dt="2022-09-23T01:33:43.960" v="1120" actId="478"/>
          <ac:picMkLst>
            <pc:docMk/>
            <pc:sldMk cId="2451979313" sldId="291"/>
            <ac:picMk id="5" creationId="{D8DA51C6-CDF3-3071-2749-4AA3EC861EB9}"/>
          </ac:picMkLst>
        </pc:picChg>
        <pc:picChg chg="add del mod">
          <ac:chgData name="신 주용" userId="ce306e5e72bceba6" providerId="LiveId" clId="{5EF46799-A817-4367-B5CF-6D65076B6054}" dt="2022-09-23T01:37:53.139" v="1507" actId="478"/>
          <ac:picMkLst>
            <pc:docMk/>
            <pc:sldMk cId="2451979313" sldId="291"/>
            <ac:picMk id="6" creationId="{0FDB710C-2BF2-F2C0-07E9-413973D61553}"/>
          </ac:picMkLst>
        </pc:picChg>
        <pc:picChg chg="add mod modCrop">
          <ac:chgData name="신 주용" userId="ce306e5e72bceba6" providerId="LiveId" clId="{5EF46799-A817-4367-B5CF-6D65076B6054}" dt="2022-09-23T01:58:50.386" v="2636" actId="1035"/>
          <ac:picMkLst>
            <pc:docMk/>
            <pc:sldMk cId="2451979313" sldId="291"/>
            <ac:picMk id="7" creationId="{75509DAD-0C46-2786-C6BA-2BF910A0207D}"/>
          </ac:picMkLst>
        </pc:picChg>
      </pc:sldChg>
      <pc:sldChg chg="addSp delSp modSp add mod">
        <pc:chgData name="신 주용" userId="ce306e5e72bceba6" providerId="LiveId" clId="{5EF46799-A817-4367-B5CF-6D65076B6054}" dt="2022-09-25T06:56:41.213" v="9272"/>
        <pc:sldMkLst>
          <pc:docMk/>
          <pc:sldMk cId="2046519379" sldId="292"/>
        </pc:sldMkLst>
        <pc:spChg chg="mod">
          <ac:chgData name="신 주용" userId="ce306e5e72bceba6" providerId="LiveId" clId="{5EF46799-A817-4367-B5CF-6D65076B6054}" dt="2022-09-25T06:56:41.213" v="9272"/>
          <ac:spMkLst>
            <pc:docMk/>
            <pc:sldMk cId="2046519379" sldId="292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19.013" v="9268" actId="20577"/>
          <ac:spMkLst>
            <pc:docMk/>
            <pc:sldMk cId="2046519379" sldId="292"/>
            <ac:spMk id="9" creationId="{00000000-0000-0000-0000-000000000000}"/>
          </ac:spMkLst>
        </pc:spChg>
        <pc:spChg chg="mod">
          <ac:chgData name="신 주용" userId="ce306e5e72bceba6" providerId="LiveId" clId="{5EF46799-A817-4367-B5CF-6D65076B6054}" dt="2022-09-23T07:31:33.797" v="2867" actId="1035"/>
          <ac:spMkLst>
            <pc:docMk/>
            <pc:sldMk cId="2046519379" sldId="292"/>
            <ac:spMk id="10" creationId="{8C632A66-A99D-0769-74A4-49FB49C7B5C9}"/>
          </ac:spMkLst>
        </pc:spChg>
        <pc:picChg chg="add mod">
          <ac:chgData name="신 주용" userId="ce306e5e72bceba6" providerId="LiveId" clId="{5EF46799-A817-4367-B5CF-6D65076B6054}" dt="2022-09-23T07:28:24.503" v="2854" actId="1036"/>
          <ac:picMkLst>
            <pc:docMk/>
            <pc:sldMk cId="2046519379" sldId="292"/>
            <ac:picMk id="5" creationId="{E48CCE44-3ADF-A6E6-AFD4-29A4C55347A1}"/>
          </ac:picMkLst>
        </pc:picChg>
        <pc:picChg chg="del">
          <ac:chgData name="신 주용" userId="ce306e5e72bceba6" providerId="LiveId" clId="{5EF46799-A817-4367-B5CF-6D65076B6054}" dt="2022-09-23T07:25:12.395" v="2640" actId="478"/>
          <ac:picMkLst>
            <pc:docMk/>
            <pc:sldMk cId="2046519379" sldId="292"/>
            <ac:picMk id="7" creationId="{75509DAD-0C46-2786-C6BA-2BF910A0207D}"/>
          </ac:picMkLst>
        </pc:picChg>
      </pc:sldChg>
      <pc:sldChg chg="addSp delSp modSp add del mod">
        <pc:chgData name="신 주용" userId="ce306e5e72bceba6" providerId="LiveId" clId="{5EF46799-A817-4367-B5CF-6D65076B6054}" dt="2022-09-23T08:10:31.111" v="5340" actId="47"/>
        <pc:sldMkLst>
          <pc:docMk/>
          <pc:sldMk cId="235157416" sldId="293"/>
        </pc:sldMkLst>
        <pc:spChg chg="mod">
          <ac:chgData name="신 주용" userId="ce306e5e72bceba6" providerId="LiveId" clId="{5EF46799-A817-4367-B5CF-6D65076B6054}" dt="2022-09-23T07:44:38.511" v="3616" actId="1076"/>
          <ac:spMkLst>
            <pc:docMk/>
            <pc:sldMk cId="235157416" sldId="293"/>
            <ac:spMk id="2" creationId="{00000000-0000-0000-0000-000000000000}"/>
          </ac:spMkLst>
        </pc:spChg>
        <pc:spChg chg="del">
          <ac:chgData name="신 주용" userId="ce306e5e72bceba6" providerId="LiveId" clId="{5EF46799-A817-4367-B5CF-6D65076B6054}" dt="2022-09-23T07:31:25.790" v="2862" actId="478"/>
          <ac:spMkLst>
            <pc:docMk/>
            <pc:sldMk cId="235157416" sldId="293"/>
            <ac:spMk id="10" creationId="{8C632A66-A99D-0769-74A4-49FB49C7B5C9}"/>
          </ac:spMkLst>
        </pc:spChg>
        <pc:spChg chg="add mod">
          <ac:chgData name="신 주용" userId="ce306e5e72bceba6" providerId="LiveId" clId="{5EF46799-A817-4367-B5CF-6D65076B6054}" dt="2022-09-23T07:58:41.387" v="4834" actId="1036"/>
          <ac:spMkLst>
            <pc:docMk/>
            <pc:sldMk cId="235157416" sldId="293"/>
            <ac:spMk id="13" creationId="{07C99A76-3898-885C-0FF5-ADF495FF2D50}"/>
          </ac:spMkLst>
        </pc:spChg>
        <pc:graphicFrameChg chg="add mod modGraphic">
          <ac:chgData name="신 주용" userId="ce306e5e72bceba6" providerId="LiveId" clId="{5EF46799-A817-4367-B5CF-6D65076B6054}" dt="2022-09-23T07:59:29.687" v="4850"/>
          <ac:graphicFrameMkLst>
            <pc:docMk/>
            <pc:sldMk cId="235157416" sldId="293"/>
            <ac:graphicFrameMk id="14" creationId="{4492ECC1-D112-BBFD-257A-F567783D55A6}"/>
          </ac:graphicFrameMkLst>
        </pc:graphicFrameChg>
        <pc:picChg chg="del">
          <ac:chgData name="신 주용" userId="ce306e5e72bceba6" providerId="LiveId" clId="{5EF46799-A817-4367-B5CF-6D65076B6054}" dt="2022-09-23T07:29:53.368" v="2856" actId="478"/>
          <ac:picMkLst>
            <pc:docMk/>
            <pc:sldMk cId="235157416" sldId="293"/>
            <ac:picMk id="5" creationId="{E48CCE44-3ADF-A6E6-AFD4-29A4C55347A1}"/>
          </ac:picMkLst>
        </pc:picChg>
        <pc:picChg chg="add mod modCrop">
          <ac:chgData name="신 주용" userId="ce306e5e72bceba6" providerId="LiveId" clId="{5EF46799-A817-4367-B5CF-6D65076B6054}" dt="2022-09-23T07:58:19.813" v="4819" actId="1035"/>
          <ac:picMkLst>
            <pc:docMk/>
            <pc:sldMk cId="235157416" sldId="293"/>
            <ac:picMk id="6" creationId="{0A4A51A5-4C2A-B55D-FE68-26E3A6DB598C}"/>
          </ac:picMkLst>
        </pc:picChg>
        <pc:picChg chg="add del">
          <ac:chgData name="신 주용" userId="ce306e5e72bceba6" providerId="LiveId" clId="{5EF46799-A817-4367-B5CF-6D65076B6054}" dt="2022-09-23T07:30:45.343" v="2860" actId="22"/>
          <ac:picMkLst>
            <pc:docMk/>
            <pc:sldMk cId="235157416" sldId="293"/>
            <ac:picMk id="11" creationId="{E7BE464E-C350-82B4-64D0-E2AC71BC3C5A}"/>
          </ac:picMkLst>
        </pc:picChg>
      </pc:sldChg>
      <pc:sldChg chg="addSp delSp modSp add mod">
        <pc:chgData name="신 주용" userId="ce306e5e72bceba6" providerId="LiveId" clId="{5EF46799-A817-4367-B5CF-6D65076B6054}" dt="2022-09-25T06:56:31.801" v="9271"/>
        <pc:sldMkLst>
          <pc:docMk/>
          <pc:sldMk cId="2729144632" sldId="294"/>
        </pc:sldMkLst>
        <pc:spChg chg="mod">
          <ac:chgData name="신 주용" userId="ce306e5e72bceba6" providerId="LiveId" clId="{5EF46799-A817-4367-B5CF-6D65076B6054}" dt="2022-09-25T06:56:31.801" v="9271"/>
          <ac:spMkLst>
            <pc:docMk/>
            <pc:sldMk cId="2729144632" sldId="294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21.380" v="9270" actId="20577"/>
          <ac:spMkLst>
            <pc:docMk/>
            <pc:sldMk cId="2729144632" sldId="294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3T08:03:26.107" v="5063" actId="22"/>
          <ac:spMkLst>
            <pc:docMk/>
            <pc:sldMk cId="2729144632" sldId="294"/>
            <ac:spMk id="10" creationId="{BDC042C4-5DCC-F9D0-94F9-746B7A2F18A0}"/>
          </ac:spMkLst>
        </pc:spChg>
        <pc:spChg chg="mod or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13" creationId="{07C99A76-3898-885C-0FF5-ADF495FF2D50}"/>
          </ac:spMkLst>
        </pc:spChg>
        <pc:spChg chg="add mo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18" creationId="{03698162-6F25-97E3-D348-ED250940934E}"/>
          </ac:spMkLst>
        </pc:spChg>
        <pc:spChg chg="add mod">
          <ac:chgData name="신 주용" userId="ce306e5e72bceba6" providerId="LiveId" clId="{5EF46799-A817-4367-B5CF-6D65076B6054}" dt="2022-09-25T06:17:11.886" v="6654" actId="1036"/>
          <ac:spMkLst>
            <pc:docMk/>
            <pc:sldMk cId="2729144632" sldId="294"/>
            <ac:spMk id="20" creationId="{26370F98-BD5F-91FB-A3A5-0860324A03B3}"/>
          </ac:spMkLst>
        </pc:spChg>
        <pc:graphicFrameChg chg="mod modGraphic">
          <ac:chgData name="신 주용" userId="ce306e5e72bceba6" providerId="LiveId" clId="{5EF46799-A817-4367-B5CF-6D65076B6054}" dt="2022-09-25T06:33:02.741" v="7765"/>
          <ac:graphicFrameMkLst>
            <pc:docMk/>
            <pc:sldMk cId="2729144632" sldId="294"/>
            <ac:graphicFrameMk id="14" creationId="{4492ECC1-D112-BBFD-257A-F567783D55A6}"/>
          </ac:graphicFrameMkLst>
        </pc:graphicFrameChg>
        <pc:picChg chg="add mod">
          <ac:chgData name="신 주용" userId="ce306e5e72bceba6" providerId="LiveId" clId="{5EF46799-A817-4367-B5CF-6D65076B6054}" dt="2022-09-25T06:17:11.886" v="6654" actId="1036"/>
          <ac:picMkLst>
            <pc:docMk/>
            <pc:sldMk cId="2729144632" sldId="294"/>
            <ac:picMk id="5" creationId="{869FA83B-51D7-0E0A-B528-0D1BAD3A6AEC}"/>
          </ac:picMkLst>
        </pc:picChg>
        <pc:picChg chg="del">
          <ac:chgData name="신 주용" userId="ce306e5e72bceba6" providerId="LiveId" clId="{5EF46799-A817-4367-B5CF-6D65076B6054}" dt="2022-09-23T08:00:51.855" v="4868" actId="478"/>
          <ac:picMkLst>
            <pc:docMk/>
            <pc:sldMk cId="2729144632" sldId="294"/>
            <ac:picMk id="6" creationId="{0A4A51A5-4C2A-B55D-FE68-26E3A6DB598C}"/>
          </ac:picMkLst>
        </pc:picChg>
        <pc:cxnChg chg="add del">
          <ac:chgData name="신 주용" userId="ce306e5e72bceba6" providerId="LiveId" clId="{5EF46799-A817-4367-B5CF-6D65076B6054}" dt="2022-09-23T08:04:48.380" v="5089" actId="11529"/>
          <ac:cxnSpMkLst>
            <pc:docMk/>
            <pc:sldMk cId="2729144632" sldId="294"/>
            <ac:cxnSpMk id="15" creationId="{4A12F232-E69B-F3E9-4CDC-07718215EBF0}"/>
          </ac:cxnSpMkLst>
        </pc:cxnChg>
        <pc:cxnChg chg="add del">
          <ac:chgData name="신 주용" userId="ce306e5e72bceba6" providerId="LiveId" clId="{5EF46799-A817-4367-B5CF-6D65076B6054}" dt="2022-09-23T08:05:06.931" v="5091" actId="11529"/>
          <ac:cxnSpMkLst>
            <pc:docMk/>
            <pc:sldMk cId="2729144632" sldId="294"/>
            <ac:cxnSpMk id="17" creationId="{B3ADD9A9-FBE8-CDD8-081F-297955303625}"/>
          </ac:cxnSpMkLst>
        </pc:cxnChg>
      </pc:sldChg>
      <pc:sldChg chg="addSp delSp modSp add mod">
        <pc:chgData name="신 주용" userId="ce306e5e72bceba6" providerId="LiveId" clId="{5EF46799-A817-4367-B5CF-6D65076B6054}" dt="2022-09-25T06:56:59.741" v="9299" actId="20577"/>
        <pc:sldMkLst>
          <pc:docMk/>
          <pc:sldMk cId="254189946" sldId="295"/>
        </pc:sldMkLst>
        <pc:spChg chg="mod">
          <ac:chgData name="신 주용" userId="ce306e5e72bceba6" providerId="LiveId" clId="{5EF46799-A817-4367-B5CF-6D65076B6054}" dt="2022-09-25T05:32:24.499" v="5348" actId="1076"/>
          <ac:spMkLst>
            <pc:docMk/>
            <pc:sldMk cId="254189946" sldId="295"/>
            <ac:spMk id="2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47.140" v="9273"/>
          <ac:spMkLst>
            <pc:docMk/>
            <pc:sldMk cId="254189946" sldId="295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6:59.741" v="9299" actId="20577"/>
          <ac:spMkLst>
            <pc:docMk/>
            <pc:sldMk cId="254189946" sldId="295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5T05:40:13.499" v="6183" actId="22"/>
          <ac:spMkLst>
            <pc:docMk/>
            <pc:sldMk cId="254189946" sldId="295"/>
            <ac:spMk id="10" creationId="{C7875CDA-5799-4FF1-7E1B-7822ED29B710}"/>
          </ac:spMkLst>
        </pc:spChg>
        <pc:spChg chg="add del mod ord">
          <ac:chgData name="신 주용" userId="ce306e5e72bceba6" providerId="LiveId" clId="{5EF46799-A817-4367-B5CF-6D65076B6054}" dt="2022-09-25T05:44:13.692" v="6259" actId="1076"/>
          <ac:spMkLst>
            <pc:docMk/>
            <pc:sldMk cId="254189946" sldId="295"/>
            <ac:spMk id="13" creationId="{07C99A76-3898-885C-0FF5-ADF495FF2D50}"/>
          </ac:spMkLst>
        </pc:spChg>
        <pc:spChg chg="del">
          <ac:chgData name="신 주용" userId="ce306e5e72bceba6" providerId="LiveId" clId="{5EF46799-A817-4367-B5CF-6D65076B6054}" dt="2022-09-23T08:10:40.896" v="5344" actId="478"/>
          <ac:spMkLst>
            <pc:docMk/>
            <pc:sldMk cId="254189946" sldId="295"/>
            <ac:spMk id="18" creationId="{03698162-6F25-97E3-D348-ED250940934E}"/>
          </ac:spMkLst>
        </pc:spChg>
        <pc:grpChg chg="add mod">
          <ac:chgData name="신 주용" userId="ce306e5e72bceba6" providerId="LiveId" clId="{5EF46799-A817-4367-B5CF-6D65076B6054}" dt="2022-09-25T05:44:23.658" v="6267" actId="1035"/>
          <ac:grpSpMkLst>
            <pc:docMk/>
            <pc:sldMk cId="254189946" sldId="295"/>
            <ac:grpSpMk id="28" creationId="{64570360-C84B-D982-8144-E67D1AB8FA98}"/>
          </ac:grpSpMkLst>
        </pc:grpChg>
        <pc:grpChg chg="add mod">
          <ac:chgData name="신 주용" userId="ce306e5e72bceba6" providerId="LiveId" clId="{5EF46799-A817-4367-B5CF-6D65076B6054}" dt="2022-09-25T05:44:23.658" v="6267" actId="1035"/>
          <ac:grpSpMkLst>
            <pc:docMk/>
            <pc:sldMk cId="254189946" sldId="295"/>
            <ac:grpSpMk id="29" creationId="{762FBCBE-0FCD-C97B-A164-4A4271803725}"/>
          </ac:grpSpMkLst>
        </pc:grpChg>
        <pc:graphicFrameChg chg="del">
          <ac:chgData name="신 주용" userId="ce306e5e72bceba6" providerId="LiveId" clId="{5EF46799-A817-4367-B5CF-6D65076B6054}" dt="2022-09-23T08:16:10.569" v="5345" actId="478"/>
          <ac:graphicFrameMkLst>
            <pc:docMk/>
            <pc:sldMk cId="254189946" sldId="295"/>
            <ac:graphicFrameMk id="14" creationId="{4492ECC1-D112-BBFD-257A-F567783D55A6}"/>
          </ac:graphicFrameMkLst>
        </pc:graphicFrameChg>
        <pc:picChg chg="del">
          <ac:chgData name="신 주용" userId="ce306e5e72bceba6" providerId="LiveId" clId="{5EF46799-A817-4367-B5CF-6D65076B6054}" dt="2022-09-23T08:10:34.959" v="5341" actId="478"/>
          <ac:picMkLst>
            <pc:docMk/>
            <pc:sldMk cId="254189946" sldId="295"/>
            <ac:picMk id="5" creationId="{869FA83B-51D7-0E0A-B528-0D1BAD3A6AEC}"/>
          </ac:picMkLst>
        </pc:picChg>
        <pc:picChg chg="add del mod">
          <ac:chgData name="신 주용" userId="ce306e5e72bceba6" providerId="LiveId" clId="{5EF46799-A817-4367-B5CF-6D65076B6054}" dt="2022-09-25T05:42:15.417" v="6201" actId="478"/>
          <ac:picMkLst>
            <pc:docMk/>
            <pc:sldMk cId="254189946" sldId="295"/>
            <ac:picMk id="6" creationId="{2A3FF521-C193-C0A9-EBCF-5DF5EA9B64C3}"/>
          </ac:picMkLst>
        </pc:picChg>
        <pc:picChg chg="add mod">
          <ac:chgData name="신 주용" userId="ce306e5e72bceba6" providerId="LiveId" clId="{5EF46799-A817-4367-B5CF-6D65076B6054}" dt="2022-09-25T05:43:58.254" v="6255" actId="164"/>
          <ac:picMkLst>
            <pc:docMk/>
            <pc:sldMk cId="254189946" sldId="295"/>
            <ac:picMk id="15" creationId="{DB1CC6FA-EDC3-98B7-B9C5-02055C783E6E}"/>
          </ac:picMkLst>
        </pc:pic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17" creationId="{A1C0A8C4-6F2D-9197-4D81-19277171F6E9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19" creationId="{71D50474-FC2A-9475-1F5A-AABF88295664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21" creationId="{FF495AA2-3396-6BDE-D50C-3056718C41AC}"/>
          </ac:cxnSpMkLst>
        </pc:cxnChg>
        <pc:cxnChg chg="add mod">
          <ac:chgData name="신 주용" userId="ce306e5e72bceba6" providerId="LiveId" clId="{5EF46799-A817-4367-B5CF-6D65076B6054}" dt="2022-09-25T05:43:58.254" v="6255" actId="164"/>
          <ac:cxnSpMkLst>
            <pc:docMk/>
            <pc:sldMk cId="254189946" sldId="295"/>
            <ac:cxnSpMk id="24" creationId="{0B4FCDDC-8522-BEF4-075A-3F566DA461DB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5" creationId="{27EC3550-3578-86CD-3E0A-CFD858E0BCD3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6" creationId="{C154F56D-D3B1-38DF-42FA-F6D64B5ECE08}"/>
          </ac:cxnSpMkLst>
        </pc:cxnChg>
        <pc:cxnChg chg="add mod">
          <ac:chgData name="신 주용" userId="ce306e5e72bceba6" providerId="LiveId" clId="{5EF46799-A817-4367-B5CF-6D65076B6054}" dt="2022-09-25T05:44:10.827" v="6257" actId="164"/>
          <ac:cxnSpMkLst>
            <pc:docMk/>
            <pc:sldMk cId="254189946" sldId="295"/>
            <ac:cxnSpMk id="27" creationId="{0CC19148-25BA-A77C-107B-2FAF5A1D2FC8}"/>
          </ac:cxnSpMkLst>
        </pc:cxnChg>
      </pc:sldChg>
      <pc:sldChg chg="addSp delSp modSp add del mod">
        <pc:chgData name="신 주용" userId="ce306e5e72bceba6" providerId="LiveId" clId="{5EF46799-A817-4367-B5CF-6D65076B6054}" dt="2022-09-23T08:09:41.201" v="5338" actId="47"/>
        <pc:sldMkLst>
          <pc:docMk/>
          <pc:sldMk cId="518271052" sldId="295"/>
        </pc:sldMkLst>
        <pc:spChg chg="add del mod">
          <ac:chgData name="신 주용" userId="ce306e5e72bceba6" providerId="LiveId" clId="{5EF46799-A817-4367-B5CF-6D65076B6054}" dt="2022-09-23T08:09:26.536" v="5328" actId="21"/>
          <ac:spMkLst>
            <pc:docMk/>
            <pc:sldMk cId="518271052" sldId="295"/>
            <ac:spMk id="6" creationId="{61DE528E-704D-198C-4576-3958EE4ABFC0}"/>
          </ac:spMkLst>
        </pc:spChg>
        <pc:spChg chg="add del mod">
          <ac:chgData name="신 주용" userId="ce306e5e72bceba6" providerId="LiveId" clId="{5EF46799-A817-4367-B5CF-6D65076B6054}" dt="2022-09-23T08:03:24.129" v="5059" actId="47"/>
          <ac:spMkLst>
            <pc:docMk/>
            <pc:sldMk cId="518271052" sldId="295"/>
            <ac:spMk id="13" creationId="{07C99A76-3898-885C-0FF5-ADF495FF2D50}"/>
          </ac:spMkLst>
        </pc:spChg>
        <pc:graphicFrameChg chg="del">
          <ac:chgData name="신 주용" userId="ce306e5e72bceba6" providerId="LiveId" clId="{5EF46799-A817-4367-B5CF-6D65076B6054}" dt="2022-09-23T08:01:26.787" v="4888" actId="478"/>
          <ac:graphicFrameMkLst>
            <pc:docMk/>
            <pc:sldMk cId="518271052" sldId="295"/>
            <ac:graphicFrameMk id="14" creationId="{4492ECC1-D112-BBFD-257A-F567783D55A6}"/>
          </ac:graphicFrameMkLst>
        </pc:graphicFrameChg>
        <pc:picChg chg="mod">
          <ac:chgData name="신 주용" userId="ce306e5e72bceba6" providerId="LiveId" clId="{5EF46799-A817-4367-B5CF-6D65076B6054}" dt="2022-09-23T08:09:20.151" v="5323" actId="1035"/>
          <ac:picMkLst>
            <pc:docMk/>
            <pc:sldMk cId="518271052" sldId="295"/>
            <ac:picMk id="5" creationId="{869FA83B-51D7-0E0A-B528-0D1BAD3A6AEC}"/>
          </ac:picMkLst>
        </pc:picChg>
      </pc:sldChg>
      <pc:sldChg chg="addSp delSp modSp add mod ord modClrScheme chgLayout">
        <pc:chgData name="신 주용" userId="ce306e5e72bceba6" providerId="LiveId" clId="{5EF46799-A817-4367-B5CF-6D65076B6054}" dt="2022-09-25T06:57:02.950" v="9301" actId="20577"/>
        <pc:sldMkLst>
          <pc:docMk/>
          <pc:sldMk cId="495590915" sldId="296"/>
        </pc:sldMkLst>
        <pc:spChg chg="mod">
          <ac:chgData name="신 주용" userId="ce306e5e72bceba6" providerId="LiveId" clId="{5EF46799-A817-4367-B5CF-6D65076B6054}" dt="2022-09-25T06:56:51.782" v="9296"/>
          <ac:spMkLst>
            <pc:docMk/>
            <pc:sldMk cId="495590915" sldId="296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7:02.950" v="9301" actId="20577"/>
          <ac:spMkLst>
            <pc:docMk/>
            <pc:sldMk cId="495590915" sldId="296"/>
            <ac:spMk id="9" creationId="{00000000-0000-0000-0000-000000000000}"/>
          </ac:spMkLst>
        </pc:spChg>
        <pc:spChg chg="add del mod">
          <ac:chgData name="신 주용" userId="ce306e5e72bceba6" providerId="LiveId" clId="{5EF46799-A817-4367-B5CF-6D65076B6054}" dt="2022-09-25T06:18:32.949" v="6660" actId="478"/>
          <ac:spMkLst>
            <pc:docMk/>
            <pc:sldMk cId="495590915" sldId="296"/>
            <ac:spMk id="11" creationId="{F1E3F0B6-E88F-54F5-2824-F147EA3E9FF1}"/>
          </ac:spMkLst>
        </pc:spChg>
        <pc:spChg chg="mod ord">
          <ac:chgData name="신 주용" userId="ce306e5e72bceba6" providerId="LiveId" clId="{5EF46799-A817-4367-B5CF-6D65076B6054}" dt="2022-09-25T06:18:42.658" v="6663" actId="166"/>
          <ac:spMkLst>
            <pc:docMk/>
            <pc:sldMk cId="495590915" sldId="296"/>
            <ac:spMk id="13" creationId="{07C99A76-3898-885C-0FF5-ADF495FF2D50}"/>
          </ac:spMkLst>
        </pc:spChg>
        <pc:spChg chg="add del mod ord">
          <ac:chgData name="신 주용" userId="ce306e5e72bceba6" providerId="LiveId" clId="{5EF46799-A817-4367-B5CF-6D65076B6054}" dt="2022-09-25T06:15:33.543" v="6641" actId="700"/>
          <ac:spMkLst>
            <pc:docMk/>
            <pc:sldMk cId="495590915" sldId="296"/>
            <ac:spMk id="15" creationId="{BBCE993B-5C44-4806-FF14-70D01A7DA4F9}"/>
          </ac:spMkLst>
        </pc:spChg>
        <pc:spChg chg="add del mod ord">
          <ac:chgData name="신 주용" userId="ce306e5e72bceba6" providerId="LiveId" clId="{5EF46799-A817-4367-B5CF-6D65076B6054}" dt="2022-09-25T06:15:33.543" v="6641" actId="700"/>
          <ac:spMkLst>
            <pc:docMk/>
            <pc:sldMk cId="495590915" sldId="296"/>
            <ac:spMk id="16" creationId="{CE2DF89B-B32A-00A1-A739-814F86850EA0}"/>
          </ac:spMkLst>
        </pc:spChg>
        <pc:spChg chg="del">
          <ac:chgData name="신 주용" userId="ce306e5e72bceba6" providerId="LiveId" clId="{5EF46799-A817-4367-B5CF-6D65076B6054}" dt="2022-09-25T05:45:31.741" v="6273" actId="478"/>
          <ac:spMkLst>
            <pc:docMk/>
            <pc:sldMk cId="495590915" sldId="296"/>
            <ac:spMk id="18" creationId="{03698162-6F25-97E3-D348-ED250940934E}"/>
          </ac:spMkLst>
        </pc:spChg>
        <pc:spChg chg="add del mod">
          <ac:chgData name="신 주용" userId="ce306e5e72bceba6" providerId="LiveId" clId="{5EF46799-A817-4367-B5CF-6D65076B6054}" dt="2022-09-25T06:27:02.978" v="7083" actId="478"/>
          <ac:spMkLst>
            <pc:docMk/>
            <pc:sldMk cId="495590915" sldId="296"/>
            <ac:spMk id="22" creationId="{F5642479-385D-676C-88BC-586609636C48}"/>
          </ac:spMkLst>
        </pc:spChg>
        <pc:spChg chg="add del mod">
          <ac:chgData name="신 주용" userId="ce306e5e72bceba6" providerId="LiveId" clId="{5EF46799-A817-4367-B5CF-6D65076B6054}" dt="2022-09-25T06:21:04.263" v="6738" actId="22"/>
          <ac:spMkLst>
            <pc:docMk/>
            <pc:sldMk cId="495590915" sldId="296"/>
            <ac:spMk id="24" creationId="{083EE558-DD09-EB8D-DFC2-BEC69AFEC0A5}"/>
          </ac:spMkLst>
        </pc:spChg>
        <pc:spChg chg="add del">
          <ac:chgData name="신 주용" userId="ce306e5e72bceba6" providerId="LiveId" clId="{5EF46799-A817-4367-B5CF-6D65076B6054}" dt="2022-09-25T06:21:05.335" v="6740" actId="22"/>
          <ac:spMkLst>
            <pc:docMk/>
            <pc:sldMk cId="495590915" sldId="296"/>
            <ac:spMk id="26" creationId="{75BD0F7D-105B-ECDA-8860-E3CCC5F37546}"/>
          </ac:spMkLst>
        </pc:spChg>
        <pc:spChg chg="add del mod">
          <ac:chgData name="신 주용" userId="ce306e5e72bceba6" providerId="LiveId" clId="{5EF46799-A817-4367-B5CF-6D65076B6054}" dt="2022-09-25T06:27:02.009" v="7082" actId="478"/>
          <ac:spMkLst>
            <pc:docMk/>
            <pc:sldMk cId="495590915" sldId="296"/>
            <ac:spMk id="27" creationId="{304FB23B-A1D6-D22B-B939-0CCA59D122AE}"/>
          </ac:spMkLst>
        </pc:spChg>
        <pc:spChg chg="add del mod">
          <ac:chgData name="신 주용" userId="ce306e5e72bceba6" providerId="LiveId" clId="{5EF46799-A817-4367-B5CF-6D65076B6054}" dt="2022-09-25T06:30:42.090" v="7552"/>
          <ac:spMkLst>
            <pc:docMk/>
            <pc:sldMk cId="495590915" sldId="296"/>
            <ac:spMk id="28" creationId="{8CBBA170-1427-0189-7476-10070B61DC59}"/>
          </ac:spMkLst>
        </pc:spChg>
        <pc:spChg chg="add del mod">
          <ac:chgData name="신 주용" userId="ce306e5e72bceba6" providerId="LiveId" clId="{5EF46799-A817-4367-B5CF-6D65076B6054}" dt="2022-09-25T06:25:58.103" v="7039" actId="478"/>
          <ac:spMkLst>
            <pc:docMk/>
            <pc:sldMk cId="495590915" sldId="296"/>
            <ac:spMk id="29" creationId="{DA6E120D-9FAB-C51B-45E8-5A3EF4C0F9CA}"/>
          </ac:spMkLst>
        </pc:spChg>
        <pc:spChg chg="add mod">
          <ac:chgData name="신 주용" userId="ce306e5e72bceba6" providerId="LiveId" clId="{5EF46799-A817-4367-B5CF-6D65076B6054}" dt="2022-09-25T06:37:09.785" v="8257" actId="1076"/>
          <ac:spMkLst>
            <pc:docMk/>
            <pc:sldMk cId="495590915" sldId="296"/>
            <ac:spMk id="40" creationId="{0020BF87-112F-05F4-E0B6-51D321FE68B4}"/>
          </ac:spMkLst>
        </pc:spChg>
        <pc:graphicFrameChg chg="del">
          <ac:chgData name="신 주용" userId="ce306e5e72bceba6" providerId="LiveId" clId="{5EF46799-A817-4367-B5CF-6D65076B6054}" dt="2022-09-25T05:51:26.541" v="6304" actId="478"/>
          <ac:graphicFrameMkLst>
            <pc:docMk/>
            <pc:sldMk cId="495590915" sldId="296"/>
            <ac:graphicFrameMk id="14" creationId="{4492ECC1-D112-BBFD-257A-F567783D55A6}"/>
          </ac:graphicFrameMkLst>
        </pc:graphicFrameChg>
        <pc:graphicFrameChg chg="add del mod">
          <ac:chgData name="신 주용" userId="ce306e5e72bceba6" providerId="LiveId" clId="{5EF46799-A817-4367-B5CF-6D65076B6054}" dt="2022-09-25T06:17:57.256" v="6655" actId="478"/>
          <ac:graphicFrameMkLst>
            <pc:docMk/>
            <pc:sldMk cId="495590915" sldId="296"/>
            <ac:graphicFrameMk id="17" creationId="{1143D2D9-0C2B-DE75-1D4C-AF2833A75715}"/>
          </ac:graphicFrameMkLst>
        </pc:graphicFrameChg>
        <pc:graphicFrameChg chg="add del mod modGraphic">
          <ac:chgData name="신 주용" userId="ce306e5e72bceba6" providerId="LiveId" clId="{5EF46799-A817-4367-B5CF-6D65076B6054}" dt="2022-09-25T06:25:42.269" v="7034" actId="478"/>
          <ac:graphicFrameMkLst>
            <pc:docMk/>
            <pc:sldMk cId="495590915" sldId="296"/>
            <ac:graphicFrameMk id="30" creationId="{0FBBFC21-C037-2455-0388-9F4C6C22935A}"/>
          </ac:graphicFrameMkLst>
        </pc:graphicFrameChg>
        <pc:graphicFrameChg chg="add mod modGraphic">
          <ac:chgData name="신 주용" userId="ce306e5e72bceba6" providerId="LiveId" clId="{5EF46799-A817-4367-B5CF-6D65076B6054}" dt="2022-09-25T06:37:06.269" v="8256" actId="1036"/>
          <ac:graphicFrameMkLst>
            <pc:docMk/>
            <pc:sldMk cId="495590915" sldId="296"/>
            <ac:graphicFrameMk id="31" creationId="{12B1E015-DA96-A678-B6A6-CB8C763548AA}"/>
          </ac:graphicFrameMkLst>
        </pc:graphicFrameChg>
        <pc:picChg chg="add del">
          <ac:chgData name="신 주용" userId="ce306e5e72bceba6" providerId="LiveId" clId="{5EF46799-A817-4367-B5CF-6D65076B6054}" dt="2022-09-25T05:45:32.788" v="6274" actId="478"/>
          <ac:picMkLst>
            <pc:docMk/>
            <pc:sldMk cId="495590915" sldId="296"/>
            <ac:picMk id="5" creationId="{869FA83B-51D7-0E0A-B528-0D1BAD3A6AEC}"/>
          </ac:picMkLst>
        </pc:picChg>
        <pc:picChg chg="add del mod">
          <ac:chgData name="신 주용" userId="ce306e5e72bceba6" providerId="LiveId" clId="{5EF46799-A817-4367-B5CF-6D65076B6054}" dt="2022-09-25T05:57:00.467" v="6308" actId="478"/>
          <ac:picMkLst>
            <pc:docMk/>
            <pc:sldMk cId="495590915" sldId="296"/>
            <ac:picMk id="6" creationId="{7DA668FF-CC43-416C-28B0-8A1DD1C6DF55}"/>
          </ac:picMkLst>
        </pc:picChg>
        <pc:picChg chg="add mod modCrop">
          <ac:chgData name="신 주용" userId="ce306e5e72bceba6" providerId="LiveId" clId="{5EF46799-A817-4367-B5CF-6D65076B6054}" dt="2022-09-25T06:18:15.577" v="6658" actId="732"/>
          <ac:picMkLst>
            <pc:docMk/>
            <pc:sldMk cId="495590915" sldId="296"/>
            <ac:picMk id="10" creationId="{9D2BB6D8-7307-17B6-852A-1433466854A1}"/>
          </ac:picMkLst>
        </pc:picChg>
        <pc:picChg chg="add mod modCrop">
          <ac:chgData name="신 주용" userId="ce306e5e72bceba6" providerId="LiveId" clId="{5EF46799-A817-4367-B5CF-6D65076B6054}" dt="2022-09-25T06:25:46.768" v="7035" actId="732"/>
          <ac:picMkLst>
            <pc:docMk/>
            <pc:sldMk cId="495590915" sldId="296"/>
            <ac:picMk id="20" creationId="{2107CCA5-6467-E63E-DC5A-BEDC3A257A71}"/>
          </ac:picMkLst>
        </pc:picChg>
        <pc:cxnChg chg="add mod">
          <ac:chgData name="신 주용" userId="ce306e5e72bceba6" providerId="LiveId" clId="{5EF46799-A817-4367-B5CF-6D65076B6054}" dt="2022-09-25T06:27:32.035" v="7094" actId="13822"/>
          <ac:cxnSpMkLst>
            <pc:docMk/>
            <pc:sldMk cId="495590915" sldId="296"/>
            <ac:cxnSpMk id="33" creationId="{630835D3-DD4B-CD93-109F-4148425DACEC}"/>
          </ac:cxnSpMkLst>
        </pc:cxnChg>
        <pc:cxnChg chg="add mod">
          <ac:chgData name="신 주용" userId="ce306e5e72bceba6" providerId="LiveId" clId="{5EF46799-A817-4367-B5CF-6D65076B6054}" dt="2022-09-25T06:27:40.394" v="7100" actId="14100"/>
          <ac:cxnSpMkLst>
            <pc:docMk/>
            <pc:sldMk cId="495590915" sldId="296"/>
            <ac:cxnSpMk id="34" creationId="{5F971910-C3FE-1C6B-5C3B-6AFBA46F8887}"/>
          </ac:cxnSpMkLst>
        </pc:cxnChg>
        <pc:cxnChg chg="add mod">
          <ac:chgData name="신 주용" userId="ce306e5e72bceba6" providerId="LiveId" clId="{5EF46799-A817-4367-B5CF-6D65076B6054}" dt="2022-09-25T06:27:48.900" v="7108" actId="14100"/>
          <ac:cxnSpMkLst>
            <pc:docMk/>
            <pc:sldMk cId="495590915" sldId="296"/>
            <ac:cxnSpMk id="36" creationId="{173FE930-82D2-7218-CEC1-ED7EB407E524}"/>
          </ac:cxnSpMkLst>
        </pc:cxnChg>
        <pc:cxnChg chg="add mod">
          <ac:chgData name="신 주용" userId="ce306e5e72bceba6" providerId="LiveId" clId="{5EF46799-A817-4367-B5CF-6D65076B6054}" dt="2022-09-25T06:27:54.072" v="7112" actId="1035"/>
          <ac:cxnSpMkLst>
            <pc:docMk/>
            <pc:sldMk cId="495590915" sldId="296"/>
            <ac:cxnSpMk id="38" creationId="{177ECF93-13E9-B773-A8B2-64D54C9D61B7}"/>
          </ac:cxnSpMkLst>
        </pc:cxnChg>
      </pc:sldChg>
      <pc:sldChg chg="new add del">
        <pc:chgData name="신 주용" userId="ce306e5e72bceba6" providerId="LiveId" clId="{5EF46799-A817-4367-B5CF-6D65076B6054}" dt="2022-09-25T06:31:27.285" v="7567" actId="680"/>
        <pc:sldMkLst>
          <pc:docMk/>
          <pc:sldMk cId="3490063883" sldId="297"/>
        </pc:sldMkLst>
      </pc:sldChg>
      <pc:sldChg chg="addSp delSp modSp add mod">
        <pc:chgData name="신 주용" userId="ce306e5e72bceba6" providerId="LiveId" clId="{5EF46799-A817-4367-B5CF-6D65076B6054}" dt="2022-09-25T06:57:18.839" v="9305" actId="20577"/>
        <pc:sldMkLst>
          <pc:docMk/>
          <pc:sldMk cId="3944684746" sldId="297"/>
        </pc:sldMkLst>
        <pc:spChg chg="add del mod">
          <ac:chgData name="신 주용" userId="ce306e5e72bceba6" providerId="LiveId" clId="{5EF46799-A817-4367-B5CF-6D65076B6054}" dt="2022-09-25T06:47:03.241" v="8265"/>
          <ac:spMkLst>
            <pc:docMk/>
            <pc:sldMk cId="3944684746" sldId="297"/>
            <ac:spMk id="6" creationId="{4963F6AF-A7A4-EB0F-DB2C-20FB821E0185}"/>
          </ac:spMkLst>
        </pc:spChg>
        <pc:spChg chg="add mod">
          <ac:chgData name="신 주용" userId="ce306e5e72bceba6" providerId="LiveId" clId="{5EF46799-A817-4367-B5CF-6D65076B6054}" dt="2022-09-25T06:54:37.252" v="9029" actId="1038"/>
          <ac:spMkLst>
            <pc:docMk/>
            <pc:sldMk cId="3944684746" sldId="297"/>
            <ac:spMk id="7" creationId="{CF80EDD2-7FE4-709D-8FDF-A5F2566FA928}"/>
          </ac:spMkLst>
        </pc:spChg>
        <pc:spChg chg="mod">
          <ac:chgData name="신 주용" userId="ce306e5e72bceba6" providerId="LiveId" clId="{5EF46799-A817-4367-B5CF-6D65076B6054}" dt="2022-09-25T06:56:54.534" v="9297"/>
          <ac:spMkLst>
            <pc:docMk/>
            <pc:sldMk cId="3944684746" sldId="297"/>
            <ac:spMk id="8" creationId="{00000000-0000-0000-0000-000000000000}"/>
          </ac:spMkLst>
        </pc:spChg>
        <pc:spChg chg="mod">
          <ac:chgData name="신 주용" userId="ce306e5e72bceba6" providerId="LiveId" clId="{5EF46799-A817-4367-B5CF-6D65076B6054}" dt="2022-09-25T06:57:18.839" v="9305" actId="20577"/>
          <ac:spMkLst>
            <pc:docMk/>
            <pc:sldMk cId="3944684746" sldId="297"/>
            <ac:spMk id="9" creationId="{00000000-0000-0000-0000-000000000000}"/>
          </ac:spMkLst>
        </pc:spChg>
        <pc:spChg chg="add mod">
          <ac:chgData name="신 주용" userId="ce306e5e72bceba6" providerId="LiveId" clId="{5EF46799-A817-4367-B5CF-6D65076B6054}" dt="2022-09-25T06:54:37.252" v="9029" actId="1038"/>
          <ac:spMkLst>
            <pc:docMk/>
            <pc:sldMk cId="3944684746" sldId="297"/>
            <ac:spMk id="11" creationId="{DEE0C5D7-9F52-6324-DA67-4253D67CAB8B}"/>
          </ac:spMkLst>
        </pc:spChg>
        <pc:spChg chg="del">
          <ac:chgData name="신 주용" userId="ce306e5e72bceba6" providerId="LiveId" clId="{5EF46799-A817-4367-B5CF-6D65076B6054}" dt="2022-09-25T06:37:17.803" v="8259" actId="478"/>
          <ac:spMkLst>
            <pc:docMk/>
            <pc:sldMk cId="3944684746" sldId="297"/>
            <ac:spMk id="13" creationId="{07C99A76-3898-885C-0FF5-ADF495FF2D50}"/>
          </ac:spMkLst>
        </pc:spChg>
        <pc:spChg chg="del">
          <ac:chgData name="신 주용" userId="ce306e5e72bceba6" providerId="LiveId" clId="{5EF46799-A817-4367-B5CF-6D65076B6054}" dt="2022-09-25T06:37:19.783" v="8260" actId="478"/>
          <ac:spMkLst>
            <pc:docMk/>
            <pc:sldMk cId="3944684746" sldId="297"/>
            <ac:spMk id="40" creationId="{0020BF87-112F-05F4-E0B6-51D321FE68B4}"/>
          </ac:spMkLst>
        </pc:spChg>
        <pc:graphicFrameChg chg="del">
          <ac:chgData name="신 주용" userId="ce306e5e72bceba6" providerId="LiveId" clId="{5EF46799-A817-4367-B5CF-6D65076B6054}" dt="2022-09-25T06:37:17.803" v="8259" actId="478"/>
          <ac:graphicFrameMkLst>
            <pc:docMk/>
            <pc:sldMk cId="3944684746" sldId="297"/>
            <ac:graphicFrameMk id="31" creationId="{12B1E015-DA96-A678-B6A6-CB8C763548AA}"/>
          </ac:graphicFrameMkLst>
        </pc:graphicFrameChg>
        <pc:picChg chg="add mod">
          <ac:chgData name="신 주용" userId="ce306e5e72bceba6" providerId="LiveId" clId="{5EF46799-A817-4367-B5CF-6D65076B6054}" dt="2022-09-25T06:54:37.252" v="9029" actId="1038"/>
          <ac:picMkLst>
            <pc:docMk/>
            <pc:sldMk cId="3944684746" sldId="297"/>
            <ac:picMk id="5" creationId="{05D7ADB0-F23E-0A91-83CA-F31D2A622A2E}"/>
          </ac:picMkLst>
        </pc:picChg>
        <pc:picChg chg="del">
          <ac:chgData name="신 주용" userId="ce306e5e72bceba6" providerId="LiveId" clId="{5EF46799-A817-4367-B5CF-6D65076B6054}" dt="2022-09-25T06:37:17.803" v="8259" actId="478"/>
          <ac:picMkLst>
            <pc:docMk/>
            <pc:sldMk cId="3944684746" sldId="297"/>
            <ac:picMk id="10" creationId="{9D2BB6D8-7307-17B6-852A-1433466854A1}"/>
          </ac:picMkLst>
        </pc:picChg>
        <pc:picChg chg="del">
          <ac:chgData name="신 주용" userId="ce306e5e72bceba6" providerId="LiveId" clId="{5EF46799-A817-4367-B5CF-6D65076B6054}" dt="2022-09-25T06:37:17.803" v="8259" actId="478"/>
          <ac:picMkLst>
            <pc:docMk/>
            <pc:sldMk cId="3944684746" sldId="297"/>
            <ac:picMk id="20" creationId="{2107CCA5-6467-E63E-DC5A-BEDC3A257A71}"/>
          </ac:picMkLst>
        </pc:pic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5" creationId="{A212359F-0EFB-F19F-1581-F2EBAEE428BE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6" creationId="{0EE44E03-C436-D1D8-EFDC-B369824EA4AC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7" creationId="{626724C0-B2C1-C1C6-5995-42B414CF4A99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19" creationId="{61C3392A-FB40-AA36-47F2-308D6DEDCCEE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2" creationId="{515508DE-3855-6AFD-FA29-5782EFBDA72D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4" creationId="{0F007FF8-AD05-C063-5182-537DD8ABF651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6" creationId="{383D4C09-178C-7A54-6C41-4715BB74EF98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28" creationId="{2417E95B-0551-E635-9CD7-4F0AA6E1896C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3" creationId="{630835D3-DD4B-CD93-109F-4148425DACEC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4" creationId="{5F971910-C3FE-1C6B-5C3B-6AFBA46F8887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35" creationId="{B4B8282B-43B9-F9EE-90FB-361CD3FD3738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6" creationId="{173FE930-82D2-7218-CEC1-ED7EB407E524}"/>
          </ac:cxnSpMkLst>
        </pc:cxnChg>
        <pc:cxnChg chg="del">
          <ac:chgData name="신 주용" userId="ce306e5e72bceba6" providerId="LiveId" clId="{5EF46799-A817-4367-B5CF-6D65076B6054}" dt="2022-09-25T06:37:17.803" v="8259" actId="478"/>
          <ac:cxnSpMkLst>
            <pc:docMk/>
            <pc:sldMk cId="3944684746" sldId="297"/>
            <ac:cxnSpMk id="38" creationId="{177ECF93-13E9-B773-A8B2-64D54C9D61B7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39" creationId="{604C8106-B688-5F8E-E942-F46B105CFA93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42" creationId="{692F206D-F56F-1A7E-FF2C-97E04F49A928}"/>
          </ac:cxnSpMkLst>
        </pc:cxnChg>
        <pc:cxnChg chg="add mod">
          <ac:chgData name="신 주용" userId="ce306e5e72bceba6" providerId="LiveId" clId="{5EF46799-A817-4367-B5CF-6D65076B6054}" dt="2022-09-25T06:54:37.252" v="9029" actId="1038"/>
          <ac:cxnSpMkLst>
            <pc:docMk/>
            <pc:sldMk cId="3944684746" sldId="297"/>
            <ac:cxnSpMk id="43" creationId="{CBA56F6A-EEB5-FD83-7FE7-19C6536FADC5}"/>
          </ac:cxnSpMkLst>
        </pc:cxnChg>
      </pc:sldChg>
    </pc:docChg>
  </pc:docChgLst>
  <pc:docChgLst>
    <pc:chgData name="신 주용" userId="ce306e5e72bceba6" providerId="LiveId" clId="{84A18AF4-9D64-4BA2-A478-2E24B32FCD91}"/>
    <pc:docChg chg="undo redo custSel addSld delSld modSld">
      <pc:chgData name="신 주용" userId="ce306e5e72bceba6" providerId="LiveId" clId="{84A18AF4-9D64-4BA2-A478-2E24B32FCD91}" dt="2022-09-22T11:53:17.020" v="3269" actId="1036"/>
      <pc:docMkLst>
        <pc:docMk/>
      </pc:docMkLst>
      <pc:sldChg chg="modSp mod">
        <pc:chgData name="신 주용" userId="ce306e5e72bceba6" providerId="LiveId" clId="{84A18AF4-9D64-4BA2-A478-2E24B32FCD91}" dt="2022-09-22T06:57:25.453" v="7" actId="14100"/>
        <pc:sldMkLst>
          <pc:docMk/>
          <pc:sldMk cId="0" sldId="257"/>
        </pc:sldMkLst>
        <pc:spChg chg="mod">
          <ac:chgData name="신 주용" userId="ce306e5e72bceba6" providerId="LiveId" clId="{84A18AF4-9D64-4BA2-A478-2E24B32FCD91}" dt="2022-09-22T06:57:25.453" v="7" actId="14100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신 주용" userId="ce306e5e72bceba6" providerId="LiveId" clId="{84A18AF4-9D64-4BA2-A478-2E24B32FCD91}" dt="2022-09-22T11:48:42.179" v="3172" actId="20577"/>
        <pc:sldMkLst>
          <pc:docMk/>
          <pc:sldMk cId="0" sldId="260"/>
        </pc:sldMkLst>
        <pc:spChg chg="add del">
          <ac:chgData name="신 주용" userId="ce306e5e72bceba6" providerId="LiveId" clId="{84A18AF4-9D64-4BA2-A478-2E24B32FCD91}" dt="2022-09-22T06:57:31.309" v="9"/>
          <ac:spMkLst>
            <pc:docMk/>
            <pc:sldMk cId="0" sldId="260"/>
            <ac:spMk id="2" creationId="{6F45C067-28C0-52F8-3E18-F60500DB7186}"/>
          </ac:spMkLst>
        </pc:spChg>
        <pc:spChg chg="add del">
          <ac:chgData name="신 주용" userId="ce306e5e72bceba6" providerId="LiveId" clId="{84A18AF4-9D64-4BA2-A478-2E24B32FCD91}" dt="2022-09-22T06:57:39.090" v="15"/>
          <ac:spMkLst>
            <pc:docMk/>
            <pc:sldMk cId="0" sldId="260"/>
            <ac:spMk id="3" creationId="{233E3406-86D5-BB3D-A177-46689827B11D}"/>
          </ac:spMkLst>
        </pc:spChg>
        <pc:spChg chg="mod">
          <ac:chgData name="신 주용" userId="ce306e5e72bceba6" providerId="LiveId" clId="{84A18AF4-9D64-4BA2-A478-2E24B32FCD91}" dt="2022-09-22T06:57:45.339" v="19" actId="14100"/>
          <ac:spMkLst>
            <pc:docMk/>
            <pc:sldMk cId="0" sldId="260"/>
            <ac:spMk id="7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8:42.179" v="3172" actId="20577"/>
          <ac:spMkLst>
            <pc:docMk/>
            <pc:sldMk cId="0" sldId="260"/>
            <ac:spMk id="8" creationId="{7FB5A5FF-8CBD-F533-3104-80C61D78EDDD}"/>
          </ac:spMkLst>
        </pc:spChg>
      </pc:sldChg>
      <pc:sldChg chg="addSp modSp mod">
        <pc:chgData name="신 주용" userId="ce306e5e72bceba6" providerId="LiveId" clId="{84A18AF4-9D64-4BA2-A478-2E24B32FCD91}" dt="2022-09-22T11:49:20.848" v="3195" actId="20577"/>
        <pc:sldMkLst>
          <pc:docMk/>
          <pc:sldMk cId="0" sldId="287"/>
        </pc:sldMkLst>
        <pc:spChg chg="mod">
          <ac:chgData name="신 주용" userId="ce306e5e72bceba6" providerId="LiveId" clId="{84A18AF4-9D64-4BA2-A478-2E24B32FCD91}" dt="2022-09-22T07:09:01.467" v="232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20.848" v="3195" actId="20577"/>
          <ac:spMkLst>
            <pc:docMk/>
            <pc:sldMk cId="0" sldId="287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07:19:33.001" v="598" actId="20577"/>
          <ac:spMkLst>
            <pc:docMk/>
            <pc:sldMk cId="0" sldId="287"/>
            <ac:spMk id="17" creationId="{35D52DAA-FAFC-1BB1-C88F-C695A0C14E64}"/>
          </ac:spMkLst>
        </pc:spChg>
        <pc:picChg chg="add mod">
          <ac:chgData name="신 주용" userId="ce306e5e72bceba6" providerId="LiveId" clId="{84A18AF4-9D64-4BA2-A478-2E24B32FCD91}" dt="2022-09-22T07:12:35.567" v="349" actId="1036"/>
          <ac:picMkLst>
            <pc:docMk/>
            <pc:sldMk cId="0" sldId="287"/>
            <ac:picMk id="5" creationId="{4ED13146-2E3C-7697-DD26-166A5FF29994}"/>
          </ac:picMkLst>
        </pc:picChg>
        <pc:picChg chg="add mod modCrop">
          <ac:chgData name="신 주용" userId="ce306e5e72bceba6" providerId="LiveId" clId="{84A18AF4-9D64-4BA2-A478-2E24B32FCD91}" dt="2022-09-22T07:12:35.567" v="349" actId="1036"/>
          <ac:picMkLst>
            <pc:docMk/>
            <pc:sldMk cId="0" sldId="287"/>
            <ac:picMk id="7" creationId="{C146A9A9-1911-31EF-2F3F-CE20DC748520}"/>
          </ac:picMkLst>
        </pc:pic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94747326" sldId="288"/>
        </pc:sldMkLst>
      </pc:sldChg>
      <pc:sldChg chg="addSp delSp modSp add mod">
        <pc:chgData name="신 주용" userId="ce306e5e72bceba6" providerId="LiveId" clId="{84A18AF4-9D64-4BA2-A478-2E24B32FCD91}" dt="2022-09-22T11:49:18.217" v="3192" actId="20577"/>
        <pc:sldMkLst>
          <pc:docMk/>
          <pc:sldMk cId="2579491401" sldId="288"/>
        </pc:sldMkLst>
        <pc:spChg chg="mod">
          <ac:chgData name="신 주용" userId="ce306e5e72bceba6" providerId="LiveId" clId="{84A18AF4-9D64-4BA2-A478-2E24B32FCD91}" dt="2022-09-22T11:49:18.217" v="3192" actId="20577"/>
          <ac:spMkLst>
            <pc:docMk/>
            <pc:sldMk cId="2579491401" sldId="288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6.263" v="3189" actId="20577"/>
          <ac:spMkLst>
            <pc:docMk/>
            <pc:sldMk cId="2579491401" sldId="288"/>
            <ac:spMk id="9" creationId="{00000000-0000-0000-0000-000000000000}"/>
          </ac:spMkLst>
        </pc:spChg>
        <pc:spChg chg="add mod">
          <ac:chgData name="신 주용" userId="ce306e5e72bceba6" providerId="LiveId" clId="{84A18AF4-9D64-4BA2-A478-2E24B32FCD91}" dt="2022-09-22T07:18:55.238" v="576" actId="1036"/>
          <ac:spMkLst>
            <pc:docMk/>
            <pc:sldMk cId="2579491401" sldId="288"/>
            <ac:spMk id="13" creationId="{5CC700AB-197C-F07E-310A-2F867704F640}"/>
          </ac:spMkLst>
        </pc:spChg>
        <pc:spChg chg="del mod">
          <ac:chgData name="신 주용" userId="ce306e5e72bceba6" providerId="LiveId" clId="{84A18AF4-9D64-4BA2-A478-2E24B32FCD91}" dt="2022-09-22T07:17:32.538" v="415" actId="478"/>
          <ac:spMkLst>
            <pc:docMk/>
            <pc:sldMk cId="2579491401" sldId="288"/>
            <ac:spMk id="17" creationId="{35D52DAA-FAFC-1BB1-C88F-C695A0C14E64}"/>
          </ac:spMkLst>
        </pc:spChg>
        <pc:picChg chg="del">
          <ac:chgData name="신 주용" userId="ce306e5e72bceba6" providerId="LiveId" clId="{84A18AF4-9D64-4BA2-A478-2E24B32FCD91}" dt="2022-09-22T07:15:39.294" v="355" actId="478"/>
          <ac:picMkLst>
            <pc:docMk/>
            <pc:sldMk cId="2579491401" sldId="288"/>
            <ac:picMk id="5" creationId="{4ED13146-2E3C-7697-DD26-166A5FF29994}"/>
          </ac:picMkLst>
        </pc:picChg>
        <pc:picChg chg="add mod">
          <ac:chgData name="신 주용" userId="ce306e5e72bceba6" providerId="LiveId" clId="{84A18AF4-9D64-4BA2-A478-2E24B32FCD91}" dt="2022-09-22T07:18:56.744" v="577" actId="1035"/>
          <ac:picMkLst>
            <pc:docMk/>
            <pc:sldMk cId="2579491401" sldId="288"/>
            <ac:picMk id="6" creationId="{DD34CDEA-CA67-08DB-46CD-5EE07EC2F8B5}"/>
          </ac:picMkLst>
        </pc:picChg>
        <pc:picChg chg="del">
          <ac:chgData name="신 주용" userId="ce306e5e72bceba6" providerId="LiveId" clId="{84A18AF4-9D64-4BA2-A478-2E24B32FCD91}" dt="2022-09-22T07:15:39.294" v="355" actId="478"/>
          <ac:picMkLst>
            <pc:docMk/>
            <pc:sldMk cId="2579491401" sldId="288"/>
            <ac:picMk id="7" creationId="{C146A9A9-1911-31EF-2F3F-CE20DC748520}"/>
          </ac:picMkLst>
        </pc:picChg>
        <pc:picChg chg="add mod">
          <ac:chgData name="신 주용" userId="ce306e5e72bceba6" providerId="LiveId" clId="{84A18AF4-9D64-4BA2-A478-2E24B32FCD91}" dt="2022-09-22T07:18:53.886" v="573" actId="1035"/>
          <ac:picMkLst>
            <pc:docMk/>
            <pc:sldMk cId="2579491401" sldId="288"/>
            <ac:picMk id="11" creationId="{6D44258D-170F-129C-A121-FF1A442B345C}"/>
          </ac:picMkLst>
        </pc:picChg>
      </pc:sldChg>
      <pc:sldChg chg="addSp delSp modSp add mod">
        <pc:chgData name="신 주용" userId="ce306e5e72bceba6" providerId="LiveId" clId="{84A18AF4-9D64-4BA2-A478-2E24B32FCD91}" dt="2022-09-22T11:49:10.827" v="3185" actId="20577"/>
        <pc:sldMkLst>
          <pc:docMk/>
          <pc:sldMk cId="1745451812" sldId="289"/>
        </pc:sldMkLst>
        <pc:spChg chg="add del mod">
          <ac:chgData name="신 주용" userId="ce306e5e72bceba6" providerId="LiveId" clId="{84A18AF4-9D64-4BA2-A478-2E24B32FCD91}" dt="2022-09-22T07:27:07.932" v="670" actId="478"/>
          <ac:spMkLst>
            <pc:docMk/>
            <pc:sldMk cId="1745451812" sldId="289"/>
            <ac:spMk id="7" creationId="{B765630D-26EB-5BB4-AAE0-6BAB1C1A36C6}"/>
          </ac:spMkLst>
        </pc:spChg>
        <pc:spChg chg="mod">
          <ac:chgData name="신 주용" userId="ce306e5e72bceba6" providerId="LiveId" clId="{84A18AF4-9D64-4BA2-A478-2E24B32FCD91}" dt="2022-09-22T11:49:09.227" v="3183" actId="6549"/>
          <ac:spMkLst>
            <pc:docMk/>
            <pc:sldMk cId="1745451812" sldId="289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0.827" v="3185" actId="20577"/>
          <ac:spMkLst>
            <pc:docMk/>
            <pc:sldMk cId="1745451812" sldId="289"/>
            <ac:spMk id="9" creationId="{00000000-0000-0000-0000-000000000000}"/>
          </ac:spMkLst>
        </pc:spChg>
        <pc:spChg chg="del">
          <ac:chgData name="신 주용" userId="ce306e5e72bceba6" providerId="LiveId" clId="{84A18AF4-9D64-4BA2-A478-2E24B32FCD91}" dt="2022-09-22T07:25:09.192" v="605" actId="21"/>
          <ac:spMkLst>
            <pc:docMk/>
            <pc:sldMk cId="1745451812" sldId="289"/>
            <ac:spMk id="13" creationId="{5CC700AB-197C-F07E-310A-2F867704F640}"/>
          </ac:spMkLst>
        </pc:spChg>
        <pc:spChg chg="add mod">
          <ac:chgData name="신 주용" userId="ce306e5e72bceba6" providerId="LiveId" clId="{84A18AF4-9D64-4BA2-A478-2E24B32FCD91}" dt="2022-09-22T07:35:13.017" v="1051" actId="1076"/>
          <ac:spMkLst>
            <pc:docMk/>
            <pc:sldMk cId="1745451812" sldId="289"/>
            <ac:spMk id="14" creationId="{6E98F5A6-5CA6-D952-47A6-79A8A51D14DE}"/>
          </ac:spMkLst>
        </pc:spChg>
        <pc:spChg chg="add del mod">
          <ac:chgData name="신 주용" userId="ce306e5e72bceba6" providerId="LiveId" clId="{84A18AF4-9D64-4BA2-A478-2E24B32FCD91}" dt="2022-09-22T07:33:45.122" v="813" actId="478"/>
          <ac:spMkLst>
            <pc:docMk/>
            <pc:sldMk cId="1745451812" sldId="289"/>
            <ac:spMk id="17" creationId="{68FA41E5-762F-DEB5-2D17-CCB18119F4A3}"/>
          </ac:spMkLst>
        </pc:spChg>
        <pc:spChg chg="add del mod">
          <ac:chgData name="신 주용" userId="ce306e5e72bceba6" providerId="LiveId" clId="{84A18AF4-9D64-4BA2-A478-2E24B32FCD91}" dt="2022-09-22T07:35:07.624" v="1050"/>
          <ac:spMkLst>
            <pc:docMk/>
            <pc:sldMk cId="1745451812" sldId="289"/>
            <ac:spMk id="20" creationId="{EB49FD1D-D008-338D-139C-C8B382760DA4}"/>
          </ac:spMkLst>
        </pc:spChg>
        <pc:spChg chg="add mod">
          <ac:chgData name="신 주용" userId="ce306e5e72bceba6" providerId="LiveId" clId="{84A18AF4-9D64-4BA2-A478-2E24B32FCD91}" dt="2022-09-22T10:40:43.590" v="2011" actId="1038"/>
          <ac:spMkLst>
            <pc:docMk/>
            <pc:sldMk cId="1745451812" sldId="289"/>
            <ac:spMk id="21" creationId="{A27E0BDA-C5F3-DC6A-6FBB-1798EDD34522}"/>
          </ac:spMkLst>
        </pc:spChg>
        <pc:picChg chg="add del mod modCrop">
          <ac:chgData name="신 주용" userId="ce306e5e72bceba6" providerId="LiveId" clId="{84A18AF4-9D64-4BA2-A478-2E24B32FCD91}" dt="2022-09-22T07:32:38.050" v="790" actId="478"/>
          <ac:picMkLst>
            <pc:docMk/>
            <pc:sldMk cId="1745451812" sldId="289"/>
            <ac:picMk id="5" creationId="{9BF6E07C-F697-E85A-339E-58832FC59FEE}"/>
          </ac:picMkLst>
        </pc:picChg>
        <pc:picChg chg="del">
          <ac:chgData name="신 주용" userId="ce306e5e72bceba6" providerId="LiveId" clId="{84A18AF4-9D64-4BA2-A478-2E24B32FCD91}" dt="2022-09-22T07:20:15.284" v="600" actId="478"/>
          <ac:picMkLst>
            <pc:docMk/>
            <pc:sldMk cId="1745451812" sldId="289"/>
            <ac:picMk id="6" creationId="{DD34CDEA-CA67-08DB-46CD-5EE07EC2F8B5}"/>
          </ac:picMkLst>
        </pc:picChg>
        <pc:picChg chg="del">
          <ac:chgData name="신 주용" userId="ce306e5e72bceba6" providerId="LiveId" clId="{84A18AF4-9D64-4BA2-A478-2E24B32FCD91}" dt="2022-09-22T07:20:15.284" v="600" actId="478"/>
          <ac:picMkLst>
            <pc:docMk/>
            <pc:sldMk cId="1745451812" sldId="289"/>
            <ac:picMk id="11" creationId="{6D44258D-170F-129C-A121-FF1A442B345C}"/>
          </ac:picMkLst>
        </pc:picChg>
        <pc:picChg chg="add del mod ord">
          <ac:chgData name="신 주용" userId="ce306e5e72bceba6" providerId="LiveId" clId="{84A18AF4-9D64-4BA2-A478-2E24B32FCD91}" dt="2022-09-22T07:33:26.519" v="802" actId="478"/>
          <ac:picMkLst>
            <pc:docMk/>
            <pc:sldMk cId="1745451812" sldId="289"/>
            <ac:picMk id="16" creationId="{38A89BAF-E5E4-C867-3E47-1E2C2956B259}"/>
          </ac:picMkLst>
        </pc:picChg>
        <pc:picChg chg="add mod ord">
          <ac:chgData name="신 주용" userId="ce306e5e72bceba6" providerId="LiveId" clId="{84A18AF4-9D64-4BA2-A478-2E24B32FCD91}" dt="2022-09-22T07:33:42.234" v="812" actId="171"/>
          <ac:picMkLst>
            <pc:docMk/>
            <pc:sldMk cId="1745451812" sldId="289"/>
            <ac:picMk id="19" creationId="{8E889270-26B4-1546-887B-6B1050276DEC}"/>
          </ac:picMkLst>
        </pc:picChg>
        <pc:cxnChg chg="add del">
          <ac:chgData name="신 주용" userId="ce306e5e72bceba6" providerId="LiveId" clId="{84A18AF4-9D64-4BA2-A478-2E24B32FCD91}" dt="2022-09-22T10:46:37.281" v="2568" actId="11529"/>
          <ac:cxnSpMkLst>
            <pc:docMk/>
            <pc:sldMk cId="1745451812" sldId="289"/>
            <ac:cxnSpMk id="23" creationId="{FE247F5A-FC28-96EB-6909-D88A324E71EE}"/>
          </ac:cxnSpMkLst>
        </pc:cxn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400240664" sldId="289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621049628" sldId="290"/>
        </pc:sldMkLst>
      </pc:sldChg>
      <pc:sldChg chg="addSp delSp modSp add mod">
        <pc:chgData name="신 주용" userId="ce306e5e72bceba6" providerId="LiveId" clId="{84A18AF4-9D64-4BA2-A478-2E24B32FCD91}" dt="2022-09-22T11:53:17.020" v="3269" actId="1036"/>
        <pc:sldMkLst>
          <pc:docMk/>
          <pc:sldMk cId="3919498812" sldId="290"/>
        </pc:sldMkLst>
        <pc:spChg chg="add mod">
          <ac:chgData name="신 주용" userId="ce306e5e72bceba6" providerId="LiveId" clId="{84A18AF4-9D64-4BA2-A478-2E24B32FCD91}" dt="2022-09-22T11:53:17.020" v="3269" actId="1036"/>
          <ac:spMkLst>
            <pc:docMk/>
            <pc:sldMk cId="3919498812" sldId="290"/>
            <ac:spMk id="4" creationId="{3E5FFCB3-305A-7F81-B747-6C5C885D7CA2}"/>
          </ac:spMkLst>
        </pc:spChg>
        <pc:spChg chg="mod">
          <ac:chgData name="신 주용" userId="ce306e5e72bceba6" providerId="LiveId" clId="{84A18AF4-9D64-4BA2-A478-2E24B32FCD91}" dt="2022-09-22T11:49:04.869" v="3180" actId="20577"/>
          <ac:spMkLst>
            <pc:docMk/>
            <pc:sldMk cId="3919498812" sldId="290"/>
            <ac:spMk id="8" creationId="{00000000-0000-0000-0000-000000000000}"/>
          </ac:spMkLst>
        </pc:spChg>
        <pc:spChg chg="mod">
          <ac:chgData name="신 주용" userId="ce306e5e72bceba6" providerId="LiveId" clId="{84A18AF4-9D64-4BA2-A478-2E24B32FCD91}" dt="2022-09-22T11:49:13.478" v="3187" actId="20577"/>
          <ac:spMkLst>
            <pc:docMk/>
            <pc:sldMk cId="3919498812" sldId="290"/>
            <ac:spMk id="9" creationId="{00000000-0000-0000-0000-000000000000}"/>
          </ac:spMkLst>
        </pc:spChg>
        <pc:spChg chg="add mod">
          <ac:chgData name="신 주용" userId="ce306e5e72bceba6" providerId="LiveId" clId="{84A18AF4-9D64-4BA2-A478-2E24B32FCD91}" dt="2022-09-22T11:44:38.162" v="2770" actId="1036"/>
          <ac:spMkLst>
            <pc:docMk/>
            <pc:sldMk cId="3919498812" sldId="290"/>
            <ac:spMk id="13" creationId="{E3773B13-F147-7349-CE11-0B0CB8FA77CD}"/>
          </ac:spMkLst>
        </pc:spChg>
        <pc:spChg chg="del">
          <ac:chgData name="신 주용" userId="ce306e5e72bceba6" providerId="LiveId" clId="{84A18AF4-9D64-4BA2-A478-2E24B32FCD91}" dt="2022-09-22T10:41:24.064" v="2013" actId="478"/>
          <ac:spMkLst>
            <pc:docMk/>
            <pc:sldMk cId="3919498812" sldId="290"/>
            <ac:spMk id="14" creationId="{6E98F5A6-5CA6-D952-47A6-79A8A51D14DE}"/>
          </ac:spMkLst>
        </pc:spChg>
        <pc:spChg chg="add mod">
          <ac:chgData name="신 주용" userId="ce306e5e72bceba6" providerId="LiveId" clId="{84A18AF4-9D64-4BA2-A478-2E24B32FCD91}" dt="2022-09-22T11:45:59.368" v="2953" actId="1036"/>
          <ac:spMkLst>
            <pc:docMk/>
            <pc:sldMk cId="3919498812" sldId="290"/>
            <ac:spMk id="15" creationId="{87F090FE-4633-2D16-C6D1-103232313B87}"/>
          </ac:spMkLst>
        </pc:spChg>
        <pc:spChg chg="add mod">
          <ac:chgData name="신 주용" userId="ce306e5e72bceba6" providerId="LiveId" clId="{84A18AF4-9D64-4BA2-A478-2E24B32FCD91}" dt="2022-09-22T11:46:56.317" v="3163" actId="1038"/>
          <ac:spMkLst>
            <pc:docMk/>
            <pc:sldMk cId="3919498812" sldId="290"/>
            <ac:spMk id="16" creationId="{E4F3BD51-094D-B8ED-8DD3-DB59E775F711}"/>
          </ac:spMkLst>
        </pc:spChg>
        <pc:spChg chg="mod ord">
          <ac:chgData name="신 주용" userId="ce306e5e72bceba6" providerId="LiveId" clId="{84A18AF4-9D64-4BA2-A478-2E24B32FCD91}" dt="2022-09-22T10:44:36.057" v="2566" actId="404"/>
          <ac:spMkLst>
            <pc:docMk/>
            <pc:sldMk cId="3919498812" sldId="290"/>
            <ac:spMk id="21" creationId="{A27E0BDA-C5F3-DC6A-6FBB-1798EDD34522}"/>
          </ac:spMkLst>
        </pc:spChg>
        <pc:picChg chg="add mod">
          <ac:chgData name="신 주용" userId="ce306e5e72bceba6" providerId="LiveId" clId="{84A18AF4-9D64-4BA2-A478-2E24B32FCD91}" dt="2022-09-22T10:41:30.568" v="2018" actId="1035"/>
          <ac:picMkLst>
            <pc:docMk/>
            <pc:sldMk cId="3919498812" sldId="290"/>
            <ac:picMk id="5" creationId="{F4CFC2B4-0567-1EE4-7D55-90F4C74A469C}"/>
          </ac:picMkLst>
        </pc:picChg>
        <pc:picChg chg="add del mod modCrop">
          <ac:chgData name="신 주용" userId="ce306e5e72bceba6" providerId="LiveId" clId="{84A18AF4-9D64-4BA2-A478-2E24B32FCD91}" dt="2022-09-22T11:43:31.910" v="2582" actId="478"/>
          <ac:picMkLst>
            <pc:docMk/>
            <pc:sldMk cId="3919498812" sldId="290"/>
            <ac:picMk id="7" creationId="{4AB0CC21-6680-7993-E7AC-082C86C1E3DD}"/>
          </ac:picMkLst>
        </pc:picChg>
        <pc:picChg chg="add mod">
          <ac:chgData name="신 주용" userId="ce306e5e72bceba6" providerId="LiveId" clId="{84A18AF4-9D64-4BA2-A478-2E24B32FCD91}" dt="2022-09-22T11:43:38.981" v="2585" actId="14100"/>
          <ac:picMkLst>
            <pc:docMk/>
            <pc:sldMk cId="3919498812" sldId="290"/>
            <ac:picMk id="11" creationId="{22C47AAF-AD31-836E-A23F-75BBA5935AA0}"/>
          </ac:picMkLst>
        </pc:picChg>
        <pc:picChg chg="del">
          <ac:chgData name="신 주용" userId="ce306e5e72bceba6" providerId="LiveId" clId="{84A18AF4-9D64-4BA2-A478-2E24B32FCD91}" dt="2022-09-22T10:41:24.964" v="2014" actId="478"/>
          <ac:picMkLst>
            <pc:docMk/>
            <pc:sldMk cId="3919498812" sldId="290"/>
            <ac:picMk id="19" creationId="{8E889270-26B4-1546-887B-6B1050276DEC}"/>
          </ac:picMkLst>
        </pc:picChg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4090523963" sldId="291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123523358" sldId="292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555497485" sldId="293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176935782" sldId="294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764920271" sldId="295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92570941" sldId="296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1551197106" sldId="297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2728731585" sldId="298"/>
        </pc:sldMkLst>
      </pc:sldChg>
      <pc:sldChg chg="del">
        <pc:chgData name="신 주용" userId="ce306e5e72bceba6" providerId="LiveId" clId="{84A18AF4-9D64-4BA2-A478-2E24B32FCD91}" dt="2022-09-22T07:01:58.816" v="187" actId="47"/>
        <pc:sldMkLst>
          <pc:docMk/>
          <pc:sldMk cId="3700770308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04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37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755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7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07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137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oba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baobao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947591"/>
            <a:ext cx="7056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2-2 :  DNS, Wireshark </a:t>
            </a:r>
            <a:r>
              <a:rPr lang="ko-KR" altLang="en-US" sz="4400" b="1" spc="-150" dirty="0">
                <a:solidFill>
                  <a:schemeClr val="bg1"/>
                </a:solidFill>
              </a:rPr>
              <a:t>실습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51554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컴퓨터 네트워크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1804" y="522920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순천향대학교 컴퓨터공학과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20184102 </a:t>
            </a:r>
            <a:r>
              <a:rPr lang="ko-KR" altLang="en-US" b="1" dirty="0">
                <a:solidFill>
                  <a:schemeClr val="bg1"/>
                </a:solidFill>
              </a:rPr>
              <a:t>신주용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9092" y="63536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1217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응답 내용 분석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D7ADB0-F23E-0A91-83CA-F31D2A62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6" y="1628800"/>
            <a:ext cx="4887007" cy="3991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80EDD2-7FE4-709D-8FDF-A5F2566FA928}"/>
              </a:ext>
            </a:extLst>
          </p:cNvPr>
          <p:cNvSpPr txBox="1"/>
          <p:nvPr/>
        </p:nvSpPr>
        <p:spPr>
          <a:xfrm>
            <a:off x="1944216" y="1877037"/>
            <a:ext cx="4553732" cy="28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Question 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Answer 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역시 하나로 관측됩니다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0C5D7-9F52-6324-DA67-4253D67CAB8B}"/>
              </a:ext>
            </a:extLst>
          </p:cNvPr>
          <p:cNvSpPr txBox="1"/>
          <p:nvPr/>
        </p:nvSpPr>
        <p:spPr>
          <a:xfrm>
            <a:off x="3325535" y="3132805"/>
            <a:ext cx="5926985" cy="122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쿼리에 대한 응답입니다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baobao.com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실제 주소인 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60.190.243.150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표시되었고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0" marR="0" lvl="0" indent="0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Name,, Type, Class 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필드는 동일합니다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to Live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필드는 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데이터를 </a:t>
            </a:r>
            <a:r>
              <a:rPr lang="ko-KR" altLang="en-US" sz="13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캐싱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정보로 유지한 시간을 초로 나타냅니다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1800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초로 나타났습니다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Length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data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Address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호스트의 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IPv4 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주소를 나타냅니다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212359F-0EFB-F19F-1581-F2EBAEE428BE}"/>
              </a:ext>
            </a:extLst>
          </p:cNvPr>
          <p:cNvCxnSpPr/>
          <p:nvPr/>
        </p:nvCxnSpPr>
        <p:spPr>
          <a:xfrm>
            <a:off x="936104" y="3132805"/>
            <a:ext cx="28803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E44E03-C436-D1D8-EFDC-B369824EA4AC}"/>
              </a:ext>
            </a:extLst>
          </p:cNvPr>
          <p:cNvCxnSpPr/>
          <p:nvPr/>
        </p:nvCxnSpPr>
        <p:spPr>
          <a:xfrm>
            <a:off x="936104" y="3331690"/>
            <a:ext cx="2880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26724C0-B2C1-C1C6-5995-42B414CF4A99}"/>
              </a:ext>
            </a:extLst>
          </p:cNvPr>
          <p:cNvCxnSpPr>
            <a:cxnSpLocks/>
          </p:cNvCxnSpPr>
          <p:nvPr/>
        </p:nvCxnSpPr>
        <p:spPr>
          <a:xfrm>
            <a:off x="927226" y="3538836"/>
            <a:ext cx="36004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1C3392A-FB40-AA36-47F2-308D6DEDCCEE}"/>
              </a:ext>
            </a:extLst>
          </p:cNvPr>
          <p:cNvCxnSpPr>
            <a:cxnSpLocks/>
          </p:cNvCxnSpPr>
          <p:nvPr/>
        </p:nvCxnSpPr>
        <p:spPr>
          <a:xfrm>
            <a:off x="918348" y="3718364"/>
            <a:ext cx="9538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15508DE-3855-6AFD-FA29-5782EFBDA72D}"/>
              </a:ext>
            </a:extLst>
          </p:cNvPr>
          <p:cNvCxnSpPr>
            <a:cxnSpLocks/>
          </p:cNvCxnSpPr>
          <p:nvPr/>
        </p:nvCxnSpPr>
        <p:spPr>
          <a:xfrm>
            <a:off x="918348" y="3925510"/>
            <a:ext cx="80984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F007FF8-AD05-C063-5182-537DD8ABF651}"/>
              </a:ext>
            </a:extLst>
          </p:cNvPr>
          <p:cNvCxnSpPr>
            <a:cxnSpLocks/>
          </p:cNvCxnSpPr>
          <p:nvPr/>
        </p:nvCxnSpPr>
        <p:spPr>
          <a:xfrm>
            <a:off x="919817" y="4106022"/>
            <a:ext cx="5203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83D4C09-178C-7A54-6C41-4715BB74EF98}"/>
              </a:ext>
            </a:extLst>
          </p:cNvPr>
          <p:cNvCxnSpPr>
            <a:cxnSpLocks/>
          </p:cNvCxnSpPr>
          <p:nvPr/>
        </p:nvCxnSpPr>
        <p:spPr>
          <a:xfrm>
            <a:off x="2520280" y="5619468"/>
            <a:ext cx="1152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17E95B-0551-E635-9CD7-4F0AA6E1896C}"/>
              </a:ext>
            </a:extLst>
          </p:cNvPr>
          <p:cNvCxnSpPr>
            <a:cxnSpLocks/>
          </p:cNvCxnSpPr>
          <p:nvPr/>
        </p:nvCxnSpPr>
        <p:spPr>
          <a:xfrm>
            <a:off x="855218" y="5619468"/>
            <a:ext cx="936104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4B8282B-43B9-F9EE-90FB-361CD3FD3738}"/>
              </a:ext>
            </a:extLst>
          </p:cNvPr>
          <p:cNvCxnSpPr>
            <a:cxnSpLocks/>
          </p:cNvCxnSpPr>
          <p:nvPr/>
        </p:nvCxnSpPr>
        <p:spPr>
          <a:xfrm>
            <a:off x="1903270" y="5619468"/>
            <a:ext cx="54500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4C8106-B688-5F8E-E942-F46B105CFA93}"/>
              </a:ext>
            </a:extLst>
          </p:cNvPr>
          <p:cNvCxnSpPr>
            <a:cxnSpLocks/>
          </p:cNvCxnSpPr>
          <p:nvPr/>
        </p:nvCxnSpPr>
        <p:spPr>
          <a:xfrm>
            <a:off x="3744416" y="5465296"/>
            <a:ext cx="488525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2F206D-F56F-1A7E-FF2C-97E04F49A928}"/>
              </a:ext>
            </a:extLst>
          </p:cNvPr>
          <p:cNvCxnSpPr>
            <a:cxnSpLocks/>
          </p:cNvCxnSpPr>
          <p:nvPr/>
        </p:nvCxnSpPr>
        <p:spPr>
          <a:xfrm>
            <a:off x="4296311" y="5465296"/>
            <a:ext cx="48852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BA56F6A-EEB5-FD83-7FE7-19C6536FADC5}"/>
              </a:ext>
            </a:extLst>
          </p:cNvPr>
          <p:cNvCxnSpPr>
            <a:cxnSpLocks/>
          </p:cNvCxnSpPr>
          <p:nvPr/>
        </p:nvCxnSpPr>
        <p:spPr>
          <a:xfrm>
            <a:off x="4902538" y="5465296"/>
            <a:ext cx="488525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68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</a:rPr>
              <a:t>순천향대학교 컴퓨터공학과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20184102</a:t>
            </a:r>
          </a:p>
          <a:p>
            <a:pPr algn="ctr"/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신 주 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04664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실습 과제 </a:t>
            </a:r>
            <a:r>
              <a:rPr lang="en-US" altLang="ko-KR" sz="3600" b="1" dirty="0">
                <a:solidFill>
                  <a:schemeClr val="bg1"/>
                </a:solidFill>
              </a:rPr>
              <a:t>2-2 :  DNS, Wireshark </a:t>
            </a:r>
            <a:r>
              <a:rPr lang="ko-KR" altLang="en-US" sz="3600" b="1" dirty="0">
                <a:solidFill>
                  <a:schemeClr val="bg1"/>
                </a:solidFill>
              </a:rPr>
              <a:t>실습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5A5FF-8CBD-F533-3104-80C61D78EDDD}"/>
              </a:ext>
            </a:extLst>
          </p:cNvPr>
          <p:cNvSpPr txBox="1"/>
          <p:nvPr/>
        </p:nvSpPr>
        <p:spPr>
          <a:xfrm>
            <a:off x="719572" y="1900874"/>
            <a:ext cx="7704856" cy="1065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Wireshark</a:t>
            </a:r>
            <a:r>
              <a:rPr lang="ko-KR" altLang="en-US" sz="2000" b="1" dirty="0">
                <a:solidFill>
                  <a:schemeClr val="bg1"/>
                </a:solidFill>
              </a:rPr>
              <a:t>를 실행하고 임의의 웹에 접속하여 적용된 </a:t>
            </a:r>
            <a:r>
              <a:rPr lang="en-US" altLang="ko-KR" sz="2000" b="1" dirty="0">
                <a:solidFill>
                  <a:schemeClr val="bg1"/>
                </a:solidFill>
              </a:rPr>
              <a:t>DNS </a:t>
            </a:r>
            <a:r>
              <a:rPr lang="ko-KR" altLang="en-US" sz="2000" b="1" dirty="0">
                <a:solidFill>
                  <a:schemeClr val="bg1"/>
                </a:solidFill>
              </a:rPr>
              <a:t>패킷을 확인하고</a:t>
            </a:r>
            <a:r>
              <a:rPr lang="en-US" altLang="ko-KR" sz="2000" b="1" dirty="0">
                <a:solidFill>
                  <a:schemeClr val="bg1"/>
                </a:solidFill>
              </a:rPr>
              <a:t>, DNS </a:t>
            </a:r>
            <a:r>
              <a:rPr lang="ko-KR" altLang="en-US" sz="2000" b="1" dirty="0">
                <a:solidFill>
                  <a:schemeClr val="bg1"/>
                </a:solidFill>
              </a:rPr>
              <a:t>프로토콜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메시지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레코드를 분석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ts val="26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05690-8094-0936-6080-354D81ED2A25}"/>
              </a:ext>
            </a:extLst>
          </p:cNvPr>
          <p:cNvCxnSpPr>
            <a:cxnSpLocks/>
          </p:cNvCxnSpPr>
          <p:nvPr/>
        </p:nvCxnSpPr>
        <p:spPr>
          <a:xfrm>
            <a:off x="0" y="141277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4A6CD8-4031-7F21-C831-51259C5F7371}"/>
              </a:ext>
            </a:extLst>
          </p:cNvPr>
          <p:cNvSpPr txBox="1"/>
          <p:nvPr/>
        </p:nvSpPr>
        <p:spPr>
          <a:xfrm>
            <a:off x="1259632" y="3147933"/>
            <a:ext cx="45764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DNS / IP </a:t>
            </a:r>
            <a:r>
              <a:rPr lang="ko-KR" altLang="en-US" b="1" dirty="0">
                <a:solidFill>
                  <a:schemeClr val="bg1"/>
                </a:solidFill>
              </a:rPr>
              <a:t>정보 확인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sz="1800" b="1" dirty="0">
              <a:solidFill>
                <a:schemeClr val="bg1"/>
              </a:solidFill>
            </a:endParaRPr>
          </a:p>
          <a:p>
            <a:r>
              <a:rPr lang="ko-KR" altLang="en-US" sz="1800" b="1" dirty="0">
                <a:solidFill>
                  <a:schemeClr val="bg1"/>
                </a:solidFill>
              </a:rPr>
              <a:t>전체 패킷 관측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1800" b="1" dirty="0">
                <a:solidFill>
                  <a:schemeClr val="bg1"/>
                </a:solidFill>
              </a:rPr>
              <a:t>접속한 웹 서버 이외의 다른 패킷 관측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1800" b="1" dirty="0">
                <a:solidFill>
                  <a:schemeClr val="bg1"/>
                </a:solidFill>
              </a:rPr>
              <a:t>쿼리 내용 분석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1800" b="1" dirty="0">
                <a:solidFill>
                  <a:schemeClr val="bg1"/>
                </a:solidFill>
              </a:rPr>
              <a:t>응답 내용 분석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DNS / IP </a:t>
            </a:r>
            <a:r>
              <a:rPr lang="ko-KR" altLang="en-US" sz="1200" b="1" dirty="0">
                <a:solidFill>
                  <a:schemeClr val="bg1"/>
                </a:solidFill>
              </a:rPr>
              <a:t>정보 확인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2DAA-FAFC-1BB1-C88F-C695A0C14E64}"/>
              </a:ext>
            </a:extLst>
          </p:cNvPr>
          <p:cNvSpPr txBox="1"/>
          <p:nvPr/>
        </p:nvSpPr>
        <p:spPr>
          <a:xfrm>
            <a:off x="3613475" y="1255214"/>
            <a:ext cx="506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 분석에 앞서 현재 내 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사용중인 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정보를 </a:t>
            </a:r>
            <a:r>
              <a:rPr lang="en-US" altLang="ko-KR" sz="14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nslookup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통해 불러옵니다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이는 순천향대학교의 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서버로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220.69.193.130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주소를 사용하는 것을 알 수 있습니다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5EB47B-2519-4332-DF56-AE2CCEFF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89" y="1413058"/>
            <a:ext cx="2857899" cy="6477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2D9A7C7-7E56-9DC6-71B9-112BC432B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72" y="2350914"/>
            <a:ext cx="4520361" cy="37597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C3036C-1D44-A9CE-DA5E-6CB0FB98084E}"/>
              </a:ext>
            </a:extLst>
          </p:cNvPr>
          <p:cNvSpPr txBox="1"/>
          <p:nvPr/>
        </p:nvSpPr>
        <p:spPr>
          <a:xfrm>
            <a:off x="5295701" y="3627601"/>
            <a:ext cx="3236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사용중인 주소는 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192.168.1.41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 이 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할당된 주소와</a:t>
            </a:r>
            <a:endParaRPr lang="en-US" altLang="ko-KR" sz="14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서버간 주고받은 패킷에 대해서</a:t>
            </a:r>
            <a:endParaRPr lang="en-US" altLang="ko-KR" sz="14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조사해보겠습니다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제가 접속할 웹 사이트는</a:t>
            </a:r>
            <a:endParaRPr lang="en-US" altLang="ko-KR" sz="14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중국의 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BAOBAO.COM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1217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전체 패킷 관측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C700AB-197C-F07E-310A-2F867704F640}"/>
              </a:ext>
            </a:extLst>
          </p:cNvPr>
          <p:cNvSpPr txBox="1"/>
          <p:nvPr/>
        </p:nvSpPr>
        <p:spPr>
          <a:xfrm>
            <a:off x="2851510" y="4960620"/>
            <a:ext cx="6112978" cy="16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BAOBAO.COM 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간에 주고받은 모든 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패킷입니다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제가 사용중인 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192.168.1.41, DNS 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서버인 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220.69.193.130 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이외에도</a:t>
            </a:r>
            <a:endParaRPr lang="en-US" altLang="ko-KR" sz="13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220.69.193.131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정보를 주고받은 것을 알 수 있습니다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ts val="1700"/>
              </a:lnSpc>
              <a:defRPr/>
            </a:pP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이는 보조 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서버로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백업서버로 주 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데이터를 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</a:rPr>
              <a:t>복제하였다가 </a:t>
            </a:r>
            <a:endParaRPr lang="en-US" altLang="ko-KR" sz="13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</a:endParaRPr>
          </a:p>
          <a:p>
            <a:pPr>
              <a:lnSpc>
                <a:spcPts val="1700"/>
              </a:lnSpc>
              <a:defRPr/>
            </a:pP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</a:rPr>
              <a:t>주 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</a:rPr>
              <a:t>DNS 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</a:rPr>
              <a:t>서버에 문제가 발생하면 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</a:rPr>
              <a:t>DNS </a:t>
            </a:r>
            <a:r>
              <a:rPr lang="ko-KR" altLang="en-US" sz="13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</a:rPr>
              <a:t>서버로서의</a:t>
            </a: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</a:rPr>
              <a:t> 역할을 하거나 과도한 트래픽 발생시</a:t>
            </a:r>
            <a:endParaRPr lang="en-US" altLang="ko-KR" sz="13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</a:endParaRPr>
          </a:p>
          <a:p>
            <a:pPr>
              <a:lnSpc>
                <a:spcPts val="1700"/>
              </a:lnSpc>
              <a:defRPr/>
            </a:pPr>
            <a:r>
              <a:rPr lang="ko-KR" altLang="en-US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</a:rPr>
              <a:t>사용자를 분산시켜주는 역할을 합니다</a:t>
            </a:r>
            <a:r>
              <a:rPr lang="en-US" altLang="ko-KR" sz="13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</a:rPr>
              <a:t>.</a:t>
            </a:r>
            <a:endParaRPr lang="en-US" altLang="ko-KR" sz="13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marR="0" lvl="0" indent="0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3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DA51C6-CDF3-3071-2749-4AA3EC861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93" y="1086262"/>
            <a:ext cx="8380471" cy="38589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0A3E86-E07B-3846-04B2-2250D24CD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14" y="5017770"/>
            <a:ext cx="2458753" cy="12195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7E4A5-B24F-FC58-A2AA-477558850620}"/>
              </a:ext>
            </a:extLst>
          </p:cNvPr>
          <p:cNvSpPr/>
          <p:nvPr/>
        </p:nvSpPr>
        <p:spPr>
          <a:xfrm>
            <a:off x="2267744" y="3861048"/>
            <a:ext cx="792088" cy="3600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820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접속한 웹 서버 이외의 다른 패킷 관측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509DAD-0C46-2786-C6BA-2BF910A020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108"/>
          <a:stretch/>
        </p:blipFill>
        <p:spPr>
          <a:xfrm>
            <a:off x="345760" y="1556792"/>
            <a:ext cx="8380471" cy="1192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632A66-A99D-0769-74A4-49FB49C7B5C9}"/>
              </a:ext>
            </a:extLst>
          </p:cNvPr>
          <p:cNvSpPr txBox="1"/>
          <p:nvPr/>
        </p:nvSpPr>
        <p:spPr>
          <a:xfrm>
            <a:off x="827584" y="3015967"/>
            <a:ext cx="7488832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상단의 웹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서버들은 직접 접속한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baobao.com 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이외에 간접적으로   사용중인 </a:t>
            </a:r>
            <a:r>
              <a:rPr lang="en-US" altLang="ko-KR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gstatic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ogs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google play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등의 서비스 입니다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gstatic</a:t>
            </a:r>
            <a:r>
              <a:rPr lang="en-US" altLang="ko-KR" sz="1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크롬에서 사용되는 툴입니다</a:t>
            </a:r>
            <a:r>
              <a:rPr lang="en-US" altLang="ko-KR" sz="1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6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sz="1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sz="1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등을 효율적으로 업로드 할 수 있도록 도와줍니다</a:t>
            </a:r>
            <a:r>
              <a:rPr lang="en-US" altLang="ko-KR" sz="1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ogs</a:t>
            </a:r>
            <a:r>
              <a:rPr lang="ko-KR" altLang="en-US" sz="1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크롬에서 구글 계정으로 </a:t>
            </a:r>
            <a:r>
              <a:rPr lang="ko-KR" altLang="en-US" sz="16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로그인시</a:t>
            </a:r>
            <a:r>
              <a:rPr lang="en-US" altLang="ko-KR" sz="1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관련된 앱들의 로그인을 유지할 수 있도록 돕는 역할을 합니다</a:t>
            </a: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맑은 고딕" panose="020B0503020000020004" pitchFamily="50" charset="-127"/>
              </a:rPr>
              <a:t>play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맑은 고딕" panose="020B0503020000020004" pitchFamily="50" charset="-127"/>
              </a:rPr>
              <a:t> </a:t>
            </a: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맑은 고딕" panose="020B0503020000020004" pitchFamily="50" charset="-127"/>
              </a:rPr>
              <a:t>–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맑은 고딕" panose="020B0503020000020004" pitchFamily="50" charset="-127"/>
              </a:rPr>
              <a:t> 구글 플레이는 웹에 표시된 텍스트 혹은 이미지들을 다운로드 하는데 사용됩니다</a:t>
            </a: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="1" spc="-150" dirty="0">
              <a:solidFill>
                <a:schemeClr val="tx2">
                  <a:lumMod val="75000"/>
                </a:schemeClr>
              </a:solidFill>
              <a:latin typeface="+mj-ea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맑은 고딕" panose="020B0503020000020004" pitchFamily="50" charset="-127"/>
              </a:rPr>
              <a:t>이것들 이외에도 </a:t>
            </a:r>
            <a:r>
              <a:rPr lang="en-US" altLang="ko-KR" sz="1600" b="1" spc="-150" dirty="0" err="1">
                <a:solidFill>
                  <a:schemeClr val="tx2">
                    <a:lumMod val="75000"/>
                  </a:schemeClr>
                </a:solidFill>
                <a:latin typeface="+mj-ea"/>
                <a:ea typeface="맑은 고딕" panose="020B0503020000020004" pitchFamily="50" charset="-127"/>
              </a:rPr>
              <a:t>baidu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맑은 고딕" panose="020B0503020000020004" pitchFamily="50" charset="-127"/>
              </a:rPr>
              <a:t>의 지도 </a:t>
            </a:r>
            <a:r>
              <a:rPr lang="en-US" altLang="ko-KR" sz="1600" b="1" spc="-150" dirty="0" err="1">
                <a:solidFill>
                  <a:schemeClr val="tx2">
                    <a:lumMod val="75000"/>
                  </a:schemeClr>
                </a:solidFill>
                <a:latin typeface="+mj-ea"/>
                <a:ea typeface="맑은 고딕" panose="020B0503020000020004" pitchFamily="50" charset="-127"/>
              </a:rPr>
              <a:t>api</a:t>
            </a: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맑은 고딕" panose="020B0503020000020004" pitchFamily="50" charset="-127"/>
              </a:rPr>
              <a:t> 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맑은 고딕" panose="020B0503020000020004" pitchFamily="50" charset="-127"/>
              </a:rPr>
              <a:t>등을 더 관측할 수 있습니다</a:t>
            </a: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맑은 고딕" panose="020B0503020000020004" pitchFamily="50" charset="-127"/>
              </a:rPr>
              <a:t>.</a:t>
            </a:r>
            <a:endParaRPr lang="en-US" altLang="ko-KR" sz="16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97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2820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접속한 웹 서버 이외의 다른 패킷 관측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32A66-A99D-0769-74A4-49FB49C7B5C9}"/>
              </a:ext>
            </a:extLst>
          </p:cNvPr>
          <p:cNvSpPr txBox="1"/>
          <p:nvPr/>
        </p:nvSpPr>
        <p:spPr>
          <a:xfrm>
            <a:off x="791580" y="5085184"/>
            <a:ext cx="748883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패킷입니다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이들중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www.baobao.com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쿼리와 그에 대한 </a:t>
            </a:r>
            <a:r>
              <a:rPr lang="ko-KR" altLang="en-US" sz="2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리스폰스에</a:t>
            </a:r>
            <a:r>
              <a:rPr lang="ko-KR" altLang="en-US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대해서 분석해보도록 하겠습니다</a:t>
            </a:r>
            <a:r>
              <a:rPr lang="en-US" altLang="ko-KR" sz="2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8CCE44-3ADF-A6E6-AFD4-29A4C5534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48" y="1669938"/>
            <a:ext cx="8316416" cy="29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1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9092" y="63536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1217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쿼리 내용 분석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4492ECC1-D112-BBFD-257A-F567783D5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611780"/>
              </p:ext>
            </p:extLst>
          </p:nvPr>
        </p:nvGraphicFramePr>
        <p:xfrm>
          <a:off x="539552" y="4079206"/>
          <a:ext cx="8100392" cy="2030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597142549"/>
                    </a:ext>
                  </a:extLst>
                </a:gridCol>
                <a:gridCol w="1728190">
                  <a:extLst>
                    <a:ext uri="{9D8B030D-6E8A-4147-A177-3AD203B41FA5}">
                      <a16:colId xmlns:a16="http://schemas.microsoft.com/office/drawing/2014/main" val="1477131960"/>
                    </a:ext>
                  </a:extLst>
                </a:gridCol>
                <a:gridCol w="576066">
                  <a:extLst>
                    <a:ext uri="{9D8B030D-6E8A-4147-A177-3AD203B41FA5}">
                      <a16:colId xmlns:a16="http://schemas.microsoft.com/office/drawing/2014/main" val="2453560333"/>
                    </a:ext>
                  </a:extLst>
                </a:gridCol>
                <a:gridCol w="4211960">
                  <a:extLst>
                    <a:ext uri="{9D8B030D-6E8A-4147-A177-3AD203B41FA5}">
                      <a16:colId xmlns:a16="http://schemas.microsoft.com/office/drawing/2014/main" val="1294029465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marL="0" marR="0" lvl="0" indent="0" defTabSz="914400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15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xxxx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xxxx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xxxx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QR(Query / Response)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DNS</a:t>
                      </a:r>
                      <a:r>
                        <a:rPr lang="ko-KR" altLang="en-US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메시지가 질의인지</a:t>
                      </a:r>
                      <a:r>
                        <a:rPr lang="en-US" altLang="ko-KR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응답인지 구분</a:t>
                      </a:r>
                      <a:r>
                        <a:rPr lang="en-US" altLang="ko-KR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 경우 </a:t>
                      </a:r>
                      <a:r>
                        <a:rPr lang="en-US" altLang="ko-KR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query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0182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defTabSz="914400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r>
                        <a:rPr lang="en-US" altLang="ko-KR" sz="1400" b="1" spc="-150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b="1" spc="-150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xxxx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xxxx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Op code(Operation Code)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r>
                        <a:rPr lang="ko-KR" altLang="en-US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질의의 운용에 대해 알려줌</a:t>
                      </a:r>
                      <a:r>
                        <a:rPr lang="en-US" altLang="ko-KR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 경우 </a:t>
                      </a:r>
                      <a:r>
                        <a:rPr lang="en-US" altLang="ko-KR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0</a:t>
                      </a:r>
                      <a:r>
                        <a:rPr lang="ko-KR" altLang="en-US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으로 표준 질의에 해당</a:t>
                      </a:r>
                      <a:endParaRPr lang="en-US" altLang="ko-KR" sz="1300" b="1" spc="-150" dirty="0">
                        <a:solidFill>
                          <a:srgbClr val="1F497D">
                            <a:lumMod val="75000"/>
                          </a:srgb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26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xxxx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</a:t>
                      </a:r>
                      <a:r>
                        <a:rPr lang="en-US" altLang="ko-KR" sz="1400" b="1" spc="-150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xxxx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xxxx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TC(Truncated)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512</a:t>
                      </a:r>
                      <a:r>
                        <a:rPr lang="ko-KR" altLang="en-US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바이트 초과 여부를 알려주는 플래그</a:t>
                      </a:r>
                      <a:r>
                        <a:rPr lang="en-US" altLang="ko-KR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여기서는 </a:t>
                      </a:r>
                      <a:r>
                        <a:rPr lang="en-US" altLang="ko-KR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0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3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xxxx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</a:t>
                      </a:r>
                      <a:r>
                        <a:rPr lang="en-US" altLang="ko-KR" sz="1400" b="1" spc="-150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xxxx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xxxx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RD(Recursion Desired)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재귀 요구 플래그</a:t>
                      </a:r>
                      <a:r>
                        <a:rPr lang="en-US" altLang="ko-KR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여기서는 </a:t>
                      </a:r>
                      <a:r>
                        <a:rPr lang="en-US" altLang="ko-KR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 재귀 질의를 요청함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51659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xxxx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xxxx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r>
                        <a:rPr lang="en-US" altLang="ko-KR" sz="1400" b="1" spc="-150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xxxx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Reserved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예약 플래그</a:t>
                      </a:r>
                      <a:r>
                        <a:rPr lang="en-US" altLang="ko-KR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여기서는 </a:t>
                      </a:r>
                      <a:r>
                        <a:rPr lang="en-US" altLang="ko-KR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Z</a:t>
                      </a:r>
                      <a:r>
                        <a:rPr lang="ko-KR" altLang="en-US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 예약하지 않음</a:t>
                      </a:r>
                      <a:endParaRPr lang="en-US" altLang="ko-KR" sz="1300" b="1" spc="-150" dirty="0">
                        <a:solidFill>
                          <a:srgbClr val="1F497D">
                            <a:lumMod val="75000"/>
                          </a:srgb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8155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xxxx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xxxx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</a:t>
                      </a:r>
                      <a:r>
                        <a:rPr lang="en-US" altLang="ko-KR" sz="1400" b="1" spc="-150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xxxx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Non-authenticated data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데이터에 대한 권한이 있는지 보는 필드</a:t>
                      </a:r>
                      <a:r>
                        <a:rPr lang="en-US" altLang="ko-KR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3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여기에서는 접근 불가</a:t>
                      </a:r>
                      <a:endParaRPr lang="en-US" altLang="ko-KR" sz="1300" b="1" spc="-150" dirty="0">
                        <a:solidFill>
                          <a:srgbClr val="1F497D">
                            <a:lumMod val="75000"/>
                          </a:srgb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15956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69FA83B-51D7-0E0A-B528-0D1BAD3A6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67" y="1596541"/>
            <a:ext cx="7607265" cy="23386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C99A76-3898-885C-0FF5-ADF495FF2D50}"/>
              </a:ext>
            </a:extLst>
          </p:cNvPr>
          <p:cNvSpPr txBox="1"/>
          <p:nvPr/>
        </p:nvSpPr>
        <p:spPr>
          <a:xfrm>
            <a:off x="4497564" y="2615941"/>
            <a:ext cx="4466924" cy="907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www.baobao.com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쿼리에서 헤더에 해당하는 </a:t>
            </a:r>
            <a:endParaRPr lang="en-US" altLang="ko-KR" sz="14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부분입니다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식별자는 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0x1af8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4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리스폰스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역시 동일한</a:t>
            </a:r>
            <a:endParaRPr lang="en-US" altLang="ko-KR" sz="14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식별자를 지닙니다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플래그는 아래의 표와 같습니다</a:t>
            </a:r>
            <a:r>
              <a:rPr lang="en-US" altLang="ko-KR" sz="14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698162-6F25-97E3-D348-ED250940934E}"/>
              </a:ext>
            </a:extLst>
          </p:cNvPr>
          <p:cNvSpPr txBox="1"/>
          <p:nvPr/>
        </p:nvSpPr>
        <p:spPr>
          <a:xfrm>
            <a:off x="1916981" y="3359126"/>
            <a:ext cx="63274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질의의 수를 나타냅니다</a:t>
            </a:r>
            <a:r>
              <a:rPr lang="en-US" altLang="ko-KR" sz="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응답의 수를 나타냅니다</a:t>
            </a:r>
            <a:r>
              <a:rPr lang="en-US" altLang="ko-KR" sz="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네임서버에서 책임지는 </a:t>
            </a:r>
            <a:r>
              <a:rPr lang="en-US" altLang="ko-KR" sz="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</a:t>
            </a:r>
            <a:r>
              <a:rPr lang="ko-KR" altLang="en-US" sz="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수입니다</a:t>
            </a:r>
            <a:r>
              <a:rPr lang="en-US" altLang="ko-KR" sz="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추가적인 </a:t>
            </a:r>
            <a:r>
              <a:rPr lang="en-US" altLang="ko-KR" sz="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</a:t>
            </a:r>
            <a:r>
              <a:rPr lang="ko-KR" altLang="en-US" sz="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수 입니다</a:t>
            </a:r>
            <a:r>
              <a:rPr lang="en-US" altLang="ko-KR" sz="8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370F98-BD5F-91FB-A3A5-0860324A03B3}"/>
              </a:ext>
            </a:extLst>
          </p:cNvPr>
          <p:cNvSpPr txBox="1"/>
          <p:nvPr/>
        </p:nvSpPr>
        <p:spPr>
          <a:xfrm>
            <a:off x="4464496" y="1886978"/>
            <a:ext cx="4572000" cy="536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sz="1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전송한 </a:t>
            </a:r>
            <a:r>
              <a:rPr lang="en-US" altLang="ko-KR" sz="1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주소</a:t>
            </a:r>
            <a:r>
              <a:rPr lang="en-US" altLang="ko-KR" sz="1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Dst</a:t>
            </a:r>
            <a:r>
              <a:rPr lang="ko-KR" altLang="en-US" sz="1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목적지</a:t>
            </a:r>
            <a:r>
              <a:rPr lang="en-US" altLang="ko-KR" sz="1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(DNS </a:t>
            </a:r>
            <a:r>
              <a:rPr lang="ko-KR" altLang="en-US" sz="1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주소입니다</a:t>
            </a:r>
            <a:r>
              <a:rPr lang="en-US" altLang="ko-KR" sz="1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전송지의 포트는 </a:t>
            </a:r>
            <a:r>
              <a:rPr lang="en-US" altLang="ko-KR" sz="1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53993, </a:t>
            </a:r>
            <a:r>
              <a:rPr lang="ko-KR" altLang="en-US" sz="1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도착지의 포트는 </a:t>
            </a:r>
            <a:r>
              <a:rPr lang="en-US" altLang="ko-KR" sz="1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r>
              <a:rPr lang="ko-KR" altLang="en-US" sz="1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사용하였습니다</a:t>
            </a:r>
            <a:r>
              <a:rPr lang="en-US" altLang="ko-KR" sz="10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914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9092" y="63536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1217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쿼리 내용 분석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570360-C84B-D982-8144-E67D1AB8FA98}"/>
              </a:ext>
            </a:extLst>
          </p:cNvPr>
          <p:cNvGrpSpPr/>
          <p:nvPr/>
        </p:nvGrpSpPr>
        <p:grpSpPr>
          <a:xfrm>
            <a:off x="2218996" y="1700808"/>
            <a:ext cx="4706007" cy="2162477"/>
            <a:chOff x="2218996" y="1574171"/>
            <a:chExt cx="4706007" cy="216247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B1CC6FA-EDC3-98B7-B9C5-02055C783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8996" y="1574171"/>
              <a:ext cx="4706007" cy="2162477"/>
            </a:xfrm>
            <a:prstGeom prst="rect">
              <a:avLst/>
            </a:prstGeom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1C0A8C4-6F2D-9197-4D81-19277171F6E9}"/>
                </a:ext>
              </a:extLst>
            </p:cNvPr>
            <p:cNvCxnSpPr>
              <a:cxnSpLocks/>
            </p:cNvCxnSpPr>
            <p:nvPr/>
          </p:nvCxnSpPr>
          <p:spPr>
            <a:xfrm>
              <a:off x="4044683" y="3529054"/>
              <a:ext cx="288032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1D50474-FC2A-9475-1F5A-AABF88295664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91" y="3714701"/>
              <a:ext cx="165618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F495AA2-3396-6BDE-D50C-3056718C41AC}"/>
                </a:ext>
              </a:extLst>
            </p:cNvPr>
            <p:cNvCxnSpPr>
              <a:cxnSpLocks/>
            </p:cNvCxnSpPr>
            <p:nvPr/>
          </p:nvCxnSpPr>
          <p:spPr>
            <a:xfrm>
              <a:off x="4044683" y="3714701"/>
              <a:ext cx="527316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B4FCDDC-8522-BEF4-075A-3F566DA461DB}"/>
                </a:ext>
              </a:extLst>
            </p:cNvPr>
            <p:cNvCxnSpPr>
              <a:cxnSpLocks/>
            </p:cNvCxnSpPr>
            <p:nvPr/>
          </p:nvCxnSpPr>
          <p:spPr>
            <a:xfrm>
              <a:off x="4692755" y="3714701"/>
              <a:ext cx="527316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62FBCBE-0FCD-C97B-A164-4A4271803725}"/>
              </a:ext>
            </a:extLst>
          </p:cNvPr>
          <p:cNvGrpSpPr/>
          <p:nvPr/>
        </p:nvGrpSpPr>
        <p:grpSpPr>
          <a:xfrm>
            <a:off x="1149192" y="4055866"/>
            <a:ext cx="6840760" cy="1189493"/>
            <a:chOff x="1149191" y="4111715"/>
            <a:chExt cx="6840760" cy="118949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C99A76-3898-885C-0FF5-ADF495FF2D50}"/>
                </a:ext>
              </a:extLst>
            </p:cNvPr>
            <p:cNvSpPr txBox="1"/>
            <p:nvPr/>
          </p:nvSpPr>
          <p:spPr>
            <a:xfrm>
              <a:off x="1149191" y="4111715"/>
              <a:ext cx="6840760" cy="1189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쿼리의 </a:t>
              </a:r>
              <a:r>
                <a:rPr lang="en-US" altLang="ko-KR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Question section</a:t>
              </a:r>
              <a:r>
                <a:rPr lang="ko-KR" altLang="en-US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defTabSz="914400" rtl="0" eaLnBrk="1" fontAlgn="auto" latinLnBrk="1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Name – DNS</a:t>
              </a:r>
              <a:r>
                <a:rPr lang="ko-KR" altLang="en-US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서버에 요청한 도메인의 이름이 들어갑니다</a:t>
              </a:r>
              <a:r>
                <a:rPr lang="en-US" altLang="ko-KR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defTabSz="914400" rtl="0" eaLnBrk="1" fontAlgn="auto" latinLnBrk="1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Type – </a:t>
              </a:r>
              <a:r>
                <a:rPr lang="ko-KR" altLang="en-US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쿼리의 유형을 나타내는 필드입니다</a:t>
              </a:r>
              <a:r>
                <a:rPr lang="en-US" altLang="ko-KR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여기에선 </a:t>
              </a:r>
              <a:r>
                <a:rPr lang="en-US" altLang="ko-KR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ko-KR" altLang="en-US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r>
                <a:rPr lang="en-US" altLang="ko-KR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호스트의 주소를 의미합니다</a:t>
              </a:r>
              <a:r>
                <a:rPr lang="en-US" altLang="ko-KR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defTabSz="914400" rtl="0" eaLnBrk="1" fontAlgn="auto" latinLnBrk="1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– </a:t>
              </a:r>
              <a:r>
                <a:rPr lang="ko-KR" altLang="en-US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네트워크의 클래스 타입을 의미합니다</a:t>
              </a:r>
              <a:r>
                <a:rPr lang="en-US" altLang="ko-KR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IN</a:t>
              </a:r>
              <a:r>
                <a:rPr lang="ko-KR" altLang="en-US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Internet</a:t>
              </a:r>
              <a:r>
                <a:rPr lang="ko-KR" altLang="en-US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의미합니다</a:t>
              </a:r>
              <a:r>
                <a:rPr lang="en-US" altLang="ko-KR" sz="1400" b="1" spc="-150" dirty="0">
                  <a:solidFill>
                    <a:srgbClr val="1F497D">
                      <a:lumMod val="75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7EC3550-3578-86CD-3E0A-CFD858E0BCD3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4665973"/>
              <a:ext cx="527316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154F56D-D3B1-38DF-42FA-F6D64B5ECE08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4995420"/>
              <a:ext cx="527316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CC19148-25BA-A77C-107B-2FAF5A1D2FC8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5229200"/>
              <a:ext cx="527316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8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9092" y="63536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260648"/>
            <a:ext cx="1217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응답 내용 분석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71681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>
                <a:solidFill>
                  <a:schemeClr val="bg1"/>
                </a:solidFill>
              </a:rPr>
              <a:t>순천향대학교 컴퓨터공학과 </a:t>
            </a:r>
            <a:r>
              <a:rPr lang="en-US" altLang="ko-KR" sz="1200" b="1" dirty="0">
                <a:solidFill>
                  <a:schemeClr val="bg1"/>
                </a:solidFill>
              </a:rPr>
              <a:t>20184102 </a:t>
            </a:r>
            <a:r>
              <a:rPr lang="ko-KR" altLang="en-US" sz="1200" b="1" dirty="0">
                <a:solidFill>
                  <a:schemeClr val="bg1"/>
                </a:solidFill>
              </a:rPr>
              <a:t>신주용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2BB6D8-7307-17B6-852A-143346685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99"/>
          <a:stretch/>
        </p:blipFill>
        <p:spPr>
          <a:xfrm>
            <a:off x="361314" y="1096888"/>
            <a:ext cx="8387150" cy="9361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107CCA5-6467-E63E-DC5A-BEDC3A257A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911"/>
          <a:stretch/>
        </p:blipFill>
        <p:spPr>
          <a:xfrm>
            <a:off x="293110" y="2036202"/>
            <a:ext cx="8545118" cy="23518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C99A76-3898-885C-0FF5-ADF495FF2D50}"/>
              </a:ext>
            </a:extLst>
          </p:cNvPr>
          <p:cNvSpPr txBox="1"/>
          <p:nvPr/>
        </p:nvSpPr>
        <p:spPr>
          <a:xfrm>
            <a:off x="3851920" y="1623489"/>
            <a:ext cx="4553732" cy="725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쿼리에 대한 응답 패킷입니다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spc="-15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Dst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바뀌었습니다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 전송과 수신의 포트 역시 바뀐 것을 알 수 있습니다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쿼리와 동일합니다</a:t>
            </a:r>
            <a:r>
              <a:rPr lang="en-US" altLang="ko-KR" sz="12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31" name="표 14">
            <a:extLst>
              <a:ext uri="{FF2B5EF4-FFF2-40B4-BE49-F238E27FC236}">
                <a16:creationId xmlns:a16="http://schemas.microsoft.com/office/drawing/2014/main" id="{12B1E015-DA96-A678-B6A6-CB8C76354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0055"/>
              </p:ext>
            </p:extLst>
          </p:nvPr>
        </p:nvGraphicFramePr>
        <p:xfrm>
          <a:off x="515473" y="4462800"/>
          <a:ext cx="8100392" cy="206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597142549"/>
                    </a:ext>
                  </a:extLst>
                </a:gridCol>
                <a:gridCol w="1728190">
                  <a:extLst>
                    <a:ext uri="{9D8B030D-6E8A-4147-A177-3AD203B41FA5}">
                      <a16:colId xmlns:a16="http://schemas.microsoft.com/office/drawing/2014/main" val="1477131960"/>
                    </a:ext>
                  </a:extLst>
                </a:gridCol>
                <a:gridCol w="576066">
                  <a:extLst>
                    <a:ext uri="{9D8B030D-6E8A-4147-A177-3AD203B41FA5}">
                      <a16:colId xmlns:a16="http://schemas.microsoft.com/office/drawing/2014/main" val="2453560333"/>
                    </a:ext>
                  </a:extLst>
                </a:gridCol>
                <a:gridCol w="4211960">
                  <a:extLst>
                    <a:ext uri="{9D8B030D-6E8A-4147-A177-3AD203B41FA5}">
                      <a16:colId xmlns:a16="http://schemas.microsoft.com/office/drawing/2014/main" val="1294029465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marL="0" marR="0" lvl="0" indent="0" defTabSz="914400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xxxx-x</a:t>
                      </a:r>
                      <a:r>
                        <a:rPr lang="en-US" altLang="ko-KR" sz="1400" b="1" spc="-150" dirty="0" err="1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</a:t>
                      </a:r>
                      <a:r>
                        <a:rPr lang="en-US" altLang="ko-KR" sz="1400" b="1" spc="-150" dirty="0" err="1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xx-xxxx-xxxx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spc="-15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Authoritative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spc="-15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200" b="1" spc="-15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공식 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DNS </a:t>
                      </a:r>
                      <a:r>
                        <a:rPr lang="ko-KR" altLang="en-US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서버로부터의 응답인지를 표시합니다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여기에서는 공식 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DNS</a:t>
                      </a:r>
                      <a:r>
                        <a:rPr lang="ko-KR" altLang="en-US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서버로부터의 응답이 아닙니다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0182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50" normalizeH="0" baseline="0" noProof="0" dirty="0" err="1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xxxx-xxxx-</a:t>
                      </a:r>
                      <a:r>
                        <a:rPr kumimoji="0" lang="en-US" altLang="ko-KR" sz="1400" b="1" i="0" u="none" strike="noStrike" kern="1200" cap="none" spc="-15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r>
                        <a:rPr kumimoji="0" lang="en-US" altLang="ko-KR" sz="1400" b="1" i="0" u="none" strike="noStrike" kern="1200" cap="none" spc="-150" normalizeH="0" baseline="0" noProof="0" dirty="0" err="1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xxx-xxxx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RA(Recursion Available)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응답이 재귀적인지를 표시합니다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여기에서는 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 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available</a:t>
                      </a:r>
                      <a:r>
                        <a:rPr lang="ko-KR" altLang="en-US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입니다</a:t>
                      </a:r>
                      <a:r>
                        <a:rPr lang="en-US" altLang="ko-KR" sz="14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26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50" normalizeH="0" baseline="0" noProof="0" dirty="0" err="1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xxxx-xxxx-xx</a:t>
                      </a:r>
                      <a:r>
                        <a:rPr kumimoji="0" lang="en-US" altLang="ko-KR" sz="1400" b="1" i="0" u="none" strike="noStrike" kern="1200" cap="none" spc="-15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r>
                        <a:rPr kumimoji="0" lang="en-US" altLang="ko-KR" sz="1400" b="1" i="0" u="none" strike="noStrike" kern="1200" cap="none" spc="-150" normalizeH="0" baseline="0" noProof="0" dirty="0" err="1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x-xxxx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AA(Answer Authenticated)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5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200" b="1" spc="-15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서버로부터 </a:t>
                      </a:r>
                      <a:r>
                        <a:rPr kumimoji="0" lang="ko-KR" altLang="en-US" sz="1400" b="1" i="0" u="none" strike="noStrike" kern="1200" cap="none" spc="-150" normalizeH="0" baseline="0" noProof="0" dirty="0" err="1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인증받은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응답인지를 표시합니다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이번 응답에서는  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으로 </a:t>
                      </a:r>
                      <a:r>
                        <a:rPr kumimoji="0" lang="ko-KR" altLang="en-US" sz="1400" b="1" i="0" u="none" strike="noStrike" kern="1200" cap="none" spc="-150" normalizeH="0" baseline="0" noProof="0" dirty="0" err="1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인증받지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않았음을 알 수 있습니다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3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50" normalizeH="0" baseline="0" noProof="0" dirty="0" err="1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xxxx-xxxx-xxxx-</a:t>
                      </a:r>
                      <a:r>
                        <a:rPr kumimoji="0" lang="en-US" altLang="ko-KR" sz="1400" b="1" i="0" u="none" strike="noStrike" kern="1200" cap="none" spc="-15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Reply Code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r>
                        <a:rPr lang="ko-KR" altLang="en-US" sz="1200" b="1" spc="-150" dirty="0">
                          <a:solidFill>
                            <a:srgbClr val="1F497D">
                              <a:lumMod val="75000"/>
                            </a:srgb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오류의 존재 여부를 판별하는 필드입니다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0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으로 오류는 검출되지 않았습니다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1F497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516592"/>
                  </a:ext>
                </a:extLst>
              </a:tr>
            </a:tbl>
          </a:graphicData>
        </a:graphic>
      </p:graphicFrame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30835D3-DD4B-CD93-109F-4148425DACEC}"/>
              </a:ext>
            </a:extLst>
          </p:cNvPr>
          <p:cNvCxnSpPr/>
          <p:nvPr/>
        </p:nvCxnSpPr>
        <p:spPr>
          <a:xfrm>
            <a:off x="2519280" y="3005830"/>
            <a:ext cx="10081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F971910-C3FE-1C6B-5C3B-6AFBA46F8887}"/>
              </a:ext>
            </a:extLst>
          </p:cNvPr>
          <p:cNvCxnSpPr>
            <a:cxnSpLocks/>
          </p:cNvCxnSpPr>
          <p:nvPr/>
        </p:nvCxnSpPr>
        <p:spPr>
          <a:xfrm>
            <a:off x="2519280" y="3605939"/>
            <a:ext cx="14766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73FE930-82D2-7218-CEC1-ED7EB407E524}"/>
              </a:ext>
            </a:extLst>
          </p:cNvPr>
          <p:cNvCxnSpPr>
            <a:cxnSpLocks/>
          </p:cNvCxnSpPr>
          <p:nvPr/>
        </p:nvCxnSpPr>
        <p:spPr>
          <a:xfrm>
            <a:off x="2519280" y="3968568"/>
            <a:ext cx="15486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77ECF93-13E9-B773-A8B2-64D54C9D61B7}"/>
              </a:ext>
            </a:extLst>
          </p:cNvPr>
          <p:cNvCxnSpPr>
            <a:cxnSpLocks/>
          </p:cNvCxnSpPr>
          <p:nvPr/>
        </p:nvCxnSpPr>
        <p:spPr>
          <a:xfrm>
            <a:off x="2519280" y="4379150"/>
            <a:ext cx="7743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20BF87-112F-05F4-E0B6-51D321FE68B4}"/>
              </a:ext>
            </a:extLst>
          </p:cNvPr>
          <p:cNvSpPr txBox="1"/>
          <p:nvPr/>
        </p:nvSpPr>
        <p:spPr>
          <a:xfrm>
            <a:off x="6471598" y="4115073"/>
            <a:ext cx="4553732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15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추가된 필드에 대한 설명</a:t>
            </a:r>
            <a:endParaRPr lang="en-US" altLang="ko-KR" sz="1600" b="1" spc="-15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59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911</Words>
  <Application>Microsoft Office PowerPoint</Application>
  <PresentationFormat>화면 슬라이드 쇼(4:3)</PresentationFormat>
  <Paragraphs>152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신주용</cp:lastModifiedBy>
  <cp:revision>14</cp:revision>
  <dcterms:created xsi:type="dcterms:W3CDTF">2016-11-03T20:47:04Z</dcterms:created>
  <dcterms:modified xsi:type="dcterms:W3CDTF">2022-09-25T06:59:04Z</dcterms:modified>
</cp:coreProperties>
</file>