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60" r:id="rId3"/>
    <p:sldId id="287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259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1118D7-3AA1-4604-8668-E580A514E17C}" v="532" dt="2022-11-12T07:47:48.863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1914" y="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신 주용" userId="ce306e5e72bceba6" providerId="LiveId" clId="{5EF46799-A817-4367-B5CF-6D65076B6054}"/>
    <pc:docChg chg="undo redo custSel addSld delSld modSld sldOrd">
      <pc:chgData name="신 주용" userId="ce306e5e72bceba6" providerId="LiveId" clId="{5EF46799-A817-4367-B5CF-6D65076B6054}" dt="2022-09-25T06:59:02.988" v="9353" actId="1036"/>
      <pc:docMkLst>
        <pc:docMk/>
      </pc:docMkLst>
      <pc:sldChg chg="modSp mod">
        <pc:chgData name="신 주용" userId="ce306e5e72bceba6" providerId="LiveId" clId="{5EF46799-A817-4367-B5CF-6D65076B6054}" dt="2022-09-23T01:11:07.438" v="7" actId="20577"/>
        <pc:sldMkLst>
          <pc:docMk/>
          <pc:sldMk cId="0" sldId="257"/>
        </pc:sldMkLst>
        <pc:spChg chg="mod">
          <ac:chgData name="신 주용" userId="ce306e5e72bceba6" providerId="LiveId" clId="{5EF46799-A817-4367-B5CF-6D65076B6054}" dt="2022-09-23T01:11:07.438" v="7" actId="20577"/>
          <ac:spMkLst>
            <pc:docMk/>
            <pc:sldMk cId="0" sldId="257"/>
            <ac:spMk id="2" creationId="{00000000-0000-0000-0000-000000000000}"/>
          </ac:spMkLst>
        </pc:spChg>
      </pc:sldChg>
      <pc:sldChg chg="addSp modSp mod">
        <pc:chgData name="신 주용" userId="ce306e5e72bceba6" providerId="LiveId" clId="{5EF46799-A817-4367-B5CF-6D65076B6054}" dt="2022-09-25T06:59:02.988" v="9353" actId="1036"/>
        <pc:sldMkLst>
          <pc:docMk/>
          <pc:sldMk cId="0" sldId="260"/>
        </pc:sldMkLst>
        <pc:spChg chg="add mod">
          <ac:chgData name="신 주용" userId="ce306e5e72bceba6" providerId="LiveId" clId="{5EF46799-A817-4367-B5CF-6D65076B6054}" dt="2022-09-25T06:59:02.988" v="9353" actId="1036"/>
          <ac:spMkLst>
            <pc:docMk/>
            <pc:sldMk cId="0" sldId="260"/>
            <ac:spMk id="3" creationId="{DC4A6CD8-4031-7F21-C831-51259C5F7371}"/>
          </ac:spMkLst>
        </pc:spChg>
        <pc:spChg chg="mod">
          <ac:chgData name="신 주용" userId="ce306e5e72bceba6" providerId="LiveId" clId="{5EF46799-A817-4367-B5CF-6D65076B6054}" dt="2022-09-23T01:11:17.134" v="13"/>
          <ac:spMkLst>
            <pc:docMk/>
            <pc:sldMk cId="0" sldId="260"/>
            <ac:spMk id="7" creationId="{00000000-0000-0000-0000-000000000000}"/>
          </ac:spMkLst>
        </pc:spChg>
        <pc:spChg chg="mod">
          <ac:chgData name="신 주용" userId="ce306e5e72bceba6" providerId="LiveId" clId="{5EF46799-A817-4367-B5CF-6D65076B6054}" dt="2022-09-25T06:59:00.111" v="9351" actId="1036"/>
          <ac:spMkLst>
            <pc:docMk/>
            <pc:sldMk cId="0" sldId="260"/>
            <ac:spMk id="8" creationId="{7FB5A5FF-8CBD-F533-3104-80C61D78EDDD}"/>
          </ac:spMkLst>
        </pc:spChg>
      </pc:sldChg>
      <pc:sldChg chg="addSp delSp modSp mod">
        <pc:chgData name="신 주용" userId="ce306e5e72bceba6" providerId="LiveId" clId="{5EF46799-A817-4367-B5CF-6D65076B6054}" dt="2022-09-25T06:55:52.389" v="9259"/>
        <pc:sldMkLst>
          <pc:docMk/>
          <pc:sldMk cId="0" sldId="287"/>
        </pc:sldMkLst>
        <pc:spChg chg="mod">
          <ac:chgData name="신 주용" userId="ce306e5e72bceba6" providerId="LiveId" clId="{5EF46799-A817-4367-B5CF-6D65076B6054}" dt="2022-09-23T01:12:58.242" v="31" actId="1076"/>
          <ac:spMkLst>
            <pc:docMk/>
            <pc:sldMk cId="0" sldId="287"/>
            <ac:spMk id="2" creationId="{00000000-0000-0000-0000-000000000000}"/>
          </ac:spMkLst>
        </pc:spChg>
        <pc:spChg chg="add del">
          <ac:chgData name="신 주용" userId="ce306e5e72bceba6" providerId="LiveId" clId="{5EF46799-A817-4367-B5CF-6D65076B6054}" dt="2022-09-23T01:11:45.146" v="21" actId="478"/>
          <ac:spMkLst>
            <pc:docMk/>
            <pc:sldMk cId="0" sldId="287"/>
            <ac:spMk id="6" creationId="{7EE91B8A-30CA-D2A5-87AD-741EB7A0E7A8}"/>
          </ac:spMkLst>
        </pc:spChg>
        <pc:spChg chg="mod">
          <ac:chgData name="신 주용" userId="ce306e5e72bceba6" providerId="LiveId" clId="{5EF46799-A817-4367-B5CF-6D65076B6054}" dt="2022-09-25T06:55:52.389" v="9259"/>
          <ac:spMkLst>
            <pc:docMk/>
            <pc:sldMk cId="0" sldId="287"/>
            <ac:spMk id="8" creationId="{00000000-0000-0000-0000-000000000000}"/>
          </ac:spMkLst>
        </pc:spChg>
        <pc:spChg chg="add mod">
          <ac:chgData name="신 주용" userId="ce306e5e72bceba6" providerId="LiveId" clId="{5EF46799-A817-4367-B5CF-6D65076B6054}" dt="2022-09-23T01:29:18.383" v="859" actId="20577"/>
          <ac:spMkLst>
            <pc:docMk/>
            <pc:sldMk cId="0" sldId="287"/>
            <ac:spMk id="15" creationId="{64C3036C-1D44-A9CE-DA5E-6CB0FB98084E}"/>
          </ac:spMkLst>
        </pc:spChg>
        <pc:spChg chg="mod">
          <ac:chgData name="신 주용" userId="ce306e5e72bceba6" providerId="LiveId" clId="{5EF46799-A817-4367-B5CF-6D65076B6054}" dt="2022-09-23T01:22:20.226" v="669" actId="20577"/>
          <ac:spMkLst>
            <pc:docMk/>
            <pc:sldMk cId="0" sldId="287"/>
            <ac:spMk id="17" creationId="{35D52DAA-FAFC-1BB1-C88F-C695A0C14E64}"/>
          </ac:spMkLst>
        </pc:spChg>
        <pc:picChg chg="del">
          <ac:chgData name="신 주용" userId="ce306e5e72bceba6" providerId="LiveId" clId="{5EF46799-A817-4367-B5CF-6D65076B6054}" dt="2022-09-23T01:11:31.219" v="19" actId="478"/>
          <ac:picMkLst>
            <pc:docMk/>
            <pc:sldMk cId="0" sldId="287"/>
            <ac:picMk id="5" creationId="{4ED13146-2E3C-7697-DD26-166A5FF29994}"/>
          </ac:picMkLst>
        </pc:picChg>
        <pc:picChg chg="del">
          <ac:chgData name="신 주용" userId="ce306e5e72bceba6" providerId="LiveId" clId="{5EF46799-A817-4367-B5CF-6D65076B6054}" dt="2022-09-23T01:11:31.219" v="19" actId="478"/>
          <ac:picMkLst>
            <pc:docMk/>
            <pc:sldMk cId="0" sldId="287"/>
            <ac:picMk id="7" creationId="{C146A9A9-1911-31EF-2F3F-CE20DC748520}"/>
          </ac:picMkLst>
        </pc:picChg>
        <pc:picChg chg="add mod modCrop">
          <ac:chgData name="신 주용" userId="ce306e5e72bceba6" providerId="LiveId" clId="{5EF46799-A817-4367-B5CF-6D65076B6054}" dt="2022-09-23T01:20:20.430" v="394" actId="732"/>
          <ac:picMkLst>
            <pc:docMk/>
            <pc:sldMk cId="0" sldId="287"/>
            <ac:picMk id="11" creationId="{EA5EB47B-2519-4332-DF56-AE2CCEFFC068}"/>
          </ac:picMkLst>
        </pc:picChg>
        <pc:picChg chg="add mod">
          <ac:chgData name="신 주용" userId="ce306e5e72bceba6" providerId="LiveId" clId="{5EF46799-A817-4367-B5CF-6D65076B6054}" dt="2022-09-23T01:20:12.409" v="392" actId="1076"/>
          <ac:picMkLst>
            <pc:docMk/>
            <pc:sldMk cId="0" sldId="287"/>
            <ac:picMk id="14" creationId="{92D9A7C7-7E56-9DC6-71B9-112BC432BFDA}"/>
          </ac:picMkLst>
        </pc:picChg>
      </pc:sldChg>
      <pc:sldChg chg="addSp delSp modSp mod">
        <pc:chgData name="신 주용" userId="ce306e5e72bceba6" providerId="LiveId" clId="{5EF46799-A817-4367-B5CF-6D65076B6054}" dt="2022-09-25T06:55:57.873" v="9260"/>
        <pc:sldMkLst>
          <pc:docMk/>
          <pc:sldMk cId="2579491401" sldId="288"/>
        </pc:sldMkLst>
        <pc:spChg chg="mod">
          <ac:chgData name="신 주용" userId="ce306e5e72bceba6" providerId="LiveId" clId="{5EF46799-A817-4367-B5CF-6D65076B6054}" dt="2022-09-23T01:28:58.908" v="762" actId="1076"/>
          <ac:spMkLst>
            <pc:docMk/>
            <pc:sldMk cId="2579491401" sldId="288"/>
            <ac:spMk id="2" creationId="{00000000-0000-0000-0000-000000000000}"/>
          </ac:spMkLst>
        </pc:spChg>
        <pc:spChg chg="mod">
          <ac:chgData name="신 주용" userId="ce306e5e72bceba6" providerId="LiveId" clId="{5EF46799-A817-4367-B5CF-6D65076B6054}" dt="2022-09-25T06:55:57.873" v="9260"/>
          <ac:spMkLst>
            <pc:docMk/>
            <pc:sldMk cId="2579491401" sldId="288"/>
            <ac:spMk id="8" creationId="{00000000-0000-0000-0000-000000000000}"/>
          </ac:spMkLst>
        </pc:spChg>
        <pc:spChg chg="add mod">
          <ac:chgData name="신 주용" userId="ce306e5e72bceba6" providerId="LiveId" clId="{5EF46799-A817-4367-B5CF-6D65076B6054}" dt="2022-09-23T01:56:28.136" v="2473" actId="1036"/>
          <ac:spMkLst>
            <pc:docMk/>
            <pc:sldMk cId="2579491401" sldId="288"/>
            <ac:spMk id="10" creationId="{FD87E4A5-B24F-FC58-A2AA-477558850620}"/>
          </ac:spMkLst>
        </pc:spChg>
        <pc:spChg chg="add del mod">
          <ac:chgData name="신 주용" userId="ce306e5e72bceba6" providerId="LiveId" clId="{5EF46799-A817-4367-B5CF-6D65076B6054}" dt="2022-09-23T01:53:43.834" v="2380" actId="948"/>
          <ac:spMkLst>
            <pc:docMk/>
            <pc:sldMk cId="2579491401" sldId="288"/>
            <ac:spMk id="13" creationId="{5CC700AB-197C-F07E-310A-2F867704F640}"/>
          </ac:spMkLst>
        </pc:spChg>
        <pc:picChg chg="add mod">
          <ac:chgData name="신 주용" userId="ce306e5e72bceba6" providerId="LiveId" clId="{5EF46799-A817-4367-B5CF-6D65076B6054}" dt="2022-09-23T01:37:38.503" v="1497" actId="1036"/>
          <ac:picMkLst>
            <pc:docMk/>
            <pc:sldMk cId="2579491401" sldId="288"/>
            <ac:picMk id="5" creationId="{D8DA51C6-CDF3-3071-2749-4AA3EC861EB9}"/>
          </ac:picMkLst>
        </pc:picChg>
        <pc:picChg chg="add del">
          <ac:chgData name="신 주용" userId="ce306e5e72bceba6" providerId="LiveId" clId="{5EF46799-A817-4367-B5CF-6D65076B6054}" dt="2022-09-23T01:27:20.606" v="742" actId="478"/>
          <ac:picMkLst>
            <pc:docMk/>
            <pc:sldMk cId="2579491401" sldId="288"/>
            <ac:picMk id="6" creationId="{DD34CDEA-CA67-08DB-46CD-5EE07EC2F8B5}"/>
          </ac:picMkLst>
        </pc:picChg>
        <pc:picChg chg="add mod">
          <ac:chgData name="신 주용" userId="ce306e5e72bceba6" providerId="LiveId" clId="{5EF46799-A817-4367-B5CF-6D65076B6054}" dt="2022-09-23T01:37:38.503" v="1497" actId="1036"/>
          <ac:picMkLst>
            <pc:docMk/>
            <pc:sldMk cId="2579491401" sldId="288"/>
            <ac:picMk id="7" creationId="{570A3E86-E07B-3846-04B2-2250D24CD6E0}"/>
          </ac:picMkLst>
        </pc:picChg>
        <pc:picChg chg="add del">
          <ac:chgData name="신 주용" userId="ce306e5e72bceba6" providerId="LiveId" clId="{5EF46799-A817-4367-B5CF-6D65076B6054}" dt="2022-09-23T01:27:20.606" v="742" actId="478"/>
          <ac:picMkLst>
            <pc:docMk/>
            <pc:sldMk cId="2579491401" sldId="288"/>
            <ac:picMk id="11" creationId="{6D44258D-170F-129C-A121-FF1A442B345C}"/>
          </ac:picMkLst>
        </pc:picChg>
      </pc:sldChg>
      <pc:sldChg chg="del">
        <pc:chgData name="신 주용" userId="ce306e5e72bceba6" providerId="LiveId" clId="{5EF46799-A817-4367-B5CF-6D65076B6054}" dt="2022-09-23T01:59:01.149" v="2638" actId="47"/>
        <pc:sldMkLst>
          <pc:docMk/>
          <pc:sldMk cId="1745451812" sldId="289"/>
        </pc:sldMkLst>
      </pc:sldChg>
      <pc:sldChg chg="del">
        <pc:chgData name="신 주용" userId="ce306e5e72bceba6" providerId="LiveId" clId="{5EF46799-A817-4367-B5CF-6D65076B6054}" dt="2022-09-23T01:59:01.149" v="2638" actId="47"/>
        <pc:sldMkLst>
          <pc:docMk/>
          <pc:sldMk cId="3919498812" sldId="290"/>
        </pc:sldMkLst>
      </pc:sldChg>
      <pc:sldChg chg="addSp delSp modSp add mod">
        <pc:chgData name="신 주용" userId="ce306e5e72bceba6" providerId="LiveId" clId="{5EF46799-A817-4367-B5CF-6D65076B6054}" dt="2022-09-25T06:56:05.795" v="9263" actId="20577"/>
        <pc:sldMkLst>
          <pc:docMk/>
          <pc:sldMk cId="2451979313" sldId="291"/>
        </pc:sldMkLst>
        <pc:spChg chg="mod">
          <ac:chgData name="신 주용" userId="ce306e5e72bceba6" providerId="LiveId" clId="{5EF46799-A817-4367-B5CF-6D65076B6054}" dt="2022-09-23T01:57:50.530" v="2606" actId="1037"/>
          <ac:spMkLst>
            <pc:docMk/>
            <pc:sldMk cId="2451979313" sldId="291"/>
            <ac:spMk id="2" creationId="{00000000-0000-0000-0000-000000000000}"/>
          </ac:spMkLst>
        </pc:spChg>
        <pc:spChg chg="mod">
          <ac:chgData name="신 주용" userId="ce306e5e72bceba6" providerId="LiveId" clId="{5EF46799-A817-4367-B5CF-6D65076B6054}" dt="2022-09-25T06:56:04.531" v="9261"/>
          <ac:spMkLst>
            <pc:docMk/>
            <pc:sldMk cId="2451979313" sldId="291"/>
            <ac:spMk id="8" creationId="{00000000-0000-0000-0000-000000000000}"/>
          </ac:spMkLst>
        </pc:spChg>
        <pc:spChg chg="mod">
          <ac:chgData name="신 주용" userId="ce306e5e72bceba6" providerId="LiveId" clId="{5EF46799-A817-4367-B5CF-6D65076B6054}" dt="2022-09-25T06:56:05.795" v="9263" actId="20577"/>
          <ac:spMkLst>
            <pc:docMk/>
            <pc:sldMk cId="2451979313" sldId="291"/>
            <ac:spMk id="9" creationId="{00000000-0000-0000-0000-000000000000}"/>
          </ac:spMkLst>
        </pc:spChg>
        <pc:spChg chg="add mod">
          <ac:chgData name="신 주용" userId="ce306e5e72bceba6" providerId="LiveId" clId="{5EF46799-A817-4367-B5CF-6D65076B6054}" dt="2022-09-23T01:58:54.219" v="2637" actId="20577"/>
          <ac:spMkLst>
            <pc:docMk/>
            <pc:sldMk cId="2451979313" sldId="291"/>
            <ac:spMk id="10" creationId="{8C632A66-A99D-0769-74A4-49FB49C7B5C9}"/>
          </ac:spMkLst>
        </pc:spChg>
        <pc:spChg chg="del mod">
          <ac:chgData name="신 주용" userId="ce306e5e72bceba6" providerId="LiveId" clId="{5EF46799-A817-4367-B5CF-6D65076B6054}" dt="2022-09-23T01:37:55.309" v="1508" actId="478"/>
          <ac:spMkLst>
            <pc:docMk/>
            <pc:sldMk cId="2451979313" sldId="291"/>
            <ac:spMk id="13" creationId="{5CC700AB-197C-F07E-310A-2F867704F640}"/>
          </ac:spMkLst>
        </pc:spChg>
        <pc:picChg chg="del">
          <ac:chgData name="신 주용" userId="ce306e5e72bceba6" providerId="LiveId" clId="{5EF46799-A817-4367-B5CF-6D65076B6054}" dt="2022-09-23T01:33:43.960" v="1120" actId="478"/>
          <ac:picMkLst>
            <pc:docMk/>
            <pc:sldMk cId="2451979313" sldId="291"/>
            <ac:picMk id="5" creationId="{D8DA51C6-CDF3-3071-2749-4AA3EC861EB9}"/>
          </ac:picMkLst>
        </pc:picChg>
        <pc:picChg chg="add del mod">
          <ac:chgData name="신 주용" userId="ce306e5e72bceba6" providerId="LiveId" clId="{5EF46799-A817-4367-B5CF-6D65076B6054}" dt="2022-09-23T01:37:53.139" v="1507" actId="478"/>
          <ac:picMkLst>
            <pc:docMk/>
            <pc:sldMk cId="2451979313" sldId="291"/>
            <ac:picMk id="6" creationId="{0FDB710C-2BF2-F2C0-07E9-413973D61553}"/>
          </ac:picMkLst>
        </pc:picChg>
        <pc:picChg chg="add mod modCrop">
          <ac:chgData name="신 주용" userId="ce306e5e72bceba6" providerId="LiveId" clId="{5EF46799-A817-4367-B5CF-6D65076B6054}" dt="2022-09-23T01:58:50.386" v="2636" actId="1035"/>
          <ac:picMkLst>
            <pc:docMk/>
            <pc:sldMk cId="2451979313" sldId="291"/>
            <ac:picMk id="7" creationId="{75509DAD-0C46-2786-C6BA-2BF910A0207D}"/>
          </ac:picMkLst>
        </pc:picChg>
      </pc:sldChg>
      <pc:sldChg chg="addSp delSp modSp add mod">
        <pc:chgData name="신 주용" userId="ce306e5e72bceba6" providerId="LiveId" clId="{5EF46799-A817-4367-B5CF-6D65076B6054}" dt="2022-09-25T06:56:41.213" v="9272"/>
        <pc:sldMkLst>
          <pc:docMk/>
          <pc:sldMk cId="2046519379" sldId="292"/>
        </pc:sldMkLst>
        <pc:spChg chg="mod">
          <ac:chgData name="신 주용" userId="ce306e5e72bceba6" providerId="LiveId" clId="{5EF46799-A817-4367-B5CF-6D65076B6054}" dt="2022-09-25T06:56:41.213" v="9272"/>
          <ac:spMkLst>
            <pc:docMk/>
            <pc:sldMk cId="2046519379" sldId="292"/>
            <ac:spMk id="8" creationId="{00000000-0000-0000-0000-000000000000}"/>
          </ac:spMkLst>
        </pc:spChg>
        <pc:spChg chg="mod">
          <ac:chgData name="신 주용" userId="ce306e5e72bceba6" providerId="LiveId" clId="{5EF46799-A817-4367-B5CF-6D65076B6054}" dt="2022-09-25T06:56:19.013" v="9268" actId="20577"/>
          <ac:spMkLst>
            <pc:docMk/>
            <pc:sldMk cId="2046519379" sldId="292"/>
            <ac:spMk id="9" creationId="{00000000-0000-0000-0000-000000000000}"/>
          </ac:spMkLst>
        </pc:spChg>
        <pc:spChg chg="mod">
          <ac:chgData name="신 주용" userId="ce306e5e72bceba6" providerId="LiveId" clId="{5EF46799-A817-4367-B5CF-6D65076B6054}" dt="2022-09-23T07:31:33.797" v="2867" actId="1035"/>
          <ac:spMkLst>
            <pc:docMk/>
            <pc:sldMk cId="2046519379" sldId="292"/>
            <ac:spMk id="10" creationId="{8C632A66-A99D-0769-74A4-49FB49C7B5C9}"/>
          </ac:spMkLst>
        </pc:spChg>
        <pc:picChg chg="add mod">
          <ac:chgData name="신 주용" userId="ce306e5e72bceba6" providerId="LiveId" clId="{5EF46799-A817-4367-B5CF-6D65076B6054}" dt="2022-09-23T07:28:24.503" v="2854" actId="1036"/>
          <ac:picMkLst>
            <pc:docMk/>
            <pc:sldMk cId="2046519379" sldId="292"/>
            <ac:picMk id="5" creationId="{E48CCE44-3ADF-A6E6-AFD4-29A4C55347A1}"/>
          </ac:picMkLst>
        </pc:picChg>
        <pc:picChg chg="del">
          <ac:chgData name="신 주용" userId="ce306e5e72bceba6" providerId="LiveId" clId="{5EF46799-A817-4367-B5CF-6D65076B6054}" dt="2022-09-23T07:25:12.395" v="2640" actId="478"/>
          <ac:picMkLst>
            <pc:docMk/>
            <pc:sldMk cId="2046519379" sldId="292"/>
            <ac:picMk id="7" creationId="{75509DAD-0C46-2786-C6BA-2BF910A0207D}"/>
          </ac:picMkLst>
        </pc:picChg>
      </pc:sldChg>
      <pc:sldChg chg="addSp delSp modSp add del mod">
        <pc:chgData name="신 주용" userId="ce306e5e72bceba6" providerId="LiveId" clId="{5EF46799-A817-4367-B5CF-6D65076B6054}" dt="2022-09-23T08:10:31.111" v="5340" actId="47"/>
        <pc:sldMkLst>
          <pc:docMk/>
          <pc:sldMk cId="235157416" sldId="293"/>
        </pc:sldMkLst>
        <pc:spChg chg="mod">
          <ac:chgData name="신 주용" userId="ce306e5e72bceba6" providerId="LiveId" clId="{5EF46799-A817-4367-B5CF-6D65076B6054}" dt="2022-09-23T07:44:38.511" v="3616" actId="1076"/>
          <ac:spMkLst>
            <pc:docMk/>
            <pc:sldMk cId="235157416" sldId="293"/>
            <ac:spMk id="2" creationId="{00000000-0000-0000-0000-000000000000}"/>
          </ac:spMkLst>
        </pc:spChg>
        <pc:spChg chg="del">
          <ac:chgData name="신 주용" userId="ce306e5e72bceba6" providerId="LiveId" clId="{5EF46799-A817-4367-B5CF-6D65076B6054}" dt="2022-09-23T07:31:25.790" v="2862" actId="478"/>
          <ac:spMkLst>
            <pc:docMk/>
            <pc:sldMk cId="235157416" sldId="293"/>
            <ac:spMk id="10" creationId="{8C632A66-A99D-0769-74A4-49FB49C7B5C9}"/>
          </ac:spMkLst>
        </pc:spChg>
        <pc:spChg chg="add mod">
          <ac:chgData name="신 주용" userId="ce306e5e72bceba6" providerId="LiveId" clId="{5EF46799-A817-4367-B5CF-6D65076B6054}" dt="2022-09-23T07:58:41.387" v="4834" actId="1036"/>
          <ac:spMkLst>
            <pc:docMk/>
            <pc:sldMk cId="235157416" sldId="293"/>
            <ac:spMk id="13" creationId="{07C99A76-3898-885C-0FF5-ADF495FF2D50}"/>
          </ac:spMkLst>
        </pc:spChg>
        <pc:graphicFrameChg chg="add mod modGraphic">
          <ac:chgData name="신 주용" userId="ce306e5e72bceba6" providerId="LiveId" clId="{5EF46799-A817-4367-B5CF-6D65076B6054}" dt="2022-09-23T07:59:29.687" v="4850"/>
          <ac:graphicFrameMkLst>
            <pc:docMk/>
            <pc:sldMk cId="235157416" sldId="293"/>
            <ac:graphicFrameMk id="14" creationId="{4492ECC1-D112-BBFD-257A-F567783D55A6}"/>
          </ac:graphicFrameMkLst>
        </pc:graphicFrameChg>
        <pc:picChg chg="del">
          <ac:chgData name="신 주용" userId="ce306e5e72bceba6" providerId="LiveId" clId="{5EF46799-A817-4367-B5CF-6D65076B6054}" dt="2022-09-23T07:29:53.368" v="2856" actId="478"/>
          <ac:picMkLst>
            <pc:docMk/>
            <pc:sldMk cId="235157416" sldId="293"/>
            <ac:picMk id="5" creationId="{E48CCE44-3ADF-A6E6-AFD4-29A4C55347A1}"/>
          </ac:picMkLst>
        </pc:picChg>
        <pc:picChg chg="add mod modCrop">
          <ac:chgData name="신 주용" userId="ce306e5e72bceba6" providerId="LiveId" clId="{5EF46799-A817-4367-B5CF-6D65076B6054}" dt="2022-09-23T07:58:19.813" v="4819" actId="1035"/>
          <ac:picMkLst>
            <pc:docMk/>
            <pc:sldMk cId="235157416" sldId="293"/>
            <ac:picMk id="6" creationId="{0A4A51A5-4C2A-B55D-FE68-26E3A6DB598C}"/>
          </ac:picMkLst>
        </pc:picChg>
        <pc:picChg chg="add del">
          <ac:chgData name="신 주용" userId="ce306e5e72bceba6" providerId="LiveId" clId="{5EF46799-A817-4367-B5CF-6D65076B6054}" dt="2022-09-23T07:30:45.343" v="2860" actId="22"/>
          <ac:picMkLst>
            <pc:docMk/>
            <pc:sldMk cId="235157416" sldId="293"/>
            <ac:picMk id="11" creationId="{E7BE464E-C350-82B4-64D0-E2AC71BC3C5A}"/>
          </ac:picMkLst>
        </pc:picChg>
      </pc:sldChg>
      <pc:sldChg chg="addSp delSp modSp add mod">
        <pc:chgData name="신 주용" userId="ce306e5e72bceba6" providerId="LiveId" clId="{5EF46799-A817-4367-B5CF-6D65076B6054}" dt="2022-09-25T06:56:31.801" v="9271"/>
        <pc:sldMkLst>
          <pc:docMk/>
          <pc:sldMk cId="2729144632" sldId="294"/>
        </pc:sldMkLst>
        <pc:spChg chg="mod">
          <ac:chgData name="신 주용" userId="ce306e5e72bceba6" providerId="LiveId" clId="{5EF46799-A817-4367-B5CF-6D65076B6054}" dt="2022-09-25T06:56:31.801" v="9271"/>
          <ac:spMkLst>
            <pc:docMk/>
            <pc:sldMk cId="2729144632" sldId="294"/>
            <ac:spMk id="8" creationId="{00000000-0000-0000-0000-000000000000}"/>
          </ac:spMkLst>
        </pc:spChg>
        <pc:spChg chg="mod">
          <ac:chgData name="신 주용" userId="ce306e5e72bceba6" providerId="LiveId" clId="{5EF46799-A817-4367-B5CF-6D65076B6054}" dt="2022-09-25T06:56:21.380" v="9270" actId="20577"/>
          <ac:spMkLst>
            <pc:docMk/>
            <pc:sldMk cId="2729144632" sldId="294"/>
            <ac:spMk id="9" creationId="{00000000-0000-0000-0000-000000000000}"/>
          </ac:spMkLst>
        </pc:spChg>
        <pc:spChg chg="add del mod">
          <ac:chgData name="신 주용" userId="ce306e5e72bceba6" providerId="LiveId" clId="{5EF46799-A817-4367-B5CF-6D65076B6054}" dt="2022-09-23T08:03:26.107" v="5063" actId="22"/>
          <ac:spMkLst>
            <pc:docMk/>
            <pc:sldMk cId="2729144632" sldId="294"/>
            <ac:spMk id="10" creationId="{BDC042C4-5DCC-F9D0-94F9-746B7A2F18A0}"/>
          </ac:spMkLst>
        </pc:spChg>
        <pc:spChg chg="mod ord">
          <ac:chgData name="신 주용" userId="ce306e5e72bceba6" providerId="LiveId" clId="{5EF46799-A817-4367-B5CF-6D65076B6054}" dt="2022-09-25T06:17:11.886" v="6654" actId="1036"/>
          <ac:spMkLst>
            <pc:docMk/>
            <pc:sldMk cId="2729144632" sldId="294"/>
            <ac:spMk id="13" creationId="{07C99A76-3898-885C-0FF5-ADF495FF2D50}"/>
          </ac:spMkLst>
        </pc:spChg>
        <pc:spChg chg="add mod">
          <ac:chgData name="신 주용" userId="ce306e5e72bceba6" providerId="LiveId" clId="{5EF46799-A817-4367-B5CF-6D65076B6054}" dt="2022-09-25T06:17:11.886" v="6654" actId="1036"/>
          <ac:spMkLst>
            <pc:docMk/>
            <pc:sldMk cId="2729144632" sldId="294"/>
            <ac:spMk id="18" creationId="{03698162-6F25-97E3-D348-ED250940934E}"/>
          </ac:spMkLst>
        </pc:spChg>
        <pc:spChg chg="add mod">
          <ac:chgData name="신 주용" userId="ce306e5e72bceba6" providerId="LiveId" clId="{5EF46799-A817-4367-B5CF-6D65076B6054}" dt="2022-09-25T06:17:11.886" v="6654" actId="1036"/>
          <ac:spMkLst>
            <pc:docMk/>
            <pc:sldMk cId="2729144632" sldId="294"/>
            <ac:spMk id="20" creationId="{26370F98-BD5F-91FB-A3A5-0860324A03B3}"/>
          </ac:spMkLst>
        </pc:spChg>
        <pc:graphicFrameChg chg="mod modGraphic">
          <ac:chgData name="신 주용" userId="ce306e5e72bceba6" providerId="LiveId" clId="{5EF46799-A817-4367-B5CF-6D65076B6054}" dt="2022-09-25T06:33:02.741" v="7765"/>
          <ac:graphicFrameMkLst>
            <pc:docMk/>
            <pc:sldMk cId="2729144632" sldId="294"/>
            <ac:graphicFrameMk id="14" creationId="{4492ECC1-D112-BBFD-257A-F567783D55A6}"/>
          </ac:graphicFrameMkLst>
        </pc:graphicFrameChg>
        <pc:picChg chg="add mod">
          <ac:chgData name="신 주용" userId="ce306e5e72bceba6" providerId="LiveId" clId="{5EF46799-A817-4367-B5CF-6D65076B6054}" dt="2022-09-25T06:17:11.886" v="6654" actId="1036"/>
          <ac:picMkLst>
            <pc:docMk/>
            <pc:sldMk cId="2729144632" sldId="294"/>
            <ac:picMk id="5" creationId="{869FA83B-51D7-0E0A-B528-0D1BAD3A6AEC}"/>
          </ac:picMkLst>
        </pc:picChg>
        <pc:picChg chg="del">
          <ac:chgData name="신 주용" userId="ce306e5e72bceba6" providerId="LiveId" clId="{5EF46799-A817-4367-B5CF-6D65076B6054}" dt="2022-09-23T08:00:51.855" v="4868" actId="478"/>
          <ac:picMkLst>
            <pc:docMk/>
            <pc:sldMk cId="2729144632" sldId="294"/>
            <ac:picMk id="6" creationId="{0A4A51A5-4C2A-B55D-FE68-26E3A6DB598C}"/>
          </ac:picMkLst>
        </pc:picChg>
        <pc:cxnChg chg="add del">
          <ac:chgData name="신 주용" userId="ce306e5e72bceba6" providerId="LiveId" clId="{5EF46799-A817-4367-B5CF-6D65076B6054}" dt="2022-09-23T08:04:48.380" v="5089" actId="11529"/>
          <ac:cxnSpMkLst>
            <pc:docMk/>
            <pc:sldMk cId="2729144632" sldId="294"/>
            <ac:cxnSpMk id="15" creationId="{4A12F232-E69B-F3E9-4CDC-07718215EBF0}"/>
          </ac:cxnSpMkLst>
        </pc:cxnChg>
        <pc:cxnChg chg="add del">
          <ac:chgData name="신 주용" userId="ce306e5e72bceba6" providerId="LiveId" clId="{5EF46799-A817-4367-B5CF-6D65076B6054}" dt="2022-09-23T08:05:06.931" v="5091" actId="11529"/>
          <ac:cxnSpMkLst>
            <pc:docMk/>
            <pc:sldMk cId="2729144632" sldId="294"/>
            <ac:cxnSpMk id="17" creationId="{B3ADD9A9-FBE8-CDD8-081F-297955303625}"/>
          </ac:cxnSpMkLst>
        </pc:cxnChg>
      </pc:sldChg>
      <pc:sldChg chg="addSp delSp modSp add mod">
        <pc:chgData name="신 주용" userId="ce306e5e72bceba6" providerId="LiveId" clId="{5EF46799-A817-4367-B5CF-6D65076B6054}" dt="2022-09-25T06:56:59.741" v="9299" actId="20577"/>
        <pc:sldMkLst>
          <pc:docMk/>
          <pc:sldMk cId="254189946" sldId="295"/>
        </pc:sldMkLst>
        <pc:spChg chg="mod">
          <ac:chgData name="신 주용" userId="ce306e5e72bceba6" providerId="LiveId" clId="{5EF46799-A817-4367-B5CF-6D65076B6054}" dt="2022-09-25T05:32:24.499" v="5348" actId="1076"/>
          <ac:spMkLst>
            <pc:docMk/>
            <pc:sldMk cId="254189946" sldId="295"/>
            <ac:spMk id="2" creationId="{00000000-0000-0000-0000-000000000000}"/>
          </ac:spMkLst>
        </pc:spChg>
        <pc:spChg chg="mod">
          <ac:chgData name="신 주용" userId="ce306e5e72bceba6" providerId="LiveId" clId="{5EF46799-A817-4367-B5CF-6D65076B6054}" dt="2022-09-25T06:56:47.140" v="9273"/>
          <ac:spMkLst>
            <pc:docMk/>
            <pc:sldMk cId="254189946" sldId="295"/>
            <ac:spMk id="8" creationId="{00000000-0000-0000-0000-000000000000}"/>
          </ac:spMkLst>
        </pc:spChg>
        <pc:spChg chg="mod">
          <ac:chgData name="신 주용" userId="ce306e5e72bceba6" providerId="LiveId" clId="{5EF46799-A817-4367-B5CF-6D65076B6054}" dt="2022-09-25T06:56:59.741" v="9299" actId="20577"/>
          <ac:spMkLst>
            <pc:docMk/>
            <pc:sldMk cId="254189946" sldId="295"/>
            <ac:spMk id="9" creationId="{00000000-0000-0000-0000-000000000000}"/>
          </ac:spMkLst>
        </pc:spChg>
        <pc:spChg chg="add del mod">
          <ac:chgData name="신 주용" userId="ce306e5e72bceba6" providerId="LiveId" clId="{5EF46799-A817-4367-B5CF-6D65076B6054}" dt="2022-09-25T05:40:13.499" v="6183" actId="22"/>
          <ac:spMkLst>
            <pc:docMk/>
            <pc:sldMk cId="254189946" sldId="295"/>
            <ac:spMk id="10" creationId="{C7875CDA-5799-4FF1-7E1B-7822ED29B710}"/>
          </ac:spMkLst>
        </pc:spChg>
        <pc:spChg chg="add del mod ord">
          <ac:chgData name="신 주용" userId="ce306e5e72bceba6" providerId="LiveId" clId="{5EF46799-A817-4367-B5CF-6D65076B6054}" dt="2022-09-25T05:44:13.692" v="6259" actId="1076"/>
          <ac:spMkLst>
            <pc:docMk/>
            <pc:sldMk cId="254189946" sldId="295"/>
            <ac:spMk id="13" creationId="{07C99A76-3898-885C-0FF5-ADF495FF2D50}"/>
          </ac:spMkLst>
        </pc:spChg>
        <pc:spChg chg="del">
          <ac:chgData name="신 주용" userId="ce306e5e72bceba6" providerId="LiveId" clId="{5EF46799-A817-4367-B5CF-6D65076B6054}" dt="2022-09-23T08:10:40.896" v="5344" actId="478"/>
          <ac:spMkLst>
            <pc:docMk/>
            <pc:sldMk cId="254189946" sldId="295"/>
            <ac:spMk id="18" creationId="{03698162-6F25-97E3-D348-ED250940934E}"/>
          </ac:spMkLst>
        </pc:spChg>
        <pc:grpChg chg="add mod">
          <ac:chgData name="신 주용" userId="ce306e5e72bceba6" providerId="LiveId" clId="{5EF46799-A817-4367-B5CF-6D65076B6054}" dt="2022-09-25T05:44:23.658" v="6267" actId="1035"/>
          <ac:grpSpMkLst>
            <pc:docMk/>
            <pc:sldMk cId="254189946" sldId="295"/>
            <ac:grpSpMk id="28" creationId="{64570360-C84B-D982-8144-E67D1AB8FA98}"/>
          </ac:grpSpMkLst>
        </pc:grpChg>
        <pc:grpChg chg="add mod">
          <ac:chgData name="신 주용" userId="ce306e5e72bceba6" providerId="LiveId" clId="{5EF46799-A817-4367-B5CF-6D65076B6054}" dt="2022-09-25T05:44:23.658" v="6267" actId="1035"/>
          <ac:grpSpMkLst>
            <pc:docMk/>
            <pc:sldMk cId="254189946" sldId="295"/>
            <ac:grpSpMk id="29" creationId="{762FBCBE-0FCD-C97B-A164-4A4271803725}"/>
          </ac:grpSpMkLst>
        </pc:grpChg>
        <pc:graphicFrameChg chg="del">
          <ac:chgData name="신 주용" userId="ce306e5e72bceba6" providerId="LiveId" clId="{5EF46799-A817-4367-B5CF-6D65076B6054}" dt="2022-09-23T08:16:10.569" v="5345" actId="478"/>
          <ac:graphicFrameMkLst>
            <pc:docMk/>
            <pc:sldMk cId="254189946" sldId="295"/>
            <ac:graphicFrameMk id="14" creationId="{4492ECC1-D112-BBFD-257A-F567783D55A6}"/>
          </ac:graphicFrameMkLst>
        </pc:graphicFrameChg>
        <pc:picChg chg="del">
          <ac:chgData name="신 주용" userId="ce306e5e72bceba6" providerId="LiveId" clId="{5EF46799-A817-4367-B5CF-6D65076B6054}" dt="2022-09-23T08:10:34.959" v="5341" actId="478"/>
          <ac:picMkLst>
            <pc:docMk/>
            <pc:sldMk cId="254189946" sldId="295"/>
            <ac:picMk id="5" creationId="{869FA83B-51D7-0E0A-B528-0D1BAD3A6AEC}"/>
          </ac:picMkLst>
        </pc:picChg>
        <pc:picChg chg="add del mod">
          <ac:chgData name="신 주용" userId="ce306e5e72bceba6" providerId="LiveId" clId="{5EF46799-A817-4367-B5CF-6D65076B6054}" dt="2022-09-25T05:42:15.417" v="6201" actId="478"/>
          <ac:picMkLst>
            <pc:docMk/>
            <pc:sldMk cId="254189946" sldId="295"/>
            <ac:picMk id="6" creationId="{2A3FF521-C193-C0A9-EBCF-5DF5EA9B64C3}"/>
          </ac:picMkLst>
        </pc:picChg>
        <pc:picChg chg="add mod">
          <ac:chgData name="신 주용" userId="ce306e5e72bceba6" providerId="LiveId" clId="{5EF46799-A817-4367-B5CF-6D65076B6054}" dt="2022-09-25T05:43:58.254" v="6255" actId="164"/>
          <ac:picMkLst>
            <pc:docMk/>
            <pc:sldMk cId="254189946" sldId="295"/>
            <ac:picMk id="15" creationId="{DB1CC6FA-EDC3-98B7-B9C5-02055C783E6E}"/>
          </ac:picMkLst>
        </pc:picChg>
        <pc:cxnChg chg="add mod">
          <ac:chgData name="신 주용" userId="ce306e5e72bceba6" providerId="LiveId" clId="{5EF46799-A817-4367-B5CF-6D65076B6054}" dt="2022-09-25T05:43:58.254" v="6255" actId="164"/>
          <ac:cxnSpMkLst>
            <pc:docMk/>
            <pc:sldMk cId="254189946" sldId="295"/>
            <ac:cxnSpMk id="17" creationId="{A1C0A8C4-6F2D-9197-4D81-19277171F6E9}"/>
          </ac:cxnSpMkLst>
        </pc:cxnChg>
        <pc:cxnChg chg="add mod">
          <ac:chgData name="신 주용" userId="ce306e5e72bceba6" providerId="LiveId" clId="{5EF46799-A817-4367-B5CF-6D65076B6054}" dt="2022-09-25T05:43:58.254" v="6255" actId="164"/>
          <ac:cxnSpMkLst>
            <pc:docMk/>
            <pc:sldMk cId="254189946" sldId="295"/>
            <ac:cxnSpMk id="19" creationId="{71D50474-FC2A-9475-1F5A-AABF88295664}"/>
          </ac:cxnSpMkLst>
        </pc:cxnChg>
        <pc:cxnChg chg="add mod">
          <ac:chgData name="신 주용" userId="ce306e5e72bceba6" providerId="LiveId" clId="{5EF46799-A817-4367-B5CF-6D65076B6054}" dt="2022-09-25T05:43:58.254" v="6255" actId="164"/>
          <ac:cxnSpMkLst>
            <pc:docMk/>
            <pc:sldMk cId="254189946" sldId="295"/>
            <ac:cxnSpMk id="21" creationId="{FF495AA2-3396-6BDE-D50C-3056718C41AC}"/>
          </ac:cxnSpMkLst>
        </pc:cxnChg>
        <pc:cxnChg chg="add mod">
          <ac:chgData name="신 주용" userId="ce306e5e72bceba6" providerId="LiveId" clId="{5EF46799-A817-4367-B5CF-6D65076B6054}" dt="2022-09-25T05:43:58.254" v="6255" actId="164"/>
          <ac:cxnSpMkLst>
            <pc:docMk/>
            <pc:sldMk cId="254189946" sldId="295"/>
            <ac:cxnSpMk id="24" creationId="{0B4FCDDC-8522-BEF4-075A-3F566DA461DB}"/>
          </ac:cxnSpMkLst>
        </pc:cxnChg>
        <pc:cxnChg chg="add mod">
          <ac:chgData name="신 주용" userId="ce306e5e72bceba6" providerId="LiveId" clId="{5EF46799-A817-4367-B5CF-6D65076B6054}" dt="2022-09-25T05:44:10.827" v="6257" actId="164"/>
          <ac:cxnSpMkLst>
            <pc:docMk/>
            <pc:sldMk cId="254189946" sldId="295"/>
            <ac:cxnSpMk id="25" creationId="{27EC3550-3578-86CD-3E0A-CFD858E0BCD3}"/>
          </ac:cxnSpMkLst>
        </pc:cxnChg>
        <pc:cxnChg chg="add mod">
          <ac:chgData name="신 주용" userId="ce306e5e72bceba6" providerId="LiveId" clId="{5EF46799-A817-4367-B5CF-6D65076B6054}" dt="2022-09-25T05:44:10.827" v="6257" actId="164"/>
          <ac:cxnSpMkLst>
            <pc:docMk/>
            <pc:sldMk cId="254189946" sldId="295"/>
            <ac:cxnSpMk id="26" creationId="{C154F56D-D3B1-38DF-42FA-F6D64B5ECE08}"/>
          </ac:cxnSpMkLst>
        </pc:cxnChg>
        <pc:cxnChg chg="add mod">
          <ac:chgData name="신 주용" userId="ce306e5e72bceba6" providerId="LiveId" clId="{5EF46799-A817-4367-B5CF-6D65076B6054}" dt="2022-09-25T05:44:10.827" v="6257" actId="164"/>
          <ac:cxnSpMkLst>
            <pc:docMk/>
            <pc:sldMk cId="254189946" sldId="295"/>
            <ac:cxnSpMk id="27" creationId="{0CC19148-25BA-A77C-107B-2FAF5A1D2FC8}"/>
          </ac:cxnSpMkLst>
        </pc:cxnChg>
      </pc:sldChg>
      <pc:sldChg chg="addSp delSp modSp add del mod">
        <pc:chgData name="신 주용" userId="ce306e5e72bceba6" providerId="LiveId" clId="{5EF46799-A817-4367-B5CF-6D65076B6054}" dt="2022-09-23T08:09:41.201" v="5338" actId="47"/>
        <pc:sldMkLst>
          <pc:docMk/>
          <pc:sldMk cId="518271052" sldId="295"/>
        </pc:sldMkLst>
        <pc:spChg chg="add del mod">
          <ac:chgData name="신 주용" userId="ce306e5e72bceba6" providerId="LiveId" clId="{5EF46799-A817-4367-B5CF-6D65076B6054}" dt="2022-09-23T08:09:26.536" v="5328" actId="21"/>
          <ac:spMkLst>
            <pc:docMk/>
            <pc:sldMk cId="518271052" sldId="295"/>
            <ac:spMk id="6" creationId="{61DE528E-704D-198C-4576-3958EE4ABFC0}"/>
          </ac:spMkLst>
        </pc:spChg>
        <pc:spChg chg="add del mod">
          <ac:chgData name="신 주용" userId="ce306e5e72bceba6" providerId="LiveId" clId="{5EF46799-A817-4367-B5CF-6D65076B6054}" dt="2022-09-23T08:03:24.129" v="5059" actId="47"/>
          <ac:spMkLst>
            <pc:docMk/>
            <pc:sldMk cId="518271052" sldId="295"/>
            <ac:spMk id="13" creationId="{07C99A76-3898-885C-0FF5-ADF495FF2D50}"/>
          </ac:spMkLst>
        </pc:spChg>
        <pc:graphicFrameChg chg="del">
          <ac:chgData name="신 주용" userId="ce306e5e72bceba6" providerId="LiveId" clId="{5EF46799-A817-4367-B5CF-6D65076B6054}" dt="2022-09-23T08:01:26.787" v="4888" actId="478"/>
          <ac:graphicFrameMkLst>
            <pc:docMk/>
            <pc:sldMk cId="518271052" sldId="295"/>
            <ac:graphicFrameMk id="14" creationId="{4492ECC1-D112-BBFD-257A-F567783D55A6}"/>
          </ac:graphicFrameMkLst>
        </pc:graphicFrameChg>
        <pc:picChg chg="mod">
          <ac:chgData name="신 주용" userId="ce306e5e72bceba6" providerId="LiveId" clId="{5EF46799-A817-4367-B5CF-6D65076B6054}" dt="2022-09-23T08:09:20.151" v="5323" actId="1035"/>
          <ac:picMkLst>
            <pc:docMk/>
            <pc:sldMk cId="518271052" sldId="295"/>
            <ac:picMk id="5" creationId="{869FA83B-51D7-0E0A-B528-0D1BAD3A6AEC}"/>
          </ac:picMkLst>
        </pc:picChg>
      </pc:sldChg>
      <pc:sldChg chg="addSp delSp modSp add mod ord modClrScheme chgLayout">
        <pc:chgData name="신 주용" userId="ce306e5e72bceba6" providerId="LiveId" clId="{5EF46799-A817-4367-B5CF-6D65076B6054}" dt="2022-09-25T06:57:02.950" v="9301" actId="20577"/>
        <pc:sldMkLst>
          <pc:docMk/>
          <pc:sldMk cId="495590915" sldId="296"/>
        </pc:sldMkLst>
        <pc:spChg chg="mod">
          <ac:chgData name="신 주용" userId="ce306e5e72bceba6" providerId="LiveId" clId="{5EF46799-A817-4367-B5CF-6D65076B6054}" dt="2022-09-25T06:56:51.782" v="9296"/>
          <ac:spMkLst>
            <pc:docMk/>
            <pc:sldMk cId="495590915" sldId="296"/>
            <ac:spMk id="8" creationId="{00000000-0000-0000-0000-000000000000}"/>
          </ac:spMkLst>
        </pc:spChg>
        <pc:spChg chg="mod">
          <ac:chgData name="신 주용" userId="ce306e5e72bceba6" providerId="LiveId" clId="{5EF46799-A817-4367-B5CF-6D65076B6054}" dt="2022-09-25T06:57:02.950" v="9301" actId="20577"/>
          <ac:spMkLst>
            <pc:docMk/>
            <pc:sldMk cId="495590915" sldId="296"/>
            <ac:spMk id="9" creationId="{00000000-0000-0000-0000-000000000000}"/>
          </ac:spMkLst>
        </pc:spChg>
        <pc:spChg chg="add del mod">
          <ac:chgData name="신 주용" userId="ce306e5e72bceba6" providerId="LiveId" clId="{5EF46799-A817-4367-B5CF-6D65076B6054}" dt="2022-09-25T06:18:32.949" v="6660" actId="478"/>
          <ac:spMkLst>
            <pc:docMk/>
            <pc:sldMk cId="495590915" sldId="296"/>
            <ac:spMk id="11" creationId="{F1E3F0B6-E88F-54F5-2824-F147EA3E9FF1}"/>
          </ac:spMkLst>
        </pc:spChg>
        <pc:spChg chg="mod ord">
          <ac:chgData name="신 주용" userId="ce306e5e72bceba6" providerId="LiveId" clId="{5EF46799-A817-4367-B5CF-6D65076B6054}" dt="2022-09-25T06:18:42.658" v="6663" actId="166"/>
          <ac:spMkLst>
            <pc:docMk/>
            <pc:sldMk cId="495590915" sldId="296"/>
            <ac:spMk id="13" creationId="{07C99A76-3898-885C-0FF5-ADF495FF2D50}"/>
          </ac:spMkLst>
        </pc:spChg>
        <pc:spChg chg="add del mod ord">
          <ac:chgData name="신 주용" userId="ce306e5e72bceba6" providerId="LiveId" clId="{5EF46799-A817-4367-B5CF-6D65076B6054}" dt="2022-09-25T06:15:33.543" v="6641" actId="700"/>
          <ac:spMkLst>
            <pc:docMk/>
            <pc:sldMk cId="495590915" sldId="296"/>
            <ac:spMk id="15" creationId="{BBCE993B-5C44-4806-FF14-70D01A7DA4F9}"/>
          </ac:spMkLst>
        </pc:spChg>
        <pc:spChg chg="add del mod ord">
          <ac:chgData name="신 주용" userId="ce306e5e72bceba6" providerId="LiveId" clId="{5EF46799-A817-4367-B5CF-6D65076B6054}" dt="2022-09-25T06:15:33.543" v="6641" actId="700"/>
          <ac:spMkLst>
            <pc:docMk/>
            <pc:sldMk cId="495590915" sldId="296"/>
            <ac:spMk id="16" creationId="{CE2DF89B-B32A-00A1-A739-814F86850EA0}"/>
          </ac:spMkLst>
        </pc:spChg>
        <pc:spChg chg="del">
          <ac:chgData name="신 주용" userId="ce306e5e72bceba6" providerId="LiveId" clId="{5EF46799-A817-4367-B5CF-6D65076B6054}" dt="2022-09-25T05:45:31.741" v="6273" actId="478"/>
          <ac:spMkLst>
            <pc:docMk/>
            <pc:sldMk cId="495590915" sldId="296"/>
            <ac:spMk id="18" creationId="{03698162-6F25-97E3-D348-ED250940934E}"/>
          </ac:spMkLst>
        </pc:spChg>
        <pc:spChg chg="add del mod">
          <ac:chgData name="신 주용" userId="ce306e5e72bceba6" providerId="LiveId" clId="{5EF46799-A817-4367-B5CF-6D65076B6054}" dt="2022-09-25T06:27:02.978" v="7083" actId="478"/>
          <ac:spMkLst>
            <pc:docMk/>
            <pc:sldMk cId="495590915" sldId="296"/>
            <ac:spMk id="22" creationId="{F5642479-385D-676C-88BC-586609636C48}"/>
          </ac:spMkLst>
        </pc:spChg>
        <pc:spChg chg="add del mod">
          <ac:chgData name="신 주용" userId="ce306e5e72bceba6" providerId="LiveId" clId="{5EF46799-A817-4367-B5CF-6D65076B6054}" dt="2022-09-25T06:21:04.263" v="6738" actId="22"/>
          <ac:spMkLst>
            <pc:docMk/>
            <pc:sldMk cId="495590915" sldId="296"/>
            <ac:spMk id="24" creationId="{083EE558-DD09-EB8D-DFC2-BEC69AFEC0A5}"/>
          </ac:spMkLst>
        </pc:spChg>
        <pc:spChg chg="add del">
          <ac:chgData name="신 주용" userId="ce306e5e72bceba6" providerId="LiveId" clId="{5EF46799-A817-4367-B5CF-6D65076B6054}" dt="2022-09-25T06:21:05.335" v="6740" actId="22"/>
          <ac:spMkLst>
            <pc:docMk/>
            <pc:sldMk cId="495590915" sldId="296"/>
            <ac:spMk id="26" creationId="{75BD0F7D-105B-ECDA-8860-E3CCC5F37546}"/>
          </ac:spMkLst>
        </pc:spChg>
        <pc:spChg chg="add del mod">
          <ac:chgData name="신 주용" userId="ce306e5e72bceba6" providerId="LiveId" clId="{5EF46799-A817-4367-B5CF-6D65076B6054}" dt="2022-09-25T06:27:02.009" v="7082" actId="478"/>
          <ac:spMkLst>
            <pc:docMk/>
            <pc:sldMk cId="495590915" sldId="296"/>
            <ac:spMk id="27" creationId="{304FB23B-A1D6-D22B-B939-0CCA59D122AE}"/>
          </ac:spMkLst>
        </pc:spChg>
        <pc:spChg chg="add del mod">
          <ac:chgData name="신 주용" userId="ce306e5e72bceba6" providerId="LiveId" clId="{5EF46799-A817-4367-B5CF-6D65076B6054}" dt="2022-09-25T06:30:42.090" v="7552"/>
          <ac:spMkLst>
            <pc:docMk/>
            <pc:sldMk cId="495590915" sldId="296"/>
            <ac:spMk id="28" creationId="{8CBBA170-1427-0189-7476-10070B61DC59}"/>
          </ac:spMkLst>
        </pc:spChg>
        <pc:spChg chg="add del mod">
          <ac:chgData name="신 주용" userId="ce306e5e72bceba6" providerId="LiveId" clId="{5EF46799-A817-4367-B5CF-6D65076B6054}" dt="2022-09-25T06:25:58.103" v="7039" actId="478"/>
          <ac:spMkLst>
            <pc:docMk/>
            <pc:sldMk cId="495590915" sldId="296"/>
            <ac:spMk id="29" creationId="{DA6E120D-9FAB-C51B-45E8-5A3EF4C0F9CA}"/>
          </ac:spMkLst>
        </pc:spChg>
        <pc:spChg chg="add mod">
          <ac:chgData name="신 주용" userId="ce306e5e72bceba6" providerId="LiveId" clId="{5EF46799-A817-4367-B5CF-6D65076B6054}" dt="2022-09-25T06:37:09.785" v="8257" actId="1076"/>
          <ac:spMkLst>
            <pc:docMk/>
            <pc:sldMk cId="495590915" sldId="296"/>
            <ac:spMk id="40" creationId="{0020BF87-112F-05F4-E0B6-51D321FE68B4}"/>
          </ac:spMkLst>
        </pc:spChg>
        <pc:graphicFrameChg chg="del">
          <ac:chgData name="신 주용" userId="ce306e5e72bceba6" providerId="LiveId" clId="{5EF46799-A817-4367-B5CF-6D65076B6054}" dt="2022-09-25T05:51:26.541" v="6304" actId="478"/>
          <ac:graphicFrameMkLst>
            <pc:docMk/>
            <pc:sldMk cId="495590915" sldId="296"/>
            <ac:graphicFrameMk id="14" creationId="{4492ECC1-D112-BBFD-257A-F567783D55A6}"/>
          </ac:graphicFrameMkLst>
        </pc:graphicFrameChg>
        <pc:graphicFrameChg chg="add del mod">
          <ac:chgData name="신 주용" userId="ce306e5e72bceba6" providerId="LiveId" clId="{5EF46799-A817-4367-B5CF-6D65076B6054}" dt="2022-09-25T06:17:57.256" v="6655" actId="478"/>
          <ac:graphicFrameMkLst>
            <pc:docMk/>
            <pc:sldMk cId="495590915" sldId="296"/>
            <ac:graphicFrameMk id="17" creationId="{1143D2D9-0C2B-DE75-1D4C-AF2833A75715}"/>
          </ac:graphicFrameMkLst>
        </pc:graphicFrameChg>
        <pc:graphicFrameChg chg="add del mod modGraphic">
          <ac:chgData name="신 주용" userId="ce306e5e72bceba6" providerId="LiveId" clId="{5EF46799-A817-4367-B5CF-6D65076B6054}" dt="2022-09-25T06:25:42.269" v="7034" actId="478"/>
          <ac:graphicFrameMkLst>
            <pc:docMk/>
            <pc:sldMk cId="495590915" sldId="296"/>
            <ac:graphicFrameMk id="30" creationId="{0FBBFC21-C037-2455-0388-9F4C6C22935A}"/>
          </ac:graphicFrameMkLst>
        </pc:graphicFrameChg>
        <pc:graphicFrameChg chg="add mod modGraphic">
          <ac:chgData name="신 주용" userId="ce306e5e72bceba6" providerId="LiveId" clId="{5EF46799-A817-4367-B5CF-6D65076B6054}" dt="2022-09-25T06:37:06.269" v="8256" actId="1036"/>
          <ac:graphicFrameMkLst>
            <pc:docMk/>
            <pc:sldMk cId="495590915" sldId="296"/>
            <ac:graphicFrameMk id="31" creationId="{12B1E015-DA96-A678-B6A6-CB8C763548AA}"/>
          </ac:graphicFrameMkLst>
        </pc:graphicFrameChg>
        <pc:picChg chg="add del">
          <ac:chgData name="신 주용" userId="ce306e5e72bceba6" providerId="LiveId" clId="{5EF46799-A817-4367-B5CF-6D65076B6054}" dt="2022-09-25T05:45:32.788" v="6274" actId="478"/>
          <ac:picMkLst>
            <pc:docMk/>
            <pc:sldMk cId="495590915" sldId="296"/>
            <ac:picMk id="5" creationId="{869FA83B-51D7-0E0A-B528-0D1BAD3A6AEC}"/>
          </ac:picMkLst>
        </pc:picChg>
        <pc:picChg chg="add del mod">
          <ac:chgData name="신 주용" userId="ce306e5e72bceba6" providerId="LiveId" clId="{5EF46799-A817-4367-B5CF-6D65076B6054}" dt="2022-09-25T05:57:00.467" v="6308" actId="478"/>
          <ac:picMkLst>
            <pc:docMk/>
            <pc:sldMk cId="495590915" sldId="296"/>
            <ac:picMk id="6" creationId="{7DA668FF-CC43-416C-28B0-8A1DD1C6DF55}"/>
          </ac:picMkLst>
        </pc:picChg>
        <pc:picChg chg="add mod modCrop">
          <ac:chgData name="신 주용" userId="ce306e5e72bceba6" providerId="LiveId" clId="{5EF46799-A817-4367-B5CF-6D65076B6054}" dt="2022-09-25T06:18:15.577" v="6658" actId="732"/>
          <ac:picMkLst>
            <pc:docMk/>
            <pc:sldMk cId="495590915" sldId="296"/>
            <ac:picMk id="10" creationId="{9D2BB6D8-7307-17B6-852A-1433466854A1}"/>
          </ac:picMkLst>
        </pc:picChg>
        <pc:picChg chg="add mod modCrop">
          <ac:chgData name="신 주용" userId="ce306e5e72bceba6" providerId="LiveId" clId="{5EF46799-A817-4367-B5CF-6D65076B6054}" dt="2022-09-25T06:25:46.768" v="7035" actId="732"/>
          <ac:picMkLst>
            <pc:docMk/>
            <pc:sldMk cId="495590915" sldId="296"/>
            <ac:picMk id="20" creationId="{2107CCA5-6467-E63E-DC5A-BEDC3A257A71}"/>
          </ac:picMkLst>
        </pc:picChg>
        <pc:cxnChg chg="add mod">
          <ac:chgData name="신 주용" userId="ce306e5e72bceba6" providerId="LiveId" clId="{5EF46799-A817-4367-B5CF-6D65076B6054}" dt="2022-09-25T06:27:32.035" v="7094" actId="13822"/>
          <ac:cxnSpMkLst>
            <pc:docMk/>
            <pc:sldMk cId="495590915" sldId="296"/>
            <ac:cxnSpMk id="33" creationId="{630835D3-DD4B-CD93-109F-4148425DACEC}"/>
          </ac:cxnSpMkLst>
        </pc:cxnChg>
        <pc:cxnChg chg="add mod">
          <ac:chgData name="신 주용" userId="ce306e5e72bceba6" providerId="LiveId" clId="{5EF46799-A817-4367-B5CF-6D65076B6054}" dt="2022-09-25T06:27:40.394" v="7100" actId="14100"/>
          <ac:cxnSpMkLst>
            <pc:docMk/>
            <pc:sldMk cId="495590915" sldId="296"/>
            <ac:cxnSpMk id="34" creationId="{5F971910-C3FE-1C6B-5C3B-6AFBA46F8887}"/>
          </ac:cxnSpMkLst>
        </pc:cxnChg>
        <pc:cxnChg chg="add mod">
          <ac:chgData name="신 주용" userId="ce306e5e72bceba6" providerId="LiveId" clId="{5EF46799-A817-4367-B5CF-6D65076B6054}" dt="2022-09-25T06:27:48.900" v="7108" actId="14100"/>
          <ac:cxnSpMkLst>
            <pc:docMk/>
            <pc:sldMk cId="495590915" sldId="296"/>
            <ac:cxnSpMk id="36" creationId="{173FE930-82D2-7218-CEC1-ED7EB407E524}"/>
          </ac:cxnSpMkLst>
        </pc:cxnChg>
        <pc:cxnChg chg="add mod">
          <ac:chgData name="신 주용" userId="ce306e5e72bceba6" providerId="LiveId" clId="{5EF46799-A817-4367-B5CF-6D65076B6054}" dt="2022-09-25T06:27:54.072" v="7112" actId="1035"/>
          <ac:cxnSpMkLst>
            <pc:docMk/>
            <pc:sldMk cId="495590915" sldId="296"/>
            <ac:cxnSpMk id="38" creationId="{177ECF93-13E9-B773-A8B2-64D54C9D61B7}"/>
          </ac:cxnSpMkLst>
        </pc:cxnChg>
      </pc:sldChg>
      <pc:sldChg chg="new add del">
        <pc:chgData name="신 주용" userId="ce306e5e72bceba6" providerId="LiveId" clId="{5EF46799-A817-4367-B5CF-6D65076B6054}" dt="2022-09-25T06:31:27.285" v="7567" actId="680"/>
        <pc:sldMkLst>
          <pc:docMk/>
          <pc:sldMk cId="3490063883" sldId="297"/>
        </pc:sldMkLst>
      </pc:sldChg>
      <pc:sldChg chg="addSp delSp modSp add mod">
        <pc:chgData name="신 주용" userId="ce306e5e72bceba6" providerId="LiveId" clId="{5EF46799-A817-4367-B5CF-6D65076B6054}" dt="2022-09-25T06:57:18.839" v="9305" actId="20577"/>
        <pc:sldMkLst>
          <pc:docMk/>
          <pc:sldMk cId="3944684746" sldId="297"/>
        </pc:sldMkLst>
        <pc:spChg chg="add del mod">
          <ac:chgData name="신 주용" userId="ce306e5e72bceba6" providerId="LiveId" clId="{5EF46799-A817-4367-B5CF-6D65076B6054}" dt="2022-09-25T06:47:03.241" v="8265"/>
          <ac:spMkLst>
            <pc:docMk/>
            <pc:sldMk cId="3944684746" sldId="297"/>
            <ac:spMk id="6" creationId="{4963F6AF-A7A4-EB0F-DB2C-20FB821E0185}"/>
          </ac:spMkLst>
        </pc:spChg>
        <pc:spChg chg="add mod">
          <ac:chgData name="신 주용" userId="ce306e5e72bceba6" providerId="LiveId" clId="{5EF46799-A817-4367-B5CF-6D65076B6054}" dt="2022-09-25T06:54:37.252" v="9029" actId="1038"/>
          <ac:spMkLst>
            <pc:docMk/>
            <pc:sldMk cId="3944684746" sldId="297"/>
            <ac:spMk id="7" creationId="{CF80EDD2-7FE4-709D-8FDF-A5F2566FA928}"/>
          </ac:spMkLst>
        </pc:spChg>
        <pc:spChg chg="mod">
          <ac:chgData name="신 주용" userId="ce306e5e72bceba6" providerId="LiveId" clId="{5EF46799-A817-4367-B5CF-6D65076B6054}" dt="2022-09-25T06:56:54.534" v="9297"/>
          <ac:spMkLst>
            <pc:docMk/>
            <pc:sldMk cId="3944684746" sldId="297"/>
            <ac:spMk id="8" creationId="{00000000-0000-0000-0000-000000000000}"/>
          </ac:spMkLst>
        </pc:spChg>
        <pc:spChg chg="mod">
          <ac:chgData name="신 주용" userId="ce306e5e72bceba6" providerId="LiveId" clId="{5EF46799-A817-4367-B5CF-6D65076B6054}" dt="2022-09-25T06:57:18.839" v="9305" actId="20577"/>
          <ac:spMkLst>
            <pc:docMk/>
            <pc:sldMk cId="3944684746" sldId="297"/>
            <ac:spMk id="9" creationId="{00000000-0000-0000-0000-000000000000}"/>
          </ac:spMkLst>
        </pc:spChg>
        <pc:spChg chg="add mod">
          <ac:chgData name="신 주용" userId="ce306e5e72bceba6" providerId="LiveId" clId="{5EF46799-A817-4367-B5CF-6D65076B6054}" dt="2022-09-25T06:54:37.252" v="9029" actId="1038"/>
          <ac:spMkLst>
            <pc:docMk/>
            <pc:sldMk cId="3944684746" sldId="297"/>
            <ac:spMk id="11" creationId="{DEE0C5D7-9F52-6324-DA67-4253D67CAB8B}"/>
          </ac:spMkLst>
        </pc:spChg>
        <pc:spChg chg="del">
          <ac:chgData name="신 주용" userId="ce306e5e72bceba6" providerId="LiveId" clId="{5EF46799-A817-4367-B5CF-6D65076B6054}" dt="2022-09-25T06:37:17.803" v="8259" actId="478"/>
          <ac:spMkLst>
            <pc:docMk/>
            <pc:sldMk cId="3944684746" sldId="297"/>
            <ac:spMk id="13" creationId="{07C99A76-3898-885C-0FF5-ADF495FF2D50}"/>
          </ac:spMkLst>
        </pc:spChg>
        <pc:spChg chg="del">
          <ac:chgData name="신 주용" userId="ce306e5e72bceba6" providerId="LiveId" clId="{5EF46799-A817-4367-B5CF-6D65076B6054}" dt="2022-09-25T06:37:19.783" v="8260" actId="478"/>
          <ac:spMkLst>
            <pc:docMk/>
            <pc:sldMk cId="3944684746" sldId="297"/>
            <ac:spMk id="40" creationId="{0020BF87-112F-05F4-E0B6-51D321FE68B4}"/>
          </ac:spMkLst>
        </pc:spChg>
        <pc:graphicFrameChg chg="del">
          <ac:chgData name="신 주용" userId="ce306e5e72bceba6" providerId="LiveId" clId="{5EF46799-A817-4367-B5CF-6D65076B6054}" dt="2022-09-25T06:37:17.803" v="8259" actId="478"/>
          <ac:graphicFrameMkLst>
            <pc:docMk/>
            <pc:sldMk cId="3944684746" sldId="297"/>
            <ac:graphicFrameMk id="31" creationId="{12B1E015-DA96-A678-B6A6-CB8C763548AA}"/>
          </ac:graphicFrameMkLst>
        </pc:graphicFrameChg>
        <pc:picChg chg="add mod">
          <ac:chgData name="신 주용" userId="ce306e5e72bceba6" providerId="LiveId" clId="{5EF46799-A817-4367-B5CF-6D65076B6054}" dt="2022-09-25T06:54:37.252" v="9029" actId="1038"/>
          <ac:picMkLst>
            <pc:docMk/>
            <pc:sldMk cId="3944684746" sldId="297"/>
            <ac:picMk id="5" creationId="{05D7ADB0-F23E-0A91-83CA-F31D2A622A2E}"/>
          </ac:picMkLst>
        </pc:picChg>
        <pc:picChg chg="del">
          <ac:chgData name="신 주용" userId="ce306e5e72bceba6" providerId="LiveId" clId="{5EF46799-A817-4367-B5CF-6D65076B6054}" dt="2022-09-25T06:37:17.803" v="8259" actId="478"/>
          <ac:picMkLst>
            <pc:docMk/>
            <pc:sldMk cId="3944684746" sldId="297"/>
            <ac:picMk id="10" creationId="{9D2BB6D8-7307-17B6-852A-1433466854A1}"/>
          </ac:picMkLst>
        </pc:picChg>
        <pc:picChg chg="del">
          <ac:chgData name="신 주용" userId="ce306e5e72bceba6" providerId="LiveId" clId="{5EF46799-A817-4367-B5CF-6D65076B6054}" dt="2022-09-25T06:37:17.803" v="8259" actId="478"/>
          <ac:picMkLst>
            <pc:docMk/>
            <pc:sldMk cId="3944684746" sldId="297"/>
            <ac:picMk id="20" creationId="{2107CCA5-6467-E63E-DC5A-BEDC3A257A71}"/>
          </ac:picMkLst>
        </pc:pic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15" creationId="{A212359F-0EFB-F19F-1581-F2EBAEE428BE}"/>
          </ac:cxnSpMkLst>
        </pc:cxn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16" creationId="{0EE44E03-C436-D1D8-EFDC-B369824EA4AC}"/>
          </ac:cxnSpMkLst>
        </pc:cxn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17" creationId="{626724C0-B2C1-C1C6-5995-42B414CF4A99}"/>
          </ac:cxnSpMkLst>
        </pc:cxn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19" creationId="{61C3392A-FB40-AA36-47F2-308D6DEDCCEE}"/>
          </ac:cxnSpMkLst>
        </pc:cxn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22" creationId="{515508DE-3855-6AFD-FA29-5782EFBDA72D}"/>
          </ac:cxnSpMkLst>
        </pc:cxn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24" creationId="{0F007FF8-AD05-C063-5182-537DD8ABF651}"/>
          </ac:cxnSpMkLst>
        </pc:cxn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26" creationId="{383D4C09-178C-7A54-6C41-4715BB74EF98}"/>
          </ac:cxnSpMkLst>
        </pc:cxn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28" creationId="{2417E95B-0551-E635-9CD7-4F0AA6E1896C}"/>
          </ac:cxnSpMkLst>
        </pc:cxnChg>
        <pc:cxnChg chg="del">
          <ac:chgData name="신 주용" userId="ce306e5e72bceba6" providerId="LiveId" clId="{5EF46799-A817-4367-B5CF-6D65076B6054}" dt="2022-09-25T06:37:17.803" v="8259" actId="478"/>
          <ac:cxnSpMkLst>
            <pc:docMk/>
            <pc:sldMk cId="3944684746" sldId="297"/>
            <ac:cxnSpMk id="33" creationId="{630835D3-DD4B-CD93-109F-4148425DACEC}"/>
          </ac:cxnSpMkLst>
        </pc:cxnChg>
        <pc:cxnChg chg="del">
          <ac:chgData name="신 주용" userId="ce306e5e72bceba6" providerId="LiveId" clId="{5EF46799-A817-4367-B5CF-6D65076B6054}" dt="2022-09-25T06:37:17.803" v="8259" actId="478"/>
          <ac:cxnSpMkLst>
            <pc:docMk/>
            <pc:sldMk cId="3944684746" sldId="297"/>
            <ac:cxnSpMk id="34" creationId="{5F971910-C3FE-1C6B-5C3B-6AFBA46F8887}"/>
          </ac:cxnSpMkLst>
        </pc:cxn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35" creationId="{B4B8282B-43B9-F9EE-90FB-361CD3FD3738}"/>
          </ac:cxnSpMkLst>
        </pc:cxnChg>
        <pc:cxnChg chg="del">
          <ac:chgData name="신 주용" userId="ce306e5e72bceba6" providerId="LiveId" clId="{5EF46799-A817-4367-B5CF-6D65076B6054}" dt="2022-09-25T06:37:17.803" v="8259" actId="478"/>
          <ac:cxnSpMkLst>
            <pc:docMk/>
            <pc:sldMk cId="3944684746" sldId="297"/>
            <ac:cxnSpMk id="36" creationId="{173FE930-82D2-7218-CEC1-ED7EB407E524}"/>
          </ac:cxnSpMkLst>
        </pc:cxnChg>
        <pc:cxnChg chg="del">
          <ac:chgData name="신 주용" userId="ce306e5e72bceba6" providerId="LiveId" clId="{5EF46799-A817-4367-B5CF-6D65076B6054}" dt="2022-09-25T06:37:17.803" v="8259" actId="478"/>
          <ac:cxnSpMkLst>
            <pc:docMk/>
            <pc:sldMk cId="3944684746" sldId="297"/>
            <ac:cxnSpMk id="38" creationId="{177ECF93-13E9-B773-A8B2-64D54C9D61B7}"/>
          </ac:cxnSpMkLst>
        </pc:cxn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39" creationId="{604C8106-B688-5F8E-E942-F46B105CFA93}"/>
          </ac:cxnSpMkLst>
        </pc:cxn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42" creationId="{692F206D-F56F-1A7E-FF2C-97E04F49A928}"/>
          </ac:cxnSpMkLst>
        </pc:cxn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43" creationId="{CBA56F6A-EEB5-FD83-7FE7-19C6536FADC5}"/>
          </ac:cxnSpMkLst>
        </pc:cxnChg>
      </pc:sldChg>
    </pc:docChg>
  </pc:docChgLst>
  <pc:docChgLst>
    <pc:chgData name="신 주용" userId="ce306e5e72bceba6" providerId="LiveId" clId="{5AE258C0-518C-4705-AB44-7E5DF30BDFA0}"/>
    <pc:docChg chg="undo redo custSel addSld delSld modSld sldOrd">
      <pc:chgData name="신 주용" userId="ce306e5e72bceba6" providerId="LiveId" clId="{5AE258C0-518C-4705-AB44-7E5DF30BDFA0}" dt="2022-10-04T14:43:47.010" v="6647" actId="20577"/>
      <pc:docMkLst>
        <pc:docMk/>
      </pc:docMkLst>
      <pc:sldChg chg="addSp delSp modSp mod">
        <pc:chgData name="신 주용" userId="ce306e5e72bceba6" providerId="LiveId" clId="{5AE258C0-518C-4705-AB44-7E5DF30BDFA0}" dt="2022-10-03T05:10:09.919" v="79" actId="20577"/>
        <pc:sldMkLst>
          <pc:docMk/>
          <pc:sldMk cId="0" sldId="257"/>
        </pc:sldMkLst>
        <pc:spChg chg="mod">
          <ac:chgData name="신 주용" userId="ce306e5e72bceba6" providerId="LiveId" clId="{5AE258C0-518C-4705-AB44-7E5DF30BDFA0}" dt="2022-10-03T05:10:09.919" v="79" actId="20577"/>
          <ac:spMkLst>
            <pc:docMk/>
            <pc:sldMk cId="0" sldId="257"/>
            <ac:spMk id="2" creationId="{00000000-0000-0000-0000-000000000000}"/>
          </ac:spMkLst>
        </pc:spChg>
        <pc:spChg chg="add del">
          <ac:chgData name="신 주용" userId="ce306e5e72bceba6" providerId="LiveId" clId="{5AE258C0-518C-4705-AB44-7E5DF30BDFA0}" dt="2022-10-03T05:09:07.899" v="1"/>
          <ac:spMkLst>
            <pc:docMk/>
            <pc:sldMk cId="0" sldId="257"/>
            <ac:spMk id="3" creationId="{2A5CFBD0-9247-5800-0ABA-6FF4F207EE0F}"/>
          </ac:spMkLst>
        </pc:spChg>
        <pc:spChg chg="add del">
          <ac:chgData name="신 주용" userId="ce306e5e72bceba6" providerId="LiveId" clId="{5AE258C0-518C-4705-AB44-7E5DF30BDFA0}" dt="2022-10-03T05:09:15.710" v="3"/>
          <ac:spMkLst>
            <pc:docMk/>
            <pc:sldMk cId="0" sldId="257"/>
            <ac:spMk id="5" creationId="{4CFEF57E-5939-93BD-41BF-E8E8405F3E4F}"/>
          </ac:spMkLst>
        </pc:spChg>
        <pc:spChg chg="add del">
          <ac:chgData name="신 주용" userId="ce306e5e72bceba6" providerId="LiveId" clId="{5AE258C0-518C-4705-AB44-7E5DF30BDFA0}" dt="2022-10-03T05:09:42.980" v="37"/>
          <ac:spMkLst>
            <pc:docMk/>
            <pc:sldMk cId="0" sldId="257"/>
            <ac:spMk id="6" creationId="{046E4AD0-2441-4E82-8192-E22E098F4057}"/>
          </ac:spMkLst>
        </pc:spChg>
        <pc:spChg chg="add del">
          <ac:chgData name="신 주용" userId="ce306e5e72bceba6" providerId="LiveId" clId="{5AE258C0-518C-4705-AB44-7E5DF30BDFA0}" dt="2022-10-03T05:10:06.326" v="76"/>
          <ac:spMkLst>
            <pc:docMk/>
            <pc:sldMk cId="0" sldId="257"/>
            <ac:spMk id="8" creationId="{F01593E8-58E7-54EC-CF40-1169706F5363}"/>
          </ac:spMkLst>
        </pc:spChg>
      </pc:sldChg>
      <pc:sldChg chg="addSp delSp modSp mod">
        <pc:chgData name="신 주용" userId="ce306e5e72bceba6" providerId="LiveId" clId="{5AE258C0-518C-4705-AB44-7E5DF30BDFA0}" dt="2022-10-03T06:24:41.436" v="4410" actId="1038"/>
        <pc:sldMkLst>
          <pc:docMk/>
          <pc:sldMk cId="0" sldId="260"/>
        </pc:sldMkLst>
        <pc:spChg chg="add del">
          <ac:chgData name="신 주용" userId="ce306e5e72bceba6" providerId="LiveId" clId="{5AE258C0-518C-4705-AB44-7E5DF30BDFA0}" dt="2022-10-03T05:10:17.356" v="81"/>
          <ac:spMkLst>
            <pc:docMk/>
            <pc:sldMk cId="0" sldId="260"/>
            <ac:spMk id="2" creationId="{3F407B68-429E-4C1A-16A4-5646190B0BFA}"/>
          </ac:spMkLst>
        </pc:spChg>
        <pc:spChg chg="mod">
          <ac:chgData name="신 주용" userId="ce306e5e72bceba6" providerId="LiveId" clId="{5AE258C0-518C-4705-AB44-7E5DF30BDFA0}" dt="2022-10-03T06:24:41.436" v="4410" actId="1038"/>
          <ac:spMkLst>
            <pc:docMk/>
            <pc:sldMk cId="0" sldId="260"/>
            <ac:spMk id="3" creationId="{DC4A6CD8-4031-7F21-C831-51259C5F7371}"/>
          </ac:spMkLst>
        </pc:spChg>
        <pc:spChg chg="mod">
          <ac:chgData name="신 주용" userId="ce306e5e72bceba6" providerId="LiveId" clId="{5AE258C0-518C-4705-AB44-7E5DF30BDFA0}" dt="2022-10-03T05:10:24.737" v="87" actId="20577"/>
          <ac:spMkLst>
            <pc:docMk/>
            <pc:sldMk cId="0" sldId="260"/>
            <ac:spMk id="7" creationId="{00000000-0000-0000-0000-000000000000}"/>
          </ac:spMkLst>
        </pc:spChg>
        <pc:spChg chg="del">
          <ac:chgData name="신 주용" userId="ce306e5e72bceba6" providerId="LiveId" clId="{5AE258C0-518C-4705-AB44-7E5DF30BDFA0}" dt="2022-10-03T05:10:47.579" v="92" actId="478"/>
          <ac:spMkLst>
            <pc:docMk/>
            <pc:sldMk cId="0" sldId="260"/>
            <ac:spMk id="8" creationId="{7FB5A5FF-8CBD-F533-3104-80C61D78EDDD}"/>
          </ac:spMkLst>
        </pc:spChg>
      </pc:sldChg>
      <pc:sldChg chg="addSp delSp modSp mod">
        <pc:chgData name="신 주용" userId="ce306e5e72bceba6" providerId="LiveId" clId="{5AE258C0-518C-4705-AB44-7E5DF30BDFA0}" dt="2022-10-03T06:16:24.075" v="3619" actId="404"/>
        <pc:sldMkLst>
          <pc:docMk/>
          <pc:sldMk cId="0" sldId="287"/>
        </pc:sldMkLst>
        <pc:spChg chg="mod">
          <ac:chgData name="신 주용" userId="ce306e5e72bceba6" providerId="LiveId" clId="{5AE258C0-518C-4705-AB44-7E5DF30BDFA0}" dt="2022-10-03T05:21:58.489" v="536" actId="1076"/>
          <ac:spMkLst>
            <pc:docMk/>
            <pc:sldMk cId="0" sldId="287"/>
            <ac:spMk id="2" creationId="{00000000-0000-0000-0000-000000000000}"/>
          </ac:spMkLst>
        </pc:spChg>
        <pc:spChg chg="mod">
          <ac:chgData name="신 주용" userId="ce306e5e72bceba6" providerId="LiveId" clId="{5AE258C0-518C-4705-AB44-7E5DF30BDFA0}" dt="2022-10-03T06:13:49.389" v="3533" actId="20577"/>
          <ac:spMkLst>
            <pc:docMk/>
            <pc:sldMk cId="0" sldId="287"/>
            <ac:spMk id="8" creationId="{00000000-0000-0000-0000-000000000000}"/>
          </ac:spMkLst>
        </pc:spChg>
        <pc:spChg chg="add mod topLvl">
          <ac:chgData name="신 주용" userId="ce306e5e72bceba6" providerId="LiveId" clId="{5AE258C0-518C-4705-AB44-7E5DF30BDFA0}" dt="2022-10-03T06:06:45.227" v="2678" actId="1035"/>
          <ac:spMkLst>
            <pc:docMk/>
            <pc:sldMk cId="0" sldId="287"/>
            <ac:spMk id="13" creationId="{437B76BE-F0E9-2138-C683-EFDAC11DFC18}"/>
          </ac:spMkLst>
        </pc:spChg>
        <pc:spChg chg="del">
          <ac:chgData name="신 주용" userId="ce306e5e72bceba6" providerId="LiveId" clId="{5AE258C0-518C-4705-AB44-7E5DF30BDFA0}" dt="2022-10-03T05:16:12.075" v="233" actId="478"/>
          <ac:spMkLst>
            <pc:docMk/>
            <pc:sldMk cId="0" sldId="287"/>
            <ac:spMk id="15" creationId="{64C3036C-1D44-A9CE-DA5E-6CB0FB98084E}"/>
          </ac:spMkLst>
        </pc:spChg>
        <pc:spChg chg="add del mod">
          <ac:chgData name="신 주용" userId="ce306e5e72bceba6" providerId="LiveId" clId="{5AE258C0-518C-4705-AB44-7E5DF30BDFA0}" dt="2022-10-03T06:16:24.075" v="3619" actId="404"/>
          <ac:spMkLst>
            <pc:docMk/>
            <pc:sldMk cId="0" sldId="287"/>
            <ac:spMk id="17" creationId="{35D52DAA-FAFC-1BB1-C88F-C695A0C14E64}"/>
          </ac:spMkLst>
        </pc:spChg>
        <pc:grpChg chg="add del mod">
          <ac:chgData name="신 주용" userId="ce306e5e72bceba6" providerId="LiveId" clId="{5AE258C0-518C-4705-AB44-7E5DF30BDFA0}" dt="2022-10-03T06:06:03.371" v="2671" actId="165"/>
          <ac:grpSpMkLst>
            <pc:docMk/>
            <pc:sldMk cId="0" sldId="287"/>
            <ac:grpSpMk id="16" creationId="{7B0C730B-898F-D885-D021-E92CBBFB9628}"/>
          </ac:grpSpMkLst>
        </pc:grpChg>
        <pc:picChg chg="add mod topLvl">
          <ac:chgData name="신 주용" userId="ce306e5e72bceba6" providerId="LiveId" clId="{5AE258C0-518C-4705-AB44-7E5DF30BDFA0}" dt="2022-10-03T06:06:03.371" v="2671" actId="165"/>
          <ac:picMkLst>
            <pc:docMk/>
            <pc:sldMk cId="0" sldId="287"/>
            <ac:picMk id="5" creationId="{677481E1-6F50-C914-9252-E267D0848FB2}"/>
          </ac:picMkLst>
        </pc:picChg>
        <pc:picChg chg="add del mod">
          <ac:chgData name="신 주용" userId="ce306e5e72bceba6" providerId="LiveId" clId="{5AE258C0-518C-4705-AB44-7E5DF30BDFA0}" dt="2022-10-03T05:16:34.846" v="242" actId="478"/>
          <ac:picMkLst>
            <pc:docMk/>
            <pc:sldMk cId="0" sldId="287"/>
            <ac:picMk id="7" creationId="{54B117B2-85FD-79C0-E1DA-724D3073DFD4}"/>
          </ac:picMkLst>
        </pc:picChg>
        <pc:picChg chg="del">
          <ac:chgData name="신 주용" userId="ce306e5e72bceba6" providerId="LiveId" clId="{5AE258C0-518C-4705-AB44-7E5DF30BDFA0}" dt="2022-10-03T05:13:54.487" v="136" actId="478"/>
          <ac:picMkLst>
            <pc:docMk/>
            <pc:sldMk cId="0" sldId="287"/>
            <ac:picMk id="11" creationId="{EA5EB47B-2519-4332-DF56-AE2CCEFFC068}"/>
          </ac:picMkLst>
        </pc:picChg>
        <pc:picChg chg="del">
          <ac:chgData name="신 주용" userId="ce306e5e72bceba6" providerId="LiveId" clId="{5AE258C0-518C-4705-AB44-7E5DF30BDFA0}" dt="2022-10-03T05:13:54.487" v="136" actId="478"/>
          <ac:picMkLst>
            <pc:docMk/>
            <pc:sldMk cId="0" sldId="287"/>
            <ac:picMk id="14" creationId="{92D9A7C7-7E56-9DC6-71B9-112BC432BFDA}"/>
          </ac:picMkLst>
        </pc:picChg>
      </pc:sldChg>
      <pc:sldChg chg="addSp delSp modSp add mod">
        <pc:chgData name="신 주용" userId="ce306e5e72bceba6" providerId="LiveId" clId="{5AE258C0-518C-4705-AB44-7E5DF30BDFA0}" dt="2022-10-03T06:40:06.656" v="4594" actId="20577"/>
        <pc:sldMkLst>
          <pc:docMk/>
          <pc:sldMk cId="2270807612" sldId="288"/>
        </pc:sldMkLst>
        <pc:spChg chg="mod">
          <ac:chgData name="신 주용" userId="ce306e5e72bceba6" providerId="LiveId" clId="{5AE258C0-518C-4705-AB44-7E5DF30BDFA0}" dt="2022-10-03T06:09:20.704" v="3001" actId="1035"/>
          <ac:spMkLst>
            <pc:docMk/>
            <pc:sldMk cId="2270807612" sldId="288"/>
            <ac:spMk id="2" creationId="{00000000-0000-0000-0000-000000000000}"/>
          </ac:spMkLst>
        </pc:spChg>
        <pc:spChg chg="add mod">
          <ac:chgData name="신 주용" userId="ce306e5e72bceba6" providerId="LiveId" clId="{5AE258C0-518C-4705-AB44-7E5DF30BDFA0}" dt="2022-10-03T06:09:25.894" v="3003" actId="1036"/>
          <ac:spMkLst>
            <pc:docMk/>
            <pc:sldMk cId="2270807612" sldId="288"/>
            <ac:spMk id="4" creationId="{B46902DE-1ACD-0A66-F119-6552613C7AA3}"/>
          </ac:spMkLst>
        </pc:spChg>
        <pc:spChg chg="add mod">
          <ac:chgData name="신 주용" userId="ce306e5e72bceba6" providerId="LiveId" clId="{5AE258C0-518C-4705-AB44-7E5DF30BDFA0}" dt="2022-10-03T05:47:38.366" v="2559" actId="14100"/>
          <ac:spMkLst>
            <pc:docMk/>
            <pc:sldMk cId="2270807612" sldId="288"/>
            <ac:spMk id="6" creationId="{94CB7ED4-488A-684E-F161-90AE7291EBC9}"/>
          </ac:spMkLst>
        </pc:spChg>
        <pc:spChg chg="mod">
          <ac:chgData name="신 주용" userId="ce306e5e72bceba6" providerId="LiveId" clId="{5AE258C0-518C-4705-AB44-7E5DF30BDFA0}" dt="2022-10-03T06:13:52.422" v="3538" actId="20577"/>
          <ac:spMkLst>
            <pc:docMk/>
            <pc:sldMk cId="2270807612" sldId="288"/>
            <ac:spMk id="8" creationId="{00000000-0000-0000-0000-000000000000}"/>
          </ac:spMkLst>
        </pc:spChg>
        <pc:spChg chg="mod">
          <ac:chgData name="신 주용" userId="ce306e5e72bceba6" providerId="LiveId" clId="{5AE258C0-518C-4705-AB44-7E5DF30BDFA0}" dt="2022-10-03T06:40:06.656" v="4594" actId="20577"/>
          <ac:spMkLst>
            <pc:docMk/>
            <pc:sldMk cId="2270807612" sldId="288"/>
            <ac:spMk id="9" creationId="{00000000-0000-0000-0000-000000000000}"/>
          </ac:spMkLst>
        </pc:spChg>
        <pc:spChg chg="add del mod">
          <ac:chgData name="신 주용" userId="ce306e5e72bceba6" providerId="LiveId" clId="{5AE258C0-518C-4705-AB44-7E5DF30BDFA0}" dt="2022-10-03T05:52:36.445" v="2610"/>
          <ac:spMkLst>
            <pc:docMk/>
            <pc:sldMk cId="2270807612" sldId="288"/>
            <ac:spMk id="11" creationId="{5AB681A5-5E39-6C5D-5F8D-271756322177}"/>
          </ac:spMkLst>
        </pc:spChg>
        <pc:spChg chg="del">
          <ac:chgData name="신 주용" userId="ce306e5e72bceba6" providerId="LiveId" clId="{5AE258C0-518C-4705-AB44-7E5DF30BDFA0}" dt="2022-10-03T05:37:29.927" v="1559" actId="478"/>
          <ac:spMkLst>
            <pc:docMk/>
            <pc:sldMk cId="2270807612" sldId="288"/>
            <ac:spMk id="17" creationId="{35D52DAA-FAFC-1BB1-C88F-C695A0C14E64}"/>
          </ac:spMkLst>
        </pc:spChg>
        <pc:grpChg chg="add mod">
          <ac:chgData name="신 주용" userId="ce306e5e72bceba6" providerId="LiveId" clId="{5AE258C0-518C-4705-AB44-7E5DF30BDFA0}" dt="2022-10-03T06:09:22.695" v="3002" actId="1035"/>
          <ac:grpSpMkLst>
            <pc:docMk/>
            <pc:sldMk cId="2270807612" sldId="288"/>
            <ac:grpSpMk id="10" creationId="{D44CB476-D26E-83BC-6AF4-CB9DDC5EB792}"/>
          </ac:grpSpMkLst>
        </pc:grpChg>
        <pc:picChg chg="del">
          <ac:chgData name="신 주용" userId="ce306e5e72bceba6" providerId="LiveId" clId="{5AE258C0-518C-4705-AB44-7E5DF30BDFA0}" dt="2022-10-03T05:16:32.405" v="241" actId="478"/>
          <ac:picMkLst>
            <pc:docMk/>
            <pc:sldMk cId="2270807612" sldId="288"/>
            <ac:picMk id="5" creationId="{677481E1-6F50-C914-9252-E267D0848FB2}"/>
          </ac:picMkLst>
        </pc:picChg>
        <pc:picChg chg="mod">
          <ac:chgData name="신 주용" userId="ce306e5e72bceba6" providerId="LiveId" clId="{5AE258C0-518C-4705-AB44-7E5DF30BDFA0}" dt="2022-10-03T05:47:33.831" v="2558" actId="164"/>
          <ac:picMkLst>
            <pc:docMk/>
            <pc:sldMk cId="2270807612" sldId="288"/>
            <ac:picMk id="7" creationId="{54B117B2-85FD-79C0-E1DA-724D3073DFD4}"/>
          </ac:picMkLst>
        </pc:picChg>
      </pc:sldChg>
      <pc:sldChg chg="del">
        <pc:chgData name="신 주용" userId="ce306e5e72bceba6" providerId="LiveId" clId="{5AE258C0-518C-4705-AB44-7E5DF30BDFA0}" dt="2022-10-03T05:13:49.032" v="135" actId="47"/>
        <pc:sldMkLst>
          <pc:docMk/>
          <pc:sldMk cId="2579491401" sldId="288"/>
        </pc:sldMkLst>
      </pc:sldChg>
      <pc:sldChg chg="addSp delSp modSp add mod">
        <pc:chgData name="신 주용" userId="ce306e5e72bceba6" providerId="LiveId" clId="{5AE258C0-518C-4705-AB44-7E5DF30BDFA0}" dt="2022-10-04T14:38:47.030" v="6196"/>
        <pc:sldMkLst>
          <pc:docMk/>
          <pc:sldMk cId="3310267400" sldId="289"/>
        </pc:sldMkLst>
        <pc:spChg chg="add mod">
          <ac:chgData name="신 주용" userId="ce306e5e72bceba6" providerId="LiveId" clId="{5AE258C0-518C-4705-AB44-7E5DF30BDFA0}" dt="2022-10-04T14:38:47.030" v="6196"/>
          <ac:spMkLst>
            <pc:docMk/>
            <pc:sldMk cId="3310267400" sldId="289"/>
            <ac:spMk id="5" creationId="{F258E708-19E2-EBC5-40F4-26D22B384834}"/>
          </ac:spMkLst>
        </pc:spChg>
        <pc:spChg chg="mod">
          <ac:chgData name="신 주용" userId="ce306e5e72bceba6" providerId="LiveId" clId="{5AE258C0-518C-4705-AB44-7E5DF30BDFA0}" dt="2022-10-03T06:40:11.038" v="4596" actId="20577"/>
          <ac:spMkLst>
            <pc:docMk/>
            <pc:sldMk cId="3310267400" sldId="289"/>
            <ac:spMk id="9" creationId="{00000000-0000-0000-0000-000000000000}"/>
          </ac:spMkLst>
        </pc:spChg>
        <pc:spChg chg="del">
          <ac:chgData name="신 주용" userId="ce306e5e72bceba6" providerId="LiveId" clId="{5AE258C0-518C-4705-AB44-7E5DF30BDFA0}" dt="2022-10-03T05:19:53.049" v="505" actId="478"/>
          <ac:spMkLst>
            <pc:docMk/>
            <pc:sldMk cId="3310267400" sldId="289"/>
            <ac:spMk id="17" creationId="{35D52DAA-FAFC-1BB1-C88F-C695A0C14E64}"/>
          </ac:spMkLst>
        </pc:spChg>
        <pc:spChg chg="add mod">
          <ac:chgData name="신 주용" userId="ce306e5e72bceba6" providerId="LiveId" clId="{5AE258C0-518C-4705-AB44-7E5DF30BDFA0}" dt="2022-10-03T06:06:57.008" v="2680" actId="1076"/>
          <ac:spMkLst>
            <pc:docMk/>
            <pc:sldMk cId="3310267400" sldId="289"/>
            <ac:spMk id="29" creationId="{DE7C3824-5CAE-D9C7-0796-611F481DB71F}"/>
          </ac:spMkLst>
        </pc:spChg>
        <pc:spChg chg="add mod">
          <ac:chgData name="신 주용" userId="ce306e5e72bceba6" providerId="LiveId" clId="{5AE258C0-518C-4705-AB44-7E5DF30BDFA0}" dt="2022-10-03T06:09:34.713" v="3004" actId="1076"/>
          <ac:spMkLst>
            <pc:docMk/>
            <pc:sldMk cId="3310267400" sldId="289"/>
            <ac:spMk id="32" creationId="{41C44594-944E-4017-75F0-7ACDD58E3803}"/>
          </ac:spMkLst>
        </pc:spChg>
        <pc:picChg chg="add mod">
          <ac:chgData name="신 주용" userId="ce306e5e72bceba6" providerId="LiveId" clId="{5AE258C0-518C-4705-AB44-7E5DF30BDFA0}" dt="2022-10-03T05:51:21.076" v="2598" actId="1038"/>
          <ac:picMkLst>
            <pc:docMk/>
            <pc:sldMk cId="3310267400" sldId="289"/>
            <ac:picMk id="4" creationId="{23452543-DB78-B1EB-32E5-70F97C34C0D4}"/>
          </ac:picMkLst>
        </pc:picChg>
        <pc:picChg chg="mod">
          <ac:chgData name="신 주용" userId="ce306e5e72bceba6" providerId="LiveId" clId="{5AE258C0-518C-4705-AB44-7E5DF30BDFA0}" dt="2022-10-03T05:51:21.076" v="2598" actId="1038"/>
          <ac:picMkLst>
            <pc:docMk/>
            <pc:sldMk cId="3310267400" sldId="289"/>
            <ac:picMk id="7" creationId="{54B117B2-85FD-79C0-E1DA-724D3073DFD4}"/>
          </ac:picMkLst>
        </pc:picChg>
        <pc:picChg chg="add mod">
          <ac:chgData name="신 주용" userId="ce306e5e72bceba6" providerId="LiveId" clId="{5AE258C0-518C-4705-AB44-7E5DF30BDFA0}" dt="2022-10-03T05:52:49.324" v="2631" actId="1076"/>
          <ac:picMkLst>
            <pc:docMk/>
            <pc:sldMk cId="3310267400" sldId="289"/>
            <ac:picMk id="15" creationId="{6BC14B6C-ED1C-2B93-27B2-B206E2D55612}"/>
          </ac:picMkLst>
        </pc:picChg>
        <pc:picChg chg="add mod">
          <ac:chgData name="신 주용" userId="ce306e5e72bceba6" providerId="LiveId" clId="{5AE258C0-518C-4705-AB44-7E5DF30BDFA0}" dt="2022-10-03T05:51:21.076" v="2598" actId="1038"/>
          <ac:picMkLst>
            <pc:docMk/>
            <pc:sldMk cId="3310267400" sldId="289"/>
            <ac:picMk id="18" creationId="{2271122D-BCD9-025F-970E-BB06806B6AEC}"/>
          </ac:picMkLst>
        </pc:picChg>
        <pc:cxnChg chg="add del mod">
          <ac:chgData name="신 주용" userId="ce306e5e72bceba6" providerId="LiveId" clId="{5AE258C0-518C-4705-AB44-7E5DF30BDFA0}" dt="2022-10-03T05:49:12.964" v="2570" actId="478"/>
          <ac:cxnSpMkLst>
            <pc:docMk/>
            <pc:sldMk cId="3310267400" sldId="289"/>
            <ac:cxnSpMk id="6" creationId="{022E7327-44A5-B43C-C844-D41EFD9483C6}"/>
          </ac:cxnSpMkLst>
        </pc:cxnChg>
        <pc:cxnChg chg="add del mod">
          <ac:chgData name="신 주용" userId="ce306e5e72bceba6" providerId="LiveId" clId="{5AE258C0-518C-4705-AB44-7E5DF30BDFA0}" dt="2022-10-03T05:49:12.964" v="2570" actId="478"/>
          <ac:cxnSpMkLst>
            <pc:docMk/>
            <pc:sldMk cId="3310267400" sldId="289"/>
            <ac:cxnSpMk id="13" creationId="{2CF77D8F-80DA-E982-BA38-593F12206A1D}"/>
          </ac:cxnSpMkLst>
        </pc:cxnChg>
        <pc:cxnChg chg="add mod">
          <ac:chgData name="신 주용" userId="ce306e5e72bceba6" providerId="LiveId" clId="{5AE258C0-518C-4705-AB44-7E5DF30BDFA0}" dt="2022-10-03T05:51:21.076" v="2598" actId="1038"/>
          <ac:cxnSpMkLst>
            <pc:docMk/>
            <pc:sldMk cId="3310267400" sldId="289"/>
            <ac:cxnSpMk id="20" creationId="{F77E0217-FE2B-F461-8C8B-41491E188EBE}"/>
          </ac:cxnSpMkLst>
        </pc:cxnChg>
        <pc:cxnChg chg="add mod">
          <ac:chgData name="신 주용" userId="ce306e5e72bceba6" providerId="LiveId" clId="{5AE258C0-518C-4705-AB44-7E5DF30BDFA0}" dt="2022-10-03T05:51:21.076" v="2598" actId="1038"/>
          <ac:cxnSpMkLst>
            <pc:docMk/>
            <pc:sldMk cId="3310267400" sldId="289"/>
            <ac:cxnSpMk id="22" creationId="{F65984F3-F95B-6FBC-FCAE-5891F8B8EF8C}"/>
          </ac:cxnSpMkLst>
        </pc:cxnChg>
        <pc:cxnChg chg="add mod">
          <ac:chgData name="신 주용" userId="ce306e5e72bceba6" providerId="LiveId" clId="{5AE258C0-518C-4705-AB44-7E5DF30BDFA0}" dt="2022-10-03T05:53:00.457" v="2632" actId="14100"/>
          <ac:cxnSpMkLst>
            <pc:docMk/>
            <pc:sldMk cId="3310267400" sldId="289"/>
            <ac:cxnSpMk id="24" creationId="{5A5BCB47-ADA4-9A82-3698-A3F59F086CBA}"/>
          </ac:cxnSpMkLst>
        </pc:cxnChg>
        <pc:cxnChg chg="add del">
          <ac:chgData name="신 주용" userId="ce306e5e72bceba6" providerId="LiveId" clId="{5AE258C0-518C-4705-AB44-7E5DF30BDFA0}" dt="2022-10-03T05:52:07.993" v="2602" actId="478"/>
          <ac:cxnSpMkLst>
            <pc:docMk/>
            <pc:sldMk cId="3310267400" sldId="289"/>
            <ac:cxnSpMk id="26" creationId="{12EB36DD-1488-4592-D28B-E903F9D07C8F}"/>
          </ac:cxnSpMkLst>
        </pc:cxnChg>
        <pc:cxnChg chg="add mod">
          <ac:chgData name="신 주용" userId="ce306e5e72bceba6" providerId="LiveId" clId="{5AE258C0-518C-4705-AB44-7E5DF30BDFA0}" dt="2022-10-03T05:53:05.570" v="2633" actId="14100"/>
          <ac:cxnSpMkLst>
            <pc:docMk/>
            <pc:sldMk cId="3310267400" sldId="289"/>
            <ac:cxnSpMk id="28" creationId="{DA12F74D-460A-1A5F-223B-EF03853D1F15}"/>
          </ac:cxnSpMkLst>
        </pc:cxnChg>
      </pc:sldChg>
      <pc:sldChg chg="addSp delSp modSp add del mod ord">
        <pc:chgData name="신 주용" userId="ce306e5e72bceba6" providerId="LiveId" clId="{5AE258C0-518C-4705-AB44-7E5DF30BDFA0}" dt="2022-10-03T06:18:34.476" v="3744" actId="47"/>
        <pc:sldMkLst>
          <pc:docMk/>
          <pc:sldMk cId="1574661180" sldId="290"/>
        </pc:sldMkLst>
        <pc:spChg chg="mod">
          <ac:chgData name="신 주용" userId="ce306e5e72bceba6" providerId="LiveId" clId="{5AE258C0-518C-4705-AB44-7E5DF30BDFA0}" dt="2022-10-03T06:13:57.346" v="3539" actId="20577"/>
          <ac:spMkLst>
            <pc:docMk/>
            <pc:sldMk cId="1574661180" sldId="290"/>
            <ac:spMk id="8" creationId="{00000000-0000-0000-0000-000000000000}"/>
          </ac:spMkLst>
        </pc:spChg>
        <pc:spChg chg="mod">
          <ac:chgData name="신 주용" userId="ce306e5e72bceba6" providerId="LiveId" clId="{5AE258C0-518C-4705-AB44-7E5DF30BDFA0}" dt="2022-10-03T06:13:12" v="3532" actId="1036"/>
          <ac:spMkLst>
            <pc:docMk/>
            <pc:sldMk cId="1574661180" sldId="290"/>
            <ac:spMk id="17" creationId="{35D52DAA-FAFC-1BB1-C88F-C695A0C14E64}"/>
          </ac:spMkLst>
        </pc:spChg>
        <pc:grpChg chg="del">
          <ac:chgData name="신 주용" userId="ce306e5e72bceba6" providerId="LiveId" clId="{5AE258C0-518C-4705-AB44-7E5DF30BDFA0}" dt="2022-10-03T05:53:54.404" v="2644" actId="478"/>
          <ac:grpSpMkLst>
            <pc:docMk/>
            <pc:sldMk cId="1574661180" sldId="290"/>
            <ac:grpSpMk id="16" creationId="{7B0C730B-898F-D885-D021-E92CBBFB9628}"/>
          </ac:grpSpMkLst>
        </pc:grpChg>
        <pc:picChg chg="add mod">
          <ac:chgData name="신 주용" userId="ce306e5e72bceba6" providerId="LiveId" clId="{5AE258C0-518C-4705-AB44-7E5DF30BDFA0}" dt="2022-10-03T06:11:50.049" v="3377" actId="1035"/>
          <ac:picMkLst>
            <pc:docMk/>
            <pc:sldMk cId="1574661180" sldId="290"/>
            <ac:picMk id="6" creationId="{41DE0EC8-D1E3-841D-6441-9E91772F33BE}"/>
          </ac:picMkLst>
        </pc:picChg>
      </pc:sldChg>
      <pc:sldChg chg="addSp delSp modSp add del mod">
        <pc:chgData name="신 주용" userId="ce306e5e72bceba6" providerId="LiveId" clId="{5AE258C0-518C-4705-AB44-7E5DF30BDFA0}" dt="2022-10-03T07:14:26.194" v="4617" actId="1076"/>
        <pc:sldMkLst>
          <pc:docMk/>
          <pc:sldMk cId="2311425158" sldId="291"/>
        </pc:sldMkLst>
        <pc:spChg chg="add mod ord">
          <ac:chgData name="신 주용" userId="ce306e5e72bceba6" providerId="LiveId" clId="{5AE258C0-518C-4705-AB44-7E5DF30BDFA0}" dt="2022-10-03T07:14:26.194" v="4617" actId="1076"/>
          <ac:spMkLst>
            <pc:docMk/>
            <pc:sldMk cId="2311425158" sldId="291"/>
            <ac:spMk id="4" creationId="{2D58BD5E-9553-F25B-A0DC-FF76D1E9E92A}"/>
          </ac:spMkLst>
        </pc:spChg>
        <pc:spChg chg="mod">
          <ac:chgData name="신 주용" userId="ce306e5e72bceba6" providerId="LiveId" clId="{5AE258C0-518C-4705-AB44-7E5DF30BDFA0}" dt="2022-10-03T06:40:14.895" v="4598" actId="20577"/>
          <ac:spMkLst>
            <pc:docMk/>
            <pc:sldMk cId="2311425158" sldId="291"/>
            <ac:spMk id="9" creationId="{00000000-0000-0000-0000-000000000000}"/>
          </ac:spMkLst>
        </pc:spChg>
        <pc:spChg chg="mod">
          <ac:chgData name="신 주용" userId="ce306e5e72bceba6" providerId="LiveId" clId="{5AE258C0-518C-4705-AB44-7E5DF30BDFA0}" dt="2022-10-03T06:24:24.175" v="4405" actId="1035"/>
          <ac:spMkLst>
            <pc:docMk/>
            <pc:sldMk cId="2311425158" sldId="291"/>
            <ac:spMk id="17" creationId="{35D52DAA-FAFC-1BB1-C88F-C695A0C14E64}"/>
          </ac:spMkLst>
        </pc:spChg>
        <pc:picChg chg="del mod">
          <ac:chgData name="신 주용" userId="ce306e5e72bceba6" providerId="LiveId" clId="{5AE258C0-518C-4705-AB44-7E5DF30BDFA0}" dt="2022-10-03T07:14:12.187" v="4613" actId="478"/>
          <ac:picMkLst>
            <pc:docMk/>
            <pc:sldMk cId="2311425158" sldId="291"/>
            <ac:picMk id="6" creationId="{41DE0EC8-D1E3-841D-6441-9E91772F33BE}"/>
          </ac:picMkLst>
        </pc:picChg>
        <pc:picChg chg="add mod">
          <ac:chgData name="신 주용" userId="ce306e5e72bceba6" providerId="LiveId" clId="{5AE258C0-518C-4705-AB44-7E5DF30BDFA0}" dt="2022-10-03T07:14:26.194" v="4617" actId="1076"/>
          <ac:picMkLst>
            <pc:docMk/>
            <pc:sldMk cId="2311425158" sldId="291"/>
            <ac:picMk id="7" creationId="{1858A792-DDBB-C296-D0BC-E6BDF7308DAF}"/>
          </ac:picMkLst>
        </pc:picChg>
      </pc:sldChg>
      <pc:sldChg chg="del">
        <pc:chgData name="신 주용" userId="ce306e5e72bceba6" providerId="LiveId" clId="{5AE258C0-518C-4705-AB44-7E5DF30BDFA0}" dt="2022-10-03T05:13:49.032" v="135" actId="47"/>
        <pc:sldMkLst>
          <pc:docMk/>
          <pc:sldMk cId="2451979313" sldId="291"/>
        </pc:sldMkLst>
      </pc:sldChg>
      <pc:sldChg chg="del">
        <pc:chgData name="신 주용" userId="ce306e5e72bceba6" providerId="LiveId" clId="{5AE258C0-518C-4705-AB44-7E5DF30BDFA0}" dt="2022-10-03T05:13:49.032" v="135" actId="47"/>
        <pc:sldMkLst>
          <pc:docMk/>
          <pc:sldMk cId="2046519379" sldId="292"/>
        </pc:sldMkLst>
      </pc:sldChg>
      <pc:sldChg chg="addSp delSp modSp add mod">
        <pc:chgData name="신 주용" userId="ce306e5e72bceba6" providerId="LiveId" clId="{5AE258C0-518C-4705-AB44-7E5DF30BDFA0}" dt="2022-10-03T06:40:20.865" v="4600" actId="20577"/>
        <pc:sldMkLst>
          <pc:docMk/>
          <pc:sldMk cId="3869293975" sldId="292"/>
        </pc:sldMkLst>
        <pc:spChg chg="del">
          <ac:chgData name="신 주용" userId="ce306e5e72bceba6" providerId="LiveId" clId="{5AE258C0-518C-4705-AB44-7E5DF30BDFA0}" dt="2022-10-03T06:18:48.164" v="3763" actId="478"/>
          <ac:spMkLst>
            <pc:docMk/>
            <pc:sldMk cId="3869293975" sldId="292"/>
            <ac:spMk id="4" creationId="{2D58BD5E-9553-F25B-A0DC-FF76D1E9E92A}"/>
          </ac:spMkLst>
        </pc:spChg>
        <pc:spChg chg="mod">
          <ac:chgData name="신 주용" userId="ce306e5e72bceba6" providerId="LiveId" clId="{5AE258C0-518C-4705-AB44-7E5DF30BDFA0}" dt="2022-10-03T06:18:47.114" v="3762"/>
          <ac:spMkLst>
            <pc:docMk/>
            <pc:sldMk cId="3869293975" sldId="292"/>
            <ac:spMk id="8" creationId="{00000000-0000-0000-0000-000000000000}"/>
          </ac:spMkLst>
        </pc:spChg>
        <pc:spChg chg="mod">
          <ac:chgData name="신 주용" userId="ce306e5e72bceba6" providerId="LiveId" clId="{5AE258C0-518C-4705-AB44-7E5DF30BDFA0}" dt="2022-10-03T06:40:20.865" v="4600" actId="20577"/>
          <ac:spMkLst>
            <pc:docMk/>
            <pc:sldMk cId="3869293975" sldId="292"/>
            <ac:spMk id="9" creationId="{00000000-0000-0000-0000-000000000000}"/>
          </ac:spMkLst>
        </pc:spChg>
        <pc:spChg chg="mod">
          <ac:chgData name="신 주용" userId="ce306e5e72bceba6" providerId="LiveId" clId="{5AE258C0-518C-4705-AB44-7E5DF30BDFA0}" dt="2022-10-03T06:38:02.499" v="4592"/>
          <ac:spMkLst>
            <pc:docMk/>
            <pc:sldMk cId="3869293975" sldId="292"/>
            <ac:spMk id="17" creationId="{35D52DAA-FAFC-1BB1-C88F-C695A0C14E64}"/>
          </ac:spMkLst>
        </pc:spChg>
        <pc:picChg chg="del">
          <ac:chgData name="신 주용" userId="ce306e5e72bceba6" providerId="LiveId" clId="{5AE258C0-518C-4705-AB44-7E5DF30BDFA0}" dt="2022-10-03T06:18:48.164" v="3763" actId="478"/>
          <ac:picMkLst>
            <pc:docMk/>
            <pc:sldMk cId="3869293975" sldId="292"/>
            <ac:picMk id="6" creationId="{41DE0EC8-D1E3-841D-6441-9E91772F33BE}"/>
          </ac:picMkLst>
        </pc:picChg>
        <pc:picChg chg="add del mod">
          <ac:chgData name="신 주용" userId="ce306e5e72bceba6" providerId="LiveId" clId="{5AE258C0-518C-4705-AB44-7E5DF30BDFA0}" dt="2022-10-03T06:19:07.431" v="3769" actId="478"/>
          <ac:picMkLst>
            <pc:docMk/>
            <pc:sldMk cId="3869293975" sldId="292"/>
            <ac:picMk id="7" creationId="{11E48378-7D74-6AF7-B394-933DE90C8229}"/>
          </ac:picMkLst>
        </pc:picChg>
        <pc:picChg chg="add mod modCrop">
          <ac:chgData name="신 주용" userId="ce306e5e72bceba6" providerId="LiveId" clId="{5AE258C0-518C-4705-AB44-7E5DF30BDFA0}" dt="2022-10-03T06:24:17.604" v="4402" actId="1035"/>
          <ac:picMkLst>
            <pc:docMk/>
            <pc:sldMk cId="3869293975" sldId="292"/>
            <ac:picMk id="11" creationId="{18B64555-DD17-6F9B-6BB3-7DD0279FD7CB}"/>
          </ac:picMkLst>
        </pc:picChg>
      </pc:sldChg>
      <pc:sldChg chg="modSp add mod ord">
        <pc:chgData name="신 주용" userId="ce306e5e72bceba6" providerId="LiveId" clId="{5AE258C0-518C-4705-AB44-7E5DF30BDFA0}" dt="2022-10-03T06:25:06.632" v="4417" actId="207"/>
        <pc:sldMkLst>
          <pc:docMk/>
          <pc:sldMk cId="3871775964" sldId="293"/>
        </pc:sldMkLst>
        <pc:spChg chg="mod">
          <ac:chgData name="신 주용" userId="ce306e5e72bceba6" providerId="LiveId" clId="{5AE258C0-518C-4705-AB44-7E5DF30BDFA0}" dt="2022-10-03T06:25:06.632" v="4417" actId="207"/>
          <ac:spMkLst>
            <pc:docMk/>
            <pc:sldMk cId="3871775964" sldId="293"/>
            <ac:spMk id="3" creationId="{DC4A6CD8-4031-7F21-C831-51259C5F7371}"/>
          </ac:spMkLst>
        </pc:spChg>
      </pc:sldChg>
      <pc:sldChg chg="del">
        <pc:chgData name="신 주용" userId="ce306e5e72bceba6" providerId="LiveId" clId="{5AE258C0-518C-4705-AB44-7E5DF30BDFA0}" dt="2022-10-03T05:13:49.032" v="135" actId="47"/>
        <pc:sldMkLst>
          <pc:docMk/>
          <pc:sldMk cId="2729144632" sldId="294"/>
        </pc:sldMkLst>
      </pc:sldChg>
      <pc:sldChg chg="addSp delSp modSp add mod">
        <pc:chgData name="신 주용" userId="ce306e5e72bceba6" providerId="LiveId" clId="{5AE258C0-518C-4705-AB44-7E5DF30BDFA0}" dt="2022-10-04T14:38:45.204" v="6195"/>
        <pc:sldMkLst>
          <pc:docMk/>
          <pc:sldMk cId="3707777186" sldId="294"/>
        </pc:sldMkLst>
        <pc:spChg chg="mod">
          <ac:chgData name="신 주용" userId="ce306e5e72bceba6" providerId="LiveId" clId="{5AE258C0-518C-4705-AB44-7E5DF30BDFA0}" dt="2022-10-03T06:33:00.682" v="4469" actId="20577"/>
          <ac:spMkLst>
            <pc:docMk/>
            <pc:sldMk cId="3707777186" sldId="294"/>
            <ac:spMk id="8" creationId="{00000000-0000-0000-0000-000000000000}"/>
          </ac:spMkLst>
        </pc:spChg>
        <pc:spChg chg="mod">
          <ac:chgData name="신 주용" userId="ce306e5e72bceba6" providerId="LiveId" clId="{5AE258C0-518C-4705-AB44-7E5DF30BDFA0}" dt="2022-10-03T06:40:23.404" v="4602" actId="20577"/>
          <ac:spMkLst>
            <pc:docMk/>
            <pc:sldMk cId="3707777186" sldId="294"/>
            <ac:spMk id="9" creationId="{00000000-0000-0000-0000-000000000000}"/>
          </ac:spMkLst>
        </pc:spChg>
        <pc:spChg chg="del mod">
          <ac:chgData name="신 주용" userId="ce306e5e72bceba6" providerId="LiveId" clId="{5AE258C0-518C-4705-AB44-7E5DF30BDFA0}" dt="2022-10-03T06:36:08.426" v="4578" actId="478"/>
          <ac:spMkLst>
            <pc:docMk/>
            <pc:sldMk cId="3707777186" sldId="294"/>
            <ac:spMk id="17" creationId="{35D52DAA-FAFC-1BB1-C88F-C695A0C14E64}"/>
          </ac:spMkLst>
        </pc:spChg>
        <pc:spChg chg="add mod">
          <ac:chgData name="신 주용" userId="ce306e5e72bceba6" providerId="LiveId" clId="{5AE258C0-518C-4705-AB44-7E5DF30BDFA0}" dt="2022-10-04T14:38:45.204" v="6195"/>
          <ac:spMkLst>
            <pc:docMk/>
            <pc:sldMk cId="3707777186" sldId="294"/>
            <ac:spMk id="19" creationId="{A56C924F-BAED-5D41-5840-0D9C29B6F3C0}"/>
          </ac:spMkLst>
        </pc:spChg>
        <pc:spChg chg="add mod topLvl">
          <ac:chgData name="신 주용" userId="ce306e5e72bceba6" providerId="LiveId" clId="{5AE258C0-518C-4705-AB44-7E5DF30BDFA0}" dt="2022-10-03T07:15:25.587" v="4641" actId="164"/>
          <ac:spMkLst>
            <pc:docMk/>
            <pc:sldMk cId="3707777186" sldId="294"/>
            <ac:spMk id="24" creationId="{D1AD5A40-F64A-7280-30A5-0C9B8EB0599D}"/>
          </ac:spMkLst>
        </pc:spChg>
        <pc:spChg chg="add mod topLvl">
          <ac:chgData name="신 주용" userId="ce306e5e72bceba6" providerId="LiveId" clId="{5AE258C0-518C-4705-AB44-7E5DF30BDFA0}" dt="2022-10-03T07:15:25.587" v="4641" actId="164"/>
          <ac:spMkLst>
            <pc:docMk/>
            <pc:sldMk cId="3707777186" sldId="294"/>
            <ac:spMk id="25" creationId="{66AA14C8-180D-593D-96FF-FE903F3CCF71}"/>
          </ac:spMkLst>
        </pc:spChg>
        <pc:spChg chg="add mod topLvl">
          <ac:chgData name="신 주용" userId="ce306e5e72bceba6" providerId="LiveId" clId="{5AE258C0-518C-4705-AB44-7E5DF30BDFA0}" dt="2022-10-03T07:15:25.587" v="4641" actId="164"/>
          <ac:spMkLst>
            <pc:docMk/>
            <pc:sldMk cId="3707777186" sldId="294"/>
            <ac:spMk id="26" creationId="{CF2AC012-8E5A-295A-27CD-4CE19D96E1A7}"/>
          </ac:spMkLst>
        </pc:spChg>
        <pc:grpChg chg="add mod">
          <ac:chgData name="신 주용" userId="ce306e5e72bceba6" providerId="LiveId" clId="{5AE258C0-518C-4705-AB44-7E5DF30BDFA0}" dt="2022-10-03T07:15:27.492" v="4643" actId="1035"/>
          <ac:grpSpMkLst>
            <pc:docMk/>
            <pc:sldMk cId="3707777186" sldId="294"/>
            <ac:grpSpMk id="17" creationId="{088C6EA5-5E4F-55CD-E0BE-D5E17BB8E628}"/>
          </ac:grpSpMkLst>
        </pc:grpChg>
        <pc:grpChg chg="add del mod">
          <ac:chgData name="신 주용" userId="ce306e5e72bceba6" providerId="LiveId" clId="{5AE258C0-518C-4705-AB44-7E5DF30BDFA0}" dt="2022-10-03T07:14:53.472" v="4626" actId="165"/>
          <ac:grpSpMkLst>
            <pc:docMk/>
            <pc:sldMk cId="3707777186" sldId="294"/>
            <ac:grpSpMk id="27" creationId="{CE0DB300-F5C4-C218-BC45-84F6CC53B04D}"/>
          </ac:grpSpMkLst>
        </pc:grpChg>
        <pc:picChg chg="add del mod topLvl">
          <ac:chgData name="신 주용" userId="ce306e5e72bceba6" providerId="LiveId" clId="{5AE258C0-518C-4705-AB44-7E5DF30BDFA0}" dt="2022-10-03T07:14:55.747" v="4627" actId="478"/>
          <ac:picMkLst>
            <pc:docMk/>
            <pc:sldMk cId="3707777186" sldId="294"/>
            <ac:picMk id="4" creationId="{348617A9-8A28-3868-E8B6-803A936BB21F}"/>
          </ac:picMkLst>
        </pc:picChg>
        <pc:picChg chg="add mod ord">
          <ac:chgData name="신 주용" userId="ce306e5e72bceba6" providerId="LiveId" clId="{5AE258C0-518C-4705-AB44-7E5DF30BDFA0}" dt="2022-10-03T07:15:25.587" v="4641" actId="164"/>
          <ac:picMkLst>
            <pc:docMk/>
            <pc:sldMk cId="3707777186" sldId="294"/>
            <ac:picMk id="6" creationId="{501D2A55-D228-E4E9-3EBF-59E6FBD04568}"/>
          </ac:picMkLst>
        </pc:picChg>
        <pc:picChg chg="mod topLvl">
          <ac:chgData name="신 주용" userId="ce306e5e72bceba6" providerId="LiveId" clId="{5AE258C0-518C-4705-AB44-7E5DF30BDFA0}" dt="2022-10-03T07:15:25.587" v="4641" actId="164"/>
          <ac:picMkLst>
            <pc:docMk/>
            <pc:sldMk cId="3707777186" sldId="294"/>
            <ac:picMk id="11" creationId="{18B64555-DD17-6F9B-6BB3-7DD0279FD7CB}"/>
          </ac:picMkLst>
        </pc:picChg>
        <pc:cxnChg chg="add del">
          <ac:chgData name="신 주용" userId="ce306e5e72bceba6" providerId="LiveId" clId="{5AE258C0-518C-4705-AB44-7E5DF30BDFA0}" dt="2022-10-03T06:25:50.485" v="4427" actId="11529"/>
          <ac:cxnSpMkLst>
            <pc:docMk/>
            <pc:sldMk cId="3707777186" sldId="294"/>
            <ac:cxnSpMk id="6" creationId="{147C6953-4ED0-A858-5152-6DEEE42CBD3F}"/>
          </ac:cxnSpMkLst>
        </pc:cxnChg>
        <pc:cxnChg chg="add mod topLvl">
          <ac:chgData name="신 주용" userId="ce306e5e72bceba6" providerId="LiveId" clId="{5AE258C0-518C-4705-AB44-7E5DF30BDFA0}" dt="2022-10-03T07:15:25.587" v="4641" actId="164"/>
          <ac:cxnSpMkLst>
            <pc:docMk/>
            <pc:sldMk cId="3707777186" sldId="294"/>
            <ac:cxnSpMk id="10" creationId="{52FF4537-FF31-2361-CC4C-A21C632E00B9}"/>
          </ac:cxnSpMkLst>
        </pc:cxnChg>
        <pc:cxnChg chg="add mod topLvl">
          <ac:chgData name="신 주용" userId="ce306e5e72bceba6" providerId="LiveId" clId="{5AE258C0-518C-4705-AB44-7E5DF30BDFA0}" dt="2022-10-03T07:15:25.587" v="4641" actId="164"/>
          <ac:cxnSpMkLst>
            <pc:docMk/>
            <pc:sldMk cId="3707777186" sldId="294"/>
            <ac:cxnSpMk id="15" creationId="{6F1483D3-532B-B14D-19D8-2F8EFE582032}"/>
          </ac:cxnSpMkLst>
        </pc:cxnChg>
        <pc:cxnChg chg="add mod topLvl">
          <ac:chgData name="신 주용" userId="ce306e5e72bceba6" providerId="LiveId" clId="{5AE258C0-518C-4705-AB44-7E5DF30BDFA0}" dt="2022-10-03T07:15:25.587" v="4641" actId="164"/>
          <ac:cxnSpMkLst>
            <pc:docMk/>
            <pc:sldMk cId="3707777186" sldId="294"/>
            <ac:cxnSpMk id="18" creationId="{DD23F4EF-6C2C-25B4-593C-07CB6D391B2A}"/>
          </ac:cxnSpMkLst>
        </pc:cxnChg>
        <pc:cxnChg chg="add mod topLvl">
          <ac:chgData name="신 주용" userId="ce306e5e72bceba6" providerId="LiveId" clId="{5AE258C0-518C-4705-AB44-7E5DF30BDFA0}" dt="2022-10-03T07:15:25.587" v="4641" actId="164"/>
          <ac:cxnSpMkLst>
            <pc:docMk/>
            <pc:sldMk cId="3707777186" sldId="294"/>
            <ac:cxnSpMk id="20" creationId="{DA8DF866-6AFA-2F4B-E462-148EE423AFCE}"/>
          </ac:cxnSpMkLst>
        </pc:cxnChg>
      </pc:sldChg>
      <pc:sldChg chg="del">
        <pc:chgData name="신 주용" userId="ce306e5e72bceba6" providerId="LiveId" clId="{5AE258C0-518C-4705-AB44-7E5DF30BDFA0}" dt="2022-10-03T05:13:49.032" v="135" actId="47"/>
        <pc:sldMkLst>
          <pc:docMk/>
          <pc:sldMk cId="254189946" sldId="295"/>
        </pc:sldMkLst>
      </pc:sldChg>
      <pc:sldChg chg="addSp delSp modSp add del mod ord">
        <pc:chgData name="신 주용" userId="ce306e5e72bceba6" providerId="LiveId" clId="{5AE258C0-518C-4705-AB44-7E5DF30BDFA0}" dt="2022-10-04T14:39:16.552" v="6200" actId="20577"/>
        <pc:sldMkLst>
          <pc:docMk/>
          <pc:sldMk cId="4000069558" sldId="295"/>
        </pc:sldMkLst>
        <pc:spChg chg="mod">
          <ac:chgData name="신 주용" userId="ce306e5e72bceba6" providerId="LiveId" clId="{5AE258C0-518C-4705-AB44-7E5DF30BDFA0}" dt="2022-10-04T14:03:42.431" v="4745" actId="20577"/>
          <ac:spMkLst>
            <pc:docMk/>
            <pc:sldMk cId="4000069558" sldId="295"/>
            <ac:spMk id="8" creationId="{00000000-0000-0000-0000-000000000000}"/>
          </ac:spMkLst>
        </pc:spChg>
        <pc:spChg chg="mod">
          <ac:chgData name="신 주용" userId="ce306e5e72bceba6" providerId="LiveId" clId="{5AE258C0-518C-4705-AB44-7E5DF30BDFA0}" dt="2022-10-04T14:39:16.552" v="6200" actId="20577"/>
          <ac:spMkLst>
            <pc:docMk/>
            <pc:sldMk cId="4000069558" sldId="295"/>
            <ac:spMk id="9" creationId="{00000000-0000-0000-0000-000000000000}"/>
          </ac:spMkLst>
        </pc:spChg>
        <pc:spChg chg="add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14" creationId="{3C13CBE7-D6A0-3988-4CD4-F7C9587F5ACB}"/>
          </ac:spMkLst>
        </pc:spChg>
        <pc:spChg chg="add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16" creationId="{4EDE47AF-8E5D-AEBB-BE93-536A7F7D6D84}"/>
          </ac:spMkLst>
        </pc:spChg>
        <pc:spChg chg="add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19" creationId="{BBA87273-9B63-64B6-1E2A-13FA10884806}"/>
          </ac:spMkLst>
        </pc:spChg>
        <pc:spChg chg="add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21" creationId="{E468393D-E999-9DB4-D33B-A74FEC7D1F80}"/>
          </ac:spMkLst>
        </pc:spChg>
        <pc:spChg chg="add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22" creationId="{44951560-AAE1-CC22-11E5-4B1A40CCFCC2}"/>
          </ac:spMkLst>
        </pc:spChg>
        <pc:spChg chg="add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23" creationId="{4C6B0F6F-94F9-5037-C45E-B0686871D195}"/>
          </ac:spMkLst>
        </pc:spChg>
        <pc:spChg chg="add del mod">
          <ac:chgData name="신 주용" userId="ce306e5e72bceba6" providerId="LiveId" clId="{5AE258C0-518C-4705-AB44-7E5DF30BDFA0}" dt="2022-10-04T14:27:43.112" v="5820" actId="478"/>
          <ac:spMkLst>
            <pc:docMk/>
            <pc:sldMk cId="4000069558" sldId="295"/>
            <ac:spMk id="27" creationId="{DBDC3997-05FD-FCD5-EE42-785F0F7F71F3}"/>
          </ac:spMkLst>
        </pc:spChg>
        <pc:spChg chg="add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28" creationId="{2742FAA9-96E7-06ED-8815-1F9F53893735}"/>
          </ac:spMkLst>
        </pc:spChg>
        <pc:spChg chg="add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29" creationId="{D55E4146-D69C-2D6D-C78C-935D88D6978B}"/>
          </ac:spMkLst>
        </pc:spChg>
        <pc:spChg chg="add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30" creationId="{31DCE267-087C-60E2-316C-EC0DF942D484}"/>
          </ac:spMkLst>
        </pc:spChg>
        <pc:spChg chg="add del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33" creationId="{697A7B06-8062-7796-9B93-DA78B96AEBC3}"/>
          </ac:spMkLst>
        </pc:spChg>
        <pc:spChg chg="add del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34" creationId="{DEE125DD-8301-800C-6ADA-26D18BD6C759}"/>
          </ac:spMkLst>
        </pc:spChg>
        <pc:spChg chg="add del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35" creationId="{8DA2411F-E032-D6D7-B4F7-22B04760F2BF}"/>
          </ac:spMkLst>
        </pc:spChg>
        <pc:spChg chg="add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36" creationId="{9EAA3F8B-FDDB-0E7B-439C-1FD9B3842289}"/>
          </ac:spMkLst>
        </pc:spChg>
        <pc:spChg chg="add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38" creationId="{8F6A4ED8-6F58-6255-B7B3-7486F051B7F4}"/>
          </ac:spMkLst>
        </pc:spChg>
        <pc:grpChg chg="del">
          <ac:chgData name="신 주용" userId="ce306e5e72bceba6" providerId="LiveId" clId="{5AE258C0-518C-4705-AB44-7E5DF30BDFA0}" dt="2022-10-04T14:02:33.481" v="4645" actId="478"/>
          <ac:grpSpMkLst>
            <pc:docMk/>
            <pc:sldMk cId="4000069558" sldId="295"/>
            <ac:grpSpMk id="17" creationId="{088C6EA5-5E4F-55CD-E0BE-D5E17BB8E628}"/>
          </ac:grpSpMkLst>
        </pc:grpChg>
        <pc:picChg chg="add del mod">
          <ac:chgData name="신 주용" userId="ce306e5e72bceba6" providerId="LiveId" clId="{5AE258C0-518C-4705-AB44-7E5DF30BDFA0}" dt="2022-10-04T14:33:27.250" v="6147" actId="1036"/>
          <ac:picMkLst>
            <pc:docMk/>
            <pc:sldMk cId="4000069558" sldId="295"/>
            <ac:picMk id="5" creationId="{2AFFAAAA-402A-EED5-BF35-75EEEE714794}"/>
          </ac:picMkLst>
        </pc:picChg>
        <pc:picChg chg="add del mod modCrop">
          <ac:chgData name="신 주용" userId="ce306e5e72bceba6" providerId="LiveId" clId="{5AE258C0-518C-4705-AB44-7E5DF30BDFA0}" dt="2022-10-04T14:33:10.116" v="6144" actId="1037"/>
          <ac:picMkLst>
            <pc:docMk/>
            <pc:sldMk cId="4000069558" sldId="295"/>
            <ac:picMk id="13" creationId="{A7EDD692-7437-904B-EF45-6C4739585277}"/>
          </ac:picMkLst>
        </pc:picChg>
        <pc:picChg chg="add del mod">
          <ac:chgData name="신 주용" userId="ce306e5e72bceba6" providerId="LiveId" clId="{5AE258C0-518C-4705-AB44-7E5DF30BDFA0}" dt="2022-10-04T14:33:10.116" v="6144" actId="1037"/>
          <ac:picMkLst>
            <pc:docMk/>
            <pc:sldMk cId="4000069558" sldId="295"/>
            <ac:picMk id="32" creationId="{D677A6D7-FB63-751C-D44B-A0333D1296C2}"/>
          </ac:picMkLst>
        </pc:picChg>
      </pc:sldChg>
      <pc:sldChg chg="addSp delSp modSp add mod ord">
        <pc:chgData name="신 주용" userId="ce306e5e72bceba6" providerId="LiveId" clId="{5AE258C0-518C-4705-AB44-7E5DF30BDFA0}" dt="2022-10-04T14:43:47.010" v="6647" actId="20577"/>
        <pc:sldMkLst>
          <pc:docMk/>
          <pc:sldMk cId="386506116" sldId="296"/>
        </pc:sldMkLst>
        <pc:spChg chg="mod">
          <ac:chgData name="신 주용" userId="ce306e5e72bceba6" providerId="LiveId" clId="{5AE258C0-518C-4705-AB44-7E5DF30BDFA0}" dt="2022-10-04T14:39:13.588" v="6198" actId="20577"/>
          <ac:spMkLst>
            <pc:docMk/>
            <pc:sldMk cId="386506116" sldId="296"/>
            <ac:spMk id="9" creationId="{00000000-0000-0000-0000-000000000000}"/>
          </ac:spMkLst>
        </pc:spChg>
        <pc:spChg chg="add mod">
          <ac:chgData name="신 주용" userId="ce306e5e72bceba6" providerId="LiveId" clId="{5AE258C0-518C-4705-AB44-7E5DF30BDFA0}" dt="2022-10-04T14:43:47.010" v="6647" actId="20577"/>
          <ac:spMkLst>
            <pc:docMk/>
            <pc:sldMk cId="386506116" sldId="296"/>
            <ac:spMk id="11" creationId="{D138A6C9-9B44-AA8B-D9C1-564A0FE1B757}"/>
          </ac:spMkLst>
        </pc:spChg>
        <pc:picChg chg="del">
          <ac:chgData name="신 주용" userId="ce306e5e72bceba6" providerId="LiveId" clId="{5AE258C0-518C-4705-AB44-7E5DF30BDFA0}" dt="2022-10-04T14:19:58.671" v="4769" actId="478"/>
          <ac:picMkLst>
            <pc:docMk/>
            <pc:sldMk cId="386506116" sldId="296"/>
            <ac:picMk id="5" creationId="{2AFFAAAA-402A-EED5-BF35-75EEEE714794}"/>
          </ac:picMkLst>
        </pc:picChg>
        <pc:picChg chg="add mod">
          <ac:chgData name="신 주용" userId="ce306e5e72bceba6" providerId="LiveId" clId="{5AE258C0-518C-4705-AB44-7E5DF30BDFA0}" dt="2022-10-04T14:24:28.463" v="5485" actId="1076"/>
          <ac:picMkLst>
            <pc:docMk/>
            <pc:sldMk cId="386506116" sldId="296"/>
            <ac:picMk id="6" creationId="{17A34F89-4FD8-329B-2B88-05A9F26E7E94}"/>
          </ac:picMkLst>
        </pc:picChg>
        <pc:picChg chg="add mod">
          <ac:chgData name="신 주용" userId="ce306e5e72bceba6" providerId="LiveId" clId="{5AE258C0-518C-4705-AB44-7E5DF30BDFA0}" dt="2022-10-04T14:24:28.463" v="5485" actId="1076"/>
          <ac:picMkLst>
            <pc:docMk/>
            <pc:sldMk cId="386506116" sldId="296"/>
            <ac:picMk id="10" creationId="{73D41536-3FE2-B5B6-D40D-44CDDB7E547D}"/>
          </ac:picMkLst>
        </pc:picChg>
        <pc:picChg chg="del">
          <ac:chgData name="신 주용" userId="ce306e5e72bceba6" providerId="LiveId" clId="{5AE258C0-518C-4705-AB44-7E5DF30BDFA0}" dt="2022-10-04T14:19:58.671" v="4769" actId="478"/>
          <ac:picMkLst>
            <pc:docMk/>
            <pc:sldMk cId="386506116" sldId="296"/>
            <ac:picMk id="13" creationId="{A7EDD692-7437-904B-EF45-6C4739585277}"/>
          </ac:picMkLst>
        </pc:picChg>
      </pc:sldChg>
      <pc:sldChg chg="del">
        <pc:chgData name="신 주용" userId="ce306e5e72bceba6" providerId="LiveId" clId="{5AE258C0-518C-4705-AB44-7E5DF30BDFA0}" dt="2022-10-03T05:13:49.032" v="135" actId="47"/>
        <pc:sldMkLst>
          <pc:docMk/>
          <pc:sldMk cId="495590915" sldId="296"/>
        </pc:sldMkLst>
      </pc:sldChg>
      <pc:sldChg chg="add del">
        <pc:chgData name="신 주용" userId="ce306e5e72bceba6" providerId="LiveId" clId="{5AE258C0-518C-4705-AB44-7E5DF30BDFA0}" dt="2022-10-04T14:19:54.829" v="4765" actId="2890"/>
        <pc:sldMkLst>
          <pc:docMk/>
          <pc:sldMk cId="1342995773" sldId="296"/>
        </pc:sldMkLst>
      </pc:sldChg>
      <pc:sldChg chg="del">
        <pc:chgData name="신 주용" userId="ce306e5e72bceba6" providerId="LiveId" clId="{5AE258C0-518C-4705-AB44-7E5DF30BDFA0}" dt="2022-10-03T05:13:49.032" v="135" actId="47"/>
        <pc:sldMkLst>
          <pc:docMk/>
          <pc:sldMk cId="3944684746" sldId="297"/>
        </pc:sldMkLst>
      </pc:sldChg>
      <pc:sldChg chg="addSp delSp modSp add mod">
        <pc:chgData name="신 주용" userId="ce306e5e72bceba6" providerId="LiveId" clId="{5AE258C0-518C-4705-AB44-7E5DF30BDFA0}" dt="2022-10-04T14:39:18.943" v="6202" actId="20577"/>
        <pc:sldMkLst>
          <pc:docMk/>
          <pc:sldMk cId="3969597897" sldId="297"/>
        </pc:sldMkLst>
        <pc:spChg chg="mod">
          <ac:chgData name="신 주용" userId="ce306e5e72bceba6" providerId="LiveId" clId="{5AE258C0-518C-4705-AB44-7E5DF30BDFA0}" dt="2022-10-04T14:39:18.943" v="6202" actId="20577"/>
          <ac:spMkLst>
            <pc:docMk/>
            <pc:sldMk cId="3969597897" sldId="297"/>
            <ac:spMk id="9" creationId="{00000000-0000-0000-0000-000000000000}"/>
          </ac:spMkLst>
        </pc:spChg>
        <pc:spChg chg="del">
          <ac:chgData name="신 주용" userId="ce306e5e72bceba6" providerId="LiveId" clId="{5AE258C0-518C-4705-AB44-7E5DF30BDFA0}" dt="2022-10-04T14:28:20.127" v="5907" actId="478"/>
          <ac:spMkLst>
            <pc:docMk/>
            <pc:sldMk cId="3969597897" sldId="297"/>
            <ac:spMk id="14" creationId="{3C13CBE7-D6A0-3988-4CD4-F7C9587F5ACB}"/>
          </ac:spMkLst>
        </pc:spChg>
        <pc:spChg chg="del">
          <ac:chgData name="신 주용" userId="ce306e5e72bceba6" providerId="LiveId" clId="{5AE258C0-518C-4705-AB44-7E5DF30BDFA0}" dt="2022-10-04T14:28:20.127" v="5907" actId="478"/>
          <ac:spMkLst>
            <pc:docMk/>
            <pc:sldMk cId="3969597897" sldId="297"/>
            <ac:spMk id="16" creationId="{4EDE47AF-8E5D-AEBB-BE93-536A7F7D6D84}"/>
          </ac:spMkLst>
        </pc:spChg>
        <pc:spChg chg="del">
          <ac:chgData name="신 주용" userId="ce306e5e72bceba6" providerId="LiveId" clId="{5AE258C0-518C-4705-AB44-7E5DF30BDFA0}" dt="2022-10-04T14:28:20.127" v="5907" actId="478"/>
          <ac:spMkLst>
            <pc:docMk/>
            <pc:sldMk cId="3969597897" sldId="297"/>
            <ac:spMk id="19" creationId="{BBA87273-9B63-64B6-1E2A-13FA10884806}"/>
          </ac:spMkLst>
        </pc:spChg>
        <pc:spChg chg="del">
          <ac:chgData name="신 주용" userId="ce306e5e72bceba6" providerId="LiveId" clId="{5AE258C0-518C-4705-AB44-7E5DF30BDFA0}" dt="2022-10-04T14:28:20.127" v="5907" actId="478"/>
          <ac:spMkLst>
            <pc:docMk/>
            <pc:sldMk cId="3969597897" sldId="297"/>
            <ac:spMk id="21" creationId="{E468393D-E999-9DB4-D33B-A74FEC7D1F80}"/>
          </ac:spMkLst>
        </pc:spChg>
        <pc:spChg chg="del">
          <ac:chgData name="신 주용" userId="ce306e5e72bceba6" providerId="LiveId" clId="{5AE258C0-518C-4705-AB44-7E5DF30BDFA0}" dt="2022-10-04T14:28:20.127" v="5907" actId="478"/>
          <ac:spMkLst>
            <pc:docMk/>
            <pc:sldMk cId="3969597897" sldId="297"/>
            <ac:spMk id="22" creationId="{44951560-AAE1-CC22-11E5-4B1A40CCFCC2}"/>
          </ac:spMkLst>
        </pc:spChg>
        <pc:spChg chg="del">
          <ac:chgData name="신 주용" userId="ce306e5e72bceba6" providerId="LiveId" clId="{5AE258C0-518C-4705-AB44-7E5DF30BDFA0}" dt="2022-10-04T14:28:20.127" v="5907" actId="478"/>
          <ac:spMkLst>
            <pc:docMk/>
            <pc:sldMk cId="3969597897" sldId="297"/>
            <ac:spMk id="23" creationId="{4C6B0F6F-94F9-5037-C45E-B0686871D195}"/>
          </ac:spMkLst>
        </pc:spChg>
        <pc:spChg chg="del">
          <ac:chgData name="신 주용" userId="ce306e5e72bceba6" providerId="LiveId" clId="{5AE258C0-518C-4705-AB44-7E5DF30BDFA0}" dt="2022-10-04T14:28:20.127" v="5907" actId="478"/>
          <ac:spMkLst>
            <pc:docMk/>
            <pc:sldMk cId="3969597897" sldId="297"/>
            <ac:spMk id="28" creationId="{2742FAA9-96E7-06ED-8815-1F9F53893735}"/>
          </ac:spMkLst>
        </pc:spChg>
        <pc:spChg chg="del">
          <ac:chgData name="신 주용" userId="ce306e5e72bceba6" providerId="LiveId" clId="{5AE258C0-518C-4705-AB44-7E5DF30BDFA0}" dt="2022-10-04T14:28:20.127" v="5907" actId="478"/>
          <ac:spMkLst>
            <pc:docMk/>
            <pc:sldMk cId="3969597897" sldId="297"/>
            <ac:spMk id="29" creationId="{D55E4146-D69C-2D6D-C78C-935D88D6978B}"/>
          </ac:spMkLst>
        </pc:spChg>
        <pc:spChg chg="add mod">
          <ac:chgData name="신 주용" userId="ce306e5e72bceba6" providerId="LiveId" clId="{5AE258C0-518C-4705-AB44-7E5DF30BDFA0}" dt="2022-10-04T14:38:41.930" v="6194" actId="1076"/>
          <ac:spMkLst>
            <pc:docMk/>
            <pc:sldMk cId="3969597897" sldId="297"/>
            <ac:spMk id="40" creationId="{BE3B9C08-97CD-3521-5EE0-36DA8A3588A0}"/>
          </ac:spMkLst>
        </pc:spChg>
        <pc:picChg chg="del">
          <ac:chgData name="신 주용" userId="ce306e5e72bceba6" providerId="LiveId" clId="{5AE258C0-518C-4705-AB44-7E5DF30BDFA0}" dt="2022-10-04T14:28:20.127" v="5907" actId="478"/>
          <ac:picMkLst>
            <pc:docMk/>
            <pc:sldMk cId="3969597897" sldId="297"/>
            <ac:picMk id="5" creationId="{2AFFAAAA-402A-EED5-BF35-75EEEE714794}"/>
          </ac:picMkLst>
        </pc:picChg>
        <pc:picChg chg="add del mod">
          <ac:chgData name="신 주용" userId="ce306e5e72bceba6" providerId="LiveId" clId="{5AE258C0-518C-4705-AB44-7E5DF30BDFA0}" dt="2022-10-04T14:29:04.303" v="5914" actId="478"/>
          <ac:picMkLst>
            <pc:docMk/>
            <pc:sldMk cId="3969597897" sldId="297"/>
            <ac:picMk id="6" creationId="{B55B59E5-FCA7-DEC7-12BE-35C6FF4E6358}"/>
          </ac:picMkLst>
        </pc:picChg>
        <pc:picChg chg="add del mod">
          <ac:chgData name="신 주용" userId="ce306e5e72bceba6" providerId="LiveId" clId="{5AE258C0-518C-4705-AB44-7E5DF30BDFA0}" dt="2022-10-04T14:29:13.379" v="5920" actId="21"/>
          <ac:picMkLst>
            <pc:docMk/>
            <pc:sldMk cId="3969597897" sldId="297"/>
            <ac:picMk id="10" creationId="{8E9AC066-B499-E117-840C-F1A7E06D29DC}"/>
          </ac:picMkLst>
        </pc:picChg>
        <pc:picChg chg="add mod">
          <ac:chgData name="신 주용" userId="ce306e5e72bceba6" providerId="LiveId" clId="{5AE258C0-518C-4705-AB44-7E5DF30BDFA0}" dt="2022-10-04T14:33:33.603" v="6148"/>
          <ac:picMkLst>
            <pc:docMk/>
            <pc:sldMk cId="3969597897" sldId="297"/>
            <ac:picMk id="11" creationId="{1C1C123E-3426-C6BF-E4AB-92FBF6DFA6E3}"/>
          </ac:picMkLst>
        </pc:picChg>
        <pc:picChg chg="del">
          <ac:chgData name="신 주용" userId="ce306e5e72bceba6" providerId="LiveId" clId="{5AE258C0-518C-4705-AB44-7E5DF30BDFA0}" dt="2022-10-04T14:28:20.127" v="5907" actId="478"/>
          <ac:picMkLst>
            <pc:docMk/>
            <pc:sldMk cId="3969597897" sldId="297"/>
            <ac:picMk id="13" creationId="{A7EDD692-7437-904B-EF45-6C4739585277}"/>
          </ac:picMkLst>
        </pc:picChg>
        <pc:picChg chg="add mod">
          <ac:chgData name="신 주용" userId="ce306e5e72bceba6" providerId="LiveId" clId="{5AE258C0-518C-4705-AB44-7E5DF30BDFA0}" dt="2022-10-04T14:33:33.603" v="6148"/>
          <ac:picMkLst>
            <pc:docMk/>
            <pc:sldMk cId="3969597897" sldId="297"/>
            <ac:picMk id="15" creationId="{C6203561-08C8-D09E-DF2E-DE1438468669}"/>
          </ac:picMkLst>
        </pc:picChg>
        <pc:picChg chg="add mod">
          <ac:chgData name="신 주용" userId="ce306e5e72bceba6" providerId="LiveId" clId="{5AE258C0-518C-4705-AB44-7E5DF30BDFA0}" dt="2022-10-04T14:33:46.611" v="6151" actId="1076"/>
          <ac:picMkLst>
            <pc:docMk/>
            <pc:sldMk cId="3969597897" sldId="297"/>
            <ac:picMk id="17" creationId="{DDF9AFDC-5263-B076-64C2-64575DDECE07}"/>
          </ac:picMkLst>
        </pc:picChg>
        <pc:cxnChg chg="add mod">
          <ac:chgData name="신 주용" userId="ce306e5e72bceba6" providerId="LiveId" clId="{5AE258C0-518C-4705-AB44-7E5DF30BDFA0}" dt="2022-10-04T14:34:06.535" v="6156" actId="14100"/>
          <ac:cxnSpMkLst>
            <pc:docMk/>
            <pc:sldMk cId="3969597897" sldId="297"/>
            <ac:cxnSpMk id="20" creationId="{24ADC330-4887-FDC0-BEA4-BC009EC867C2}"/>
          </ac:cxnSpMkLst>
        </pc:cxnChg>
        <pc:cxnChg chg="add del mod">
          <ac:chgData name="신 주용" userId="ce306e5e72bceba6" providerId="LiveId" clId="{5AE258C0-518C-4705-AB44-7E5DF30BDFA0}" dt="2022-10-04T14:34:12.532" v="6160" actId="478"/>
          <ac:cxnSpMkLst>
            <pc:docMk/>
            <pc:sldMk cId="3969597897" sldId="297"/>
            <ac:cxnSpMk id="24" creationId="{C58D0E2A-EE8F-0585-B16A-03FC26B08CF0}"/>
          </ac:cxnSpMkLst>
        </pc:cxnChg>
        <pc:cxnChg chg="add mod">
          <ac:chgData name="신 주용" userId="ce306e5e72bceba6" providerId="LiveId" clId="{5AE258C0-518C-4705-AB44-7E5DF30BDFA0}" dt="2022-10-04T14:34:35.801" v="6165" actId="14100"/>
          <ac:cxnSpMkLst>
            <pc:docMk/>
            <pc:sldMk cId="3969597897" sldId="297"/>
            <ac:cxnSpMk id="31" creationId="{3FA5FF04-28BE-90C7-700B-C13AEA288541}"/>
          </ac:cxnSpMkLst>
        </pc:cxnChg>
        <pc:cxnChg chg="add mod">
          <ac:chgData name="신 주용" userId="ce306e5e72bceba6" providerId="LiveId" clId="{5AE258C0-518C-4705-AB44-7E5DF30BDFA0}" dt="2022-10-04T14:34:58.358" v="6168" actId="14100"/>
          <ac:cxnSpMkLst>
            <pc:docMk/>
            <pc:sldMk cId="3969597897" sldId="297"/>
            <ac:cxnSpMk id="36" creationId="{4D335113-52E5-34C2-313B-8D19632535CC}"/>
          </ac:cxnSpMkLst>
        </pc:cxnChg>
        <pc:cxnChg chg="add mod">
          <ac:chgData name="신 주용" userId="ce306e5e72bceba6" providerId="LiveId" clId="{5AE258C0-518C-4705-AB44-7E5DF30BDFA0}" dt="2022-10-04T14:35:21.923" v="6170" actId="13822"/>
          <ac:cxnSpMkLst>
            <pc:docMk/>
            <pc:sldMk cId="3969597897" sldId="297"/>
            <ac:cxnSpMk id="39" creationId="{AA0D0C59-88FF-EE55-DB03-C1FF9F023CE1}"/>
          </ac:cxnSpMkLst>
        </pc:cxnChg>
      </pc:sldChg>
    </pc:docChg>
  </pc:docChgLst>
  <pc:docChgLst>
    <pc:chgData name="신 주용" userId="ce306e5e72bceba6" providerId="LiveId" clId="{9E1118D7-3AA1-4604-8668-E580A514E17C}"/>
    <pc:docChg chg="undo redo custSel addSld delSld modSld">
      <pc:chgData name="신 주용" userId="ce306e5e72bceba6" providerId="LiveId" clId="{9E1118D7-3AA1-4604-8668-E580A514E17C}" dt="2022-11-12T07:48:43.537" v="8081" actId="120"/>
      <pc:docMkLst>
        <pc:docMk/>
      </pc:docMkLst>
      <pc:sldChg chg="addSp delSp modSp mod">
        <pc:chgData name="신 주용" userId="ce306e5e72bceba6" providerId="LiveId" clId="{9E1118D7-3AA1-4604-8668-E580A514E17C}" dt="2022-11-09T16:26:13.445" v="21" actId="20577"/>
        <pc:sldMkLst>
          <pc:docMk/>
          <pc:sldMk cId="0" sldId="257"/>
        </pc:sldMkLst>
        <pc:spChg chg="mod">
          <ac:chgData name="신 주용" userId="ce306e5e72bceba6" providerId="LiveId" clId="{9E1118D7-3AA1-4604-8668-E580A514E17C}" dt="2022-11-09T16:26:13.445" v="21" actId="20577"/>
          <ac:spMkLst>
            <pc:docMk/>
            <pc:sldMk cId="0" sldId="257"/>
            <ac:spMk id="2" creationId="{00000000-0000-0000-0000-000000000000}"/>
          </ac:spMkLst>
        </pc:spChg>
        <pc:spChg chg="add del">
          <ac:chgData name="신 주용" userId="ce306e5e72bceba6" providerId="LiveId" clId="{9E1118D7-3AA1-4604-8668-E580A514E17C}" dt="2022-11-09T16:25:53.522" v="6"/>
          <ac:spMkLst>
            <pc:docMk/>
            <pc:sldMk cId="0" sldId="257"/>
            <ac:spMk id="3" creationId="{801AEFF2-BB8F-85B4-8307-6213D96798B6}"/>
          </ac:spMkLst>
        </pc:spChg>
        <pc:spChg chg="add del">
          <ac:chgData name="신 주용" userId="ce306e5e72bceba6" providerId="LiveId" clId="{9E1118D7-3AA1-4604-8668-E580A514E17C}" dt="2022-11-09T16:25:57.696" v="12"/>
          <ac:spMkLst>
            <pc:docMk/>
            <pc:sldMk cId="0" sldId="257"/>
            <ac:spMk id="5" creationId="{A6FDE614-7316-3629-5ED6-EE91C4024E60}"/>
          </ac:spMkLst>
        </pc:spChg>
      </pc:sldChg>
      <pc:sldChg chg="addSp delSp modSp mod">
        <pc:chgData name="신 주용" userId="ce306e5e72bceba6" providerId="LiveId" clId="{9E1118D7-3AA1-4604-8668-E580A514E17C}" dt="2022-11-09T16:31:40.782" v="204" actId="11"/>
        <pc:sldMkLst>
          <pc:docMk/>
          <pc:sldMk cId="0" sldId="260"/>
        </pc:sldMkLst>
        <pc:spChg chg="add del">
          <ac:chgData name="신 주용" userId="ce306e5e72bceba6" providerId="LiveId" clId="{9E1118D7-3AA1-4604-8668-E580A514E17C}" dt="2022-11-09T16:26:19.439" v="25"/>
          <ac:spMkLst>
            <pc:docMk/>
            <pc:sldMk cId="0" sldId="260"/>
            <ac:spMk id="2" creationId="{ADB0EB49-72D3-2178-E6F6-BAD54F4CAA43}"/>
          </ac:spMkLst>
        </pc:spChg>
        <pc:spChg chg="mod">
          <ac:chgData name="신 주용" userId="ce306e5e72bceba6" providerId="LiveId" clId="{9E1118D7-3AA1-4604-8668-E580A514E17C}" dt="2022-11-09T16:31:40.782" v="204" actId="11"/>
          <ac:spMkLst>
            <pc:docMk/>
            <pc:sldMk cId="0" sldId="260"/>
            <ac:spMk id="3" creationId="{DC4A6CD8-4031-7F21-C831-51259C5F7371}"/>
          </ac:spMkLst>
        </pc:spChg>
        <pc:spChg chg="mod">
          <ac:chgData name="신 주용" userId="ce306e5e72bceba6" providerId="LiveId" clId="{9E1118D7-3AA1-4604-8668-E580A514E17C}" dt="2022-11-09T16:26:19.465" v="27"/>
          <ac:spMkLst>
            <pc:docMk/>
            <pc:sldMk cId="0" sldId="260"/>
            <ac:spMk id="7" creationId="{00000000-0000-0000-0000-000000000000}"/>
          </ac:spMkLst>
        </pc:spChg>
      </pc:sldChg>
      <pc:sldChg chg="addSp delSp modSp mod">
        <pc:chgData name="신 주용" userId="ce306e5e72bceba6" providerId="LiveId" clId="{9E1118D7-3AA1-4604-8668-E580A514E17C}" dt="2022-11-10T12:00:27.188" v="537"/>
        <pc:sldMkLst>
          <pc:docMk/>
          <pc:sldMk cId="0" sldId="287"/>
        </pc:sldMkLst>
        <pc:spChg chg="del">
          <ac:chgData name="신 주용" userId="ce306e5e72bceba6" providerId="LiveId" clId="{9E1118D7-3AA1-4604-8668-E580A514E17C}" dt="2022-11-09T16:29:18.230" v="152" actId="478"/>
          <ac:spMkLst>
            <pc:docMk/>
            <pc:sldMk cId="0" sldId="287"/>
            <ac:spMk id="3" creationId="{00000000-0000-0000-0000-000000000000}"/>
          </ac:spMkLst>
        </pc:spChg>
        <pc:spChg chg="del mod">
          <ac:chgData name="신 주용" userId="ce306e5e72bceba6" providerId="LiveId" clId="{9E1118D7-3AA1-4604-8668-E580A514E17C}" dt="2022-11-09T16:29:56.294" v="171"/>
          <ac:spMkLst>
            <pc:docMk/>
            <pc:sldMk cId="0" sldId="287"/>
            <ac:spMk id="8" creationId="{00000000-0000-0000-0000-000000000000}"/>
          </ac:spMkLst>
        </pc:spChg>
        <pc:spChg chg="del">
          <ac:chgData name="신 주용" userId="ce306e5e72bceba6" providerId="LiveId" clId="{9E1118D7-3AA1-4604-8668-E580A514E17C}" dt="2022-11-09T16:29:17.815" v="151" actId="478"/>
          <ac:spMkLst>
            <pc:docMk/>
            <pc:sldMk cId="0" sldId="287"/>
            <ac:spMk id="9" creationId="{00000000-0000-0000-0000-000000000000}"/>
          </ac:spMkLst>
        </pc:spChg>
        <pc:spChg chg="add del mod">
          <ac:chgData name="신 주용" userId="ce306e5e72bceba6" providerId="LiveId" clId="{9E1118D7-3AA1-4604-8668-E580A514E17C}" dt="2022-11-09T16:40:51.551" v="396" actId="478"/>
          <ac:spMkLst>
            <pc:docMk/>
            <pc:sldMk cId="0" sldId="287"/>
            <ac:spMk id="10" creationId="{CADDD3C4-43F2-4FA7-6708-586FF28D3828}"/>
          </ac:spMkLst>
        </pc:spChg>
        <pc:spChg chg="add mod">
          <ac:chgData name="신 주용" userId="ce306e5e72bceba6" providerId="LiveId" clId="{9E1118D7-3AA1-4604-8668-E580A514E17C}" dt="2022-11-10T12:00:17.399" v="517" actId="1076"/>
          <ac:spMkLst>
            <pc:docMk/>
            <pc:sldMk cId="0" sldId="287"/>
            <ac:spMk id="11" creationId="{F925F1CE-C1A0-CC3E-9DB5-5F15A7484172}"/>
          </ac:spMkLst>
        </pc:spChg>
        <pc:spChg chg="del">
          <ac:chgData name="신 주용" userId="ce306e5e72bceba6" providerId="LiveId" clId="{9E1118D7-3AA1-4604-8668-E580A514E17C}" dt="2022-11-09T16:29:05.493" v="147" actId="478"/>
          <ac:spMkLst>
            <pc:docMk/>
            <pc:sldMk cId="0" sldId="287"/>
            <ac:spMk id="13" creationId="{437B76BE-F0E9-2138-C683-EFDAC11DFC18}"/>
          </ac:spMkLst>
        </pc:spChg>
        <pc:spChg chg="add mod">
          <ac:chgData name="신 주용" userId="ce306e5e72bceba6" providerId="LiveId" clId="{9E1118D7-3AA1-4604-8668-E580A514E17C}" dt="2022-11-10T12:00:07.046" v="516" actId="122"/>
          <ac:spMkLst>
            <pc:docMk/>
            <pc:sldMk cId="0" sldId="287"/>
            <ac:spMk id="16" creationId="{7FDA6757-3D19-6705-FFD5-9D919D4A9D0E}"/>
          </ac:spMkLst>
        </pc:spChg>
        <pc:spChg chg="del">
          <ac:chgData name="신 주용" userId="ce306e5e72bceba6" providerId="LiveId" clId="{9E1118D7-3AA1-4604-8668-E580A514E17C}" dt="2022-11-09T16:29:05.493" v="147" actId="478"/>
          <ac:spMkLst>
            <pc:docMk/>
            <pc:sldMk cId="0" sldId="287"/>
            <ac:spMk id="17" creationId="{35D52DAA-FAFC-1BB1-C88F-C695A0C14E64}"/>
          </ac:spMkLst>
        </pc:spChg>
        <pc:spChg chg="add mod">
          <ac:chgData name="신 주용" userId="ce306e5e72bceba6" providerId="LiveId" clId="{9E1118D7-3AA1-4604-8668-E580A514E17C}" dt="2022-11-09T16:36:36.392" v="377" actId="571"/>
          <ac:spMkLst>
            <pc:docMk/>
            <pc:sldMk cId="0" sldId="287"/>
            <ac:spMk id="18" creationId="{454CD194-D019-DC77-F676-8BF7175C2709}"/>
          </ac:spMkLst>
        </pc:spChg>
        <pc:spChg chg="add mod">
          <ac:chgData name="신 주용" userId="ce306e5e72bceba6" providerId="LiveId" clId="{9E1118D7-3AA1-4604-8668-E580A514E17C}" dt="2022-11-09T16:41:16.300" v="455" actId="20577"/>
          <ac:spMkLst>
            <pc:docMk/>
            <pc:sldMk cId="0" sldId="287"/>
            <ac:spMk id="20" creationId="{F13CF527-D019-D081-79DE-B893B94677AC}"/>
          </ac:spMkLst>
        </pc:spChg>
        <pc:spChg chg="add del mod">
          <ac:chgData name="신 주용" userId="ce306e5e72bceba6" providerId="LiveId" clId="{9E1118D7-3AA1-4604-8668-E580A514E17C}" dt="2022-11-09T16:40:54.159" v="398"/>
          <ac:spMkLst>
            <pc:docMk/>
            <pc:sldMk cId="0" sldId="287"/>
            <ac:spMk id="21" creationId="{5ECCB16B-F81F-58BB-9A93-DDEB5A581782}"/>
          </ac:spMkLst>
        </pc:spChg>
        <pc:spChg chg="add mod">
          <ac:chgData name="신 주용" userId="ce306e5e72bceba6" providerId="LiveId" clId="{9E1118D7-3AA1-4604-8668-E580A514E17C}" dt="2022-11-10T12:00:27.188" v="537"/>
          <ac:spMkLst>
            <pc:docMk/>
            <pc:sldMk cId="0" sldId="287"/>
            <ac:spMk id="23" creationId="{A270F4C2-2C65-7B57-7FC7-DAE9B8EC783D}"/>
          </ac:spMkLst>
        </pc:spChg>
        <pc:picChg chg="del">
          <ac:chgData name="신 주용" userId="ce306e5e72bceba6" providerId="LiveId" clId="{9E1118D7-3AA1-4604-8668-E580A514E17C}" dt="2022-11-09T16:29:05.493" v="147" actId="478"/>
          <ac:picMkLst>
            <pc:docMk/>
            <pc:sldMk cId="0" sldId="287"/>
            <ac:picMk id="5" creationId="{677481E1-6F50-C914-9252-E267D0848FB2}"/>
          </ac:picMkLst>
        </pc:picChg>
        <pc:picChg chg="add mod">
          <ac:chgData name="신 주용" userId="ce306e5e72bceba6" providerId="LiveId" clId="{9E1118D7-3AA1-4604-8668-E580A514E17C}" dt="2022-11-10T11:59:55.376" v="513" actId="1076"/>
          <ac:picMkLst>
            <pc:docMk/>
            <pc:sldMk cId="0" sldId="287"/>
            <ac:picMk id="6" creationId="{FE519BE7-45AB-8909-7A16-888E81B1A2AA}"/>
          </ac:picMkLst>
        </pc:picChg>
        <pc:picChg chg="add mod">
          <ac:chgData name="신 주용" userId="ce306e5e72bceba6" providerId="LiveId" clId="{9E1118D7-3AA1-4604-8668-E580A514E17C}" dt="2022-11-10T11:59:55.376" v="513" actId="1076"/>
          <ac:picMkLst>
            <pc:docMk/>
            <pc:sldMk cId="0" sldId="287"/>
            <ac:picMk id="15" creationId="{49D98E41-EE4B-031C-F8A5-9A3839113B15}"/>
          </ac:picMkLst>
        </pc:picChg>
        <pc:picChg chg="add mod">
          <ac:chgData name="신 주용" userId="ce306e5e72bceba6" providerId="LiveId" clId="{9E1118D7-3AA1-4604-8668-E580A514E17C}" dt="2022-11-09T16:36:36.392" v="377" actId="571"/>
          <ac:picMkLst>
            <pc:docMk/>
            <pc:sldMk cId="0" sldId="287"/>
            <ac:picMk id="19" creationId="{E8C28863-5ACC-502C-679B-520166DF7D5A}"/>
          </ac:picMkLst>
        </pc:picChg>
        <pc:picChg chg="add mod">
          <ac:chgData name="신 주용" userId="ce306e5e72bceba6" providerId="LiveId" clId="{9E1118D7-3AA1-4604-8668-E580A514E17C}" dt="2022-11-10T11:59:55.376" v="513" actId="1076"/>
          <ac:picMkLst>
            <pc:docMk/>
            <pc:sldMk cId="0" sldId="287"/>
            <ac:picMk id="22" creationId="{09CB2334-EE28-5119-2F2B-2CD6AF64DF26}"/>
          </ac:picMkLst>
        </pc:picChg>
      </pc:sldChg>
      <pc:sldChg chg="add del">
        <pc:chgData name="신 주용" userId="ce306e5e72bceba6" providerId="LiveId" clId="{9E1118D7-3AA1-4604-8668-E580A514E17C}" dt="2022-11-11T11:28:49.043" v="1964" actId="47"/>
        <pc:sldMkLst>
          <pc:docMk/>
          <pc:sldMk cId="1804449251" sldId="288"/>
        </pc:sldMkLst>
      </pc:sldChg>
      <pc:sldChg chg="add del">
        <pc:chgData name="신 주용" userId="ce306e5e72bceba6" providerId="LiveId" clId="{9E1118D7-3AA1-4604-8668-E580A514E17C}" dt="2022-11-09T16:25:39.303" v="2" actId="47"/>
        <pc:sldMkLst>
          <pc:docMk/>
          <pc:sldMk cId="2270807612" sldId="288"/>
        </pc:sldMkLst>
      </pc:sldChg>
      <pc:sldChg chg="add del">
        <pc:chgData name="신 주용" userId="ce306e5e72bceba6" providerId="LiveId" clId="{9E1118D7-3AA1-4604-8668-E580A514E17C}" dt="2022-11-09T16:40:45.347" v="394" actId="2890"/>
        <pc:sldMkLst>
          <pc:docMk/>
          <pc:sldMk cId="1306845484" sldId="289"/>
        </pc:sldMkLst>
      </pc:sldChg>
      <pc:sldChg chg="addSp delSp modSp add mod">
        <pc:chgData name="신 주용" userId="ce306e5e72bceba6" providerId="LiveId" clId="{9E1118D7-3AA1-4604-8668-E580A514E17C}" dt="2022-11-11T11:22:49.056" v="1401" actId="1035"/>
        <pc:sldMkLst>
          <pc:docMk/>
          <pc:sldMk cId="3124070037" sldId="289"/>
        </pc:sldMkLst>
        <pc:spChg chg="mod">
          <ac:chgData name="신 주용" userId="ce306e5e72bceba6" providerId="LiveId" clId="{9E1118D7-3AA1-4604-8668-E580A514E17C}" dt="2022-11-11T10:39:49.977" v="574" actId="1076"/>
          <ac:spMkLst>
            <pc:docMk/>
            <pc:sldMk cId="3124070037" sldId="289"/>
            <ac:spMk id="2" creationId="{00000000-0000-0000-0000-000000000000}"/>
          </ac:spMkLst>
        </pc:spChg>
        <pc:spChg chg="add mod">
          <ac:chgData name="신 주용" userId="ce306e5e72bceba6" providerId="LiveId" clId="{9E1118D7-3AA1-4604-8668-E580A514E17C}" dt="2022-11-11T11:14:01.008" v="963" actId="20577"/>
          <ac:spMkLst>
            <pc:docMk/>
            <pc:sldMk cId="3124070037" sldId="289"/>
            <ac:spMk id="3" creationId="{2B361752-C0D3-C6CD-D10F-0DD29EC28A15}"/>
          </ac:spMkLst>
        </pc:spChg>
        <pc:spChg chg="add mod">
          <ac:chgData name="신 주용" userId="ce306e5e72bceba6" providerId="LiveId" clId="{9E1118D7-3AA1-4604-8668-E580A514E17C}" dt="2022-11-11T11:22:49.056" v="1401" actId="1035"/>
          <ac:spMkLst>
            <pc:docMk/>
            <pc:sldMk cId="3124070037" sldId="289"/>
            <ac:spMk id="8" creationId="{EE1B877C-C43A-2E8E-FEF1-83C6C469D16A}"/>
          </ac:spMkLst>
        </pc:spChg>
        <pc:spChg chg="add mod">
          <ac:chgData name="신 주용" userId="ce306e5e72bceba6" providerId="LiveId" clId="{9E1118D7-3AA1-4604-8668-E580A514E17C}" dt="2022-11-11T11:22:49.056" v="1401" actId="1035"/>
          <ac:spMkLst>
            <pc:docMk/>
            <pc:sldMk cId="3124070037" sldId="289"/>
            <ac:spMk id="9" creationId="{46AC1ADA-20A6-493E-6CAD-8BFF9314C573}"/>
          </ac:spMkLst>
        </pc:spChg>
        <pc:spChg chg="add mod">
          <ac:chgData name="신 주용" userId="ce306e5e72bceba6" providerId="LiveId" clId="{9E1118D7-3AA1-4604-8668-E580A514E17C}" dt="2022-11-11T11:22:49.056" v="1401" actId="1035"/>
          <ac:spMkLst>
            <pc:docMk/>
            <pc:sldMk cId="3124070037" sldId="289"/>
            <ac:spMk id="10" creationId="{9B453A15-82A5-A014-B799-6769AC040045}"/>
          </ac:spMkLst>
        </pc:spChg>
        <pc:spChg chg="mod">
          <ac:chgData name="신 주용" userId="ce306e5e72bceba6" providerId="LiveId" clId="{9E1118D7-3AA1-4604-8668-E580A514E17C}" dt="2022-11-11T11:22:49.056" v="1401" actId="1035"/>
          <ac:spMkLst>
            <pc:docMk/>
            <pc:sldMk cId="3124070037" sldId="289"/>
            <ac:spMk id="11" creationId="{F925F1CE-C1A0-CC3E-9DB5-5F15A7484172}"/>
          </ac:spMkLst>
        </pc:spChg>
        <pc:spChg chg="add mod">
          <ac:chgData name="신 주용" userId="ce306e5e72bceba6" providerId="LiveId" clId="{9E1118D7-3AA1-4604-8668-E580A514E17C}" dt="2022-11-11T11:18:34.563" v="1333" actId="20577"/>
          <ac:spMkLst>
            <pc:docMk/>
            <pc:sldMk cId="3124070037" sldId="289"/>
            <ac:spMk id="13" creationId="{DF1471AA-EF9C-8162-C46A-084A59E77A13}"/>
          </ac:spMkLst>
        </pc:spChg>
        <pc:spChg chg="del">
          <ac:chgData name="신 주용" userId="ce306e5e72bceba6" providerId="LiveId" clId="{9E1118D7-3AA1-4604-8668-E580A514E17C}" dt="2022-11-09T16:43:25.187" v="491" actId="478"/>
          <ac:spMkLst>
            <pc:docMk/>
            <pc:sldMk cId="3124070037" sldId="289"/>
            <ac:spMk id="16" creationId="{7FDA6757-3D19-6705-FFD5-9D919D4A9D0E}"/>
          </ac:spMkLst>
        </pc:spChg>
        <pc:spChg chg="mod">
          <ac:chgData name="신 주용" userId="ce306e5e72bceba6" providerId="LiveId" clId="{9E1118D7-3AA1-4604-8668-E580A514E17C}" dt="2022-11-11T05:44:29.441" v="550" actId="20577"/>
          <ac:spMkLst>
            <pc:docMk/>
            <pc:sldMk cId="3124070037" sldId="289"/>
            <ac:spMk id="20" creationId="{F13CF527-D019-D081-79DE-B893B94677AC}"/>
          </ac:spMkLst>
        </pc:spChg>
        <pc:picChg chg="add del mod">
          <ac:chgData name="신 주용" userId="ce306e5e72bceba6" providerId="LiveId" clId="{9E1118D7-3AA1-4604-8668-E580A514E17C}" dt="2022-11-10T12:00:30.478" v="538" actId="478"/>
          <ac:picMkLst>
            <pc:docMk/>
            <pc:sldMk cId="3124070037" sldId="289"/>
            <ac:picMk id="4" creationId="{543CC508-6ADB-672E-1591-CA75287D3D0A}"/>
          </ac:picMkLst>
        </pc:picChg>
        <pc:picChg chg="add del mod">
          <ac:chgData name="신 주용" userId="ce306e5e72bceba6" providerId="LiveId" clId="{9E1118D7-3AA1-4604-8668-E580A514E17C}" dt="2022-11-11T10:39:37.497" v="566" actId="478"/>
          <ac:picMkLst>
            <pc:docMk/>
            <pc:sldMk cId="3124070037" sldId="289"/>
            <ac:picMk id="5" creationId="{E8E60989-5AE6-26C1-364C-B5A531EB4E55}"/>
          </ac:picMkLst>
        </pc:picChg>
        <pc:picChg chg="del">
          <ac:chgData name="신 주용" userId="ce306e5e72bceba6" providerId="LiveId" clId="{9E1118D7-3AA1-4604-8668-E580A514E17C}" dt="2022-11-09T16:42:35.472" v="462" actId="478"/>
          <ac:picMkLst>
            <pc:docMk/>
            <pc:sldMk cId="3124070037" sldId="289"/>
            <ac:picMk id="6" creationId="{FE519BE7-45AB-8909-7A16-888E81B1A2AA}"/>
          </ac:picMkLst>
        </pc:picChg>
        <pc:picChg chg="add mod modCrop">
          <ac:chgData name="신 주용" userId="ce306e5e72bceba6" providerId="LiveId" clId="{9E1118D7-3AA1-4604-8668-E580A514E17C}" dt="2022-11-11T11:22:49.056" v="1401" actId="1035"/>
          <ac:picMkLst>
            <pc:docMk/>
            <pc:sldMk cId="3124070037" sldId="289"/>
            <ac:picMk id="7" creationId="{A3A96FDF-5AF8-F0AE-4443-5259DD274B25}"/>
          </ac:picMkLst>
        </pc:picChg>
        <pc:picChg chg="del">
          <ac:chgData name="신 주용" userId="ce306e5e72bceba6" providerId="LiveId" clId="{9E1118D7-3AA1-4604-8668-E580A514E17C}" dt="2022-11-09T16:42:35.472" v="462" actId="478"/>
          <ac:picMkLst>
            <pc:docMk/>
            <pc:sldMk cId="3124070037" sldId="289"/>
            <ac:picMk id="15" creationId="{49D98E41-EE4B-031C-F8A5-9A3839113B15}"/>
          </ac:picMkLst>
        </pc:picChg>
      </pc:sldChg>
      <pc:sldChg chg="add del">
        <pc:chgData name="신 주용" userId="ce306e5e72bceba6" providerId="LiveId" clId="{9E1118D7-3AA1-4604-8668-E580A514E17C}" dt="2022-11-09T16:25:39.303" v="2" actId="47"/>
        <pc:sldMkLst>
          <pc:docMk/>
          <pc:sldMk cId="3310267400" sldId="289"/>
        </pc:sldMkLst>
      </pc:sldChg>
      <pc:sldChg chg="addSp delSp modSp add del mod">
        <pc:chgData name="신 주용" userId="ce306e5e72bceba6" providerId="LiveId" clId="{9E1118D7-3AA1-4604-8668-E580A514E17C}" dt="2022-11-11T11:36:58.923" v="2030"/>
        <pc:sldMkLst>
          <pc:docMk/>
          <pc:sldMk cId="376195893" sldId="290"/>
        </pc:sldMkLst>
        <pc:spChg chg="mod">
          <ac:chgData name="신 주용" userId="ce306e5e72bceba6" providerId="LiveId" clId="{9E1118D7-3AA1-4604-8668-E580A514E17C}" dt="2022-11-11T11:14:05.527" v="966" actId="20577"/>
          <ac:spMkLst>
            <pc:docMk/>
            <pc:sldMk cId="376195893" sldId="290"/>
            <ac:spMk id="3" creationId="{2B361752-C0D3-C6CD-D10F-0DD29EC28A15}"/>
          </ac:spMkLst>
        </pc:spChg>
        <pc:spChg chg="del">
          <ac:chgData name="신 주용" userId="ce306e5e72bceba6" providerId="LiveId" clId="{9E1118D7-3AA1-4604-8668-E580A514E17C}" dt="2022-11-11T11:14:55.062" v="969" actId="478"/>
          <ac:spMkLst>
            <pc:docMk/>
            <pc:sldMk cId="376195893" sldId="290"/>
            <ac:spMk id="8" creationId="{EE1B877C-C43A-2E8E-FEF1-83C6C469D16A}"/>
          </ac:spMkLst>
        </pc:spChg>
        <pc:spChg chg="del">
          <ac:chgData name="신 주용" userId="ce306e5e72bceba6" providerId="LiveId" clId="{9E1118D7-3AA1-4604-8668-E580A514E17C}" dt="2022-11-11T11:14:55.062" v="969" actId="478"/>
          <ac:spMkLst>
            <pc:docMk/>
            <pc:sldMk cId="376195893" sldId="290"/>
            <ac:spMk id="9" creationId="{46AC1ADA-20A6-493E-6CAD-8BFF9314C573}"/>
          </ac:spMkLst>
        </pc:spChg>
        <pc:spChg chg="del">
          <ac:chgData name="신 주용" userId="ce306e5e72bceba6" providerId="LiveId" clId="{9E1118D7-3AA1-4604-8668-E580A514E17C}" dt="2022-11-11T11:14:55.062" v="969" actId="478"/>
          <ac:spMkLst>
            <pc:docMk/>
            <pc:sldMk cId="376195893" sldId="290"/>
            <ac:spMk id="10" creationId="{9B453A15-82A5-A014-B799-6769AC040045}"/>
          </ac:spMkLst>
        </pc:spChg>
        <pc:spChg chg="del">
          <ac:chgData name="신 주용" userId="ce306e5e72bceba6" providerId="LiveId" clId="{9E1118D7-3AA1-4604-8668-E580A514E17C}" dt="2022-11-11T11:14:55.062" v="969" actId="478"/>
          <ac:spMkLst>
            <pc:docMk/>
            <pc:sldMk cId="376195893" sldId="290"/>
            <ac:spMk id="11" creationId="{F925F1CE-C1A0-CC3E-9DB5-5F15A7484172}"/>
          </ac:spMkLst>
        </pc:spChg>
        <pc:spChg chg="mod">
          <ac:chgData name="신 주용" userId="ce306e5e72bceba6" providerId="LiveId" clId="{9E1118D7-3AA1-4604-8668-E580A514E17C}" dt="2022-11-11T11:36:21.763" v="2002" actId="1076"/>
          <ac:spMkLst>
            <pc:docMk/>
            <pc:sldMk cId="376195893" sldId="290"/>
            <ac:spMk id="13" creationId="{DF1471AA-EF9C-8162-C46A-084A59E77A13}"/>
          </ac:spMkLst>
        </pc:spChg>
        <pc:spChg chg="add mod">
          <ac:chgData name="신 주용" userId="ce306e5e72bceba6" providerId="LiveId" clId="{9E1118D7-3AA1-4604-8668-E580A514E17C}" dt="2022-11-11T11:18:48.263" v="1345" actId="1036"/>
          <ac:spMkLst>
            <pc:docMk/>
            <pc:sldMk cId="376195893" sldId="290"/>
            <ac:spMk id="15" creationId="{EE32EA53-25BC-94E0-F717-A013150D888E}"/>
          </ac:spMkLst>
        </pc:spChg>
        <pc:spChg chg="add mod">
          <ac:chgData name="신 주용" userId="ce306e5e72bceba6" providerId="LiveId" clId="{9E1118D7-3AA1-4604-8668-E580A514E17C}" dt="2022-11-11T11:18:48.263" v="1345" actId="1036"/>
          <ac:spMkLst>
            <pc:docMk/>
            <pc:sldMk cId="376195893" sldId="290"/>
            <ac:spMk id="18" creationId="{E9A60BCB-96D3-3379-3F6E-1F70FC35F913}"/>
          </ac:spMkLst>
        </pc:spChg>
        <pc:spChg chg="add mod">
          <ac:chgData name="신 주용" userId="ce306e5e72bceba6" providerId="LiveId" clId="{9E1118D7-3AA1-4604-8668-E580A514E17C}" dt="2022-11-11T11:35:59.248" v="1977" actId="14100"/>
          <ac:spMkLst>
            <pc:docMk/>
            <pc:sldMk cId="376195893" sldId="290"/>
            <ac:spMk id="19" creationId="{9C677C8C-BD3C-62D5-965E-2341D2B3411B}"/>
          </ac:spMkLst>
        </pc:spChg>
        <pc:spChg chg="add del mod">
          <ac:chgData name="신 주용" userId="ce306e5e72bceba6" providerId="LiveId" clId="{9E1118D7-3AA1-4604-8668-E580A514E17C}" dt="2022-11-11T11:36:58.923" v="2030"/>
          <ac:spMkLst>
            <pc:docMk/>
            <pc:sldMk cId="376195893" sldId="290"/>
            <ac:spMk id="21" creationId="{D37ABEA7-C278-324F-5604-F60A973A020C}"/>
          </ac:spMkLst>
        </pc:spChg>
        <pc:picChg chg="add del">
          <ac:chgData name="신 주용" userId="ce306e5e72bceba6" providerId="LiveId" clId="{9E1118D7-3AA1-4604-8668-E580A514E17C}" dt="2022-11-11T11:14:53.172" v="968" actId="22"/>
          <ac:picMkLst>
            <pc:docMk/>
            <pc:sldMk cId="376195893" sldId="290"/>
            <ac:picMk id="5" creationId="{7D45F8A8-5B2B-7284-4BAD-CB83B320825F}"/>
          </ac:picMkLst>
        </pc:picChg>
        <pc:picChg chg="del">
          <ac:chgData name="신 주용" userId="ce306e5e72bceba6" providerId="LiveId" clId="{9E1118D7-3AA1-4604-8668-E580A514E17C}" dt="2022-11-11T11:14:55.062" v="969" actId="478"/>
          <ac:picMkLst>
            <pc:docMk/>
            <pc:sldMk cId="376195893" sldId="290"/>
            <ac:picMk id="7" creationId="{A3A96FDF-5AF8-F0AE-4443-5259DD274B25}"/>
          </ac:picMkLst>
        </pc:picChg>
        <pc:picChg chg="add mod">
          <ac:chgData name="신 주용" userId="ce306e5e72bceba6" providerId="LiveId" clId="{9E1118D7-3AA1-4604-8668-E580A514E17C}" dt="2022-11-11T11:18:48.263" v="1345" actId="1036"/>
          <ac:picMkLst>
            <pc:docMk/>
            <pc:sldMk cId="376195893" sldId="290"/>
            <ac:picMk id="14" creationId="{D6BD84D0-EA73-93AE-ED98-667ABA0F6A4D}"/>
          </ac:picMkLst>
        </pc:picChg>
        <pc:picChg chg="add del">
          <ac:chgData name="신 주용" userId="ce306e5e72bceba6" providerId="LiveId" clId="{9E1118D7-3AA1-4604-8668-E580A514E17C}" dt="2022-11-11T11:16:45.598" v="1088" actId="22"/>
          <ac:picMkLst>
            <pc:docMk/>
            <pc:sldMk cId="376195893" sldId="290"/>
            <ac:picMk id="17" creationId="{07A4EAA2-297B-7240-1DB4-F91EDC861DA4}"/>
          </ac:picMkLst>
        </pc:picChg>
      </pc:sldChg>
      <pc:sldChg chg="add del">
        <pc:chgData name="신 주용" userId="ce306e5e72bceba6" providerId="LiveId" clId="{9E1118D7-3AA1-4604-8668-E580A514E17C}" dt="2022-11-09T16:25:39.303" v="2" actId="47"/>
        <pc:sldMkLst>
          <pc:docMk/>
          <pc:sldMk cId="2311425158" sldId="291"/>
        </pc:sldMkLst>
      </pc:sldChg>
      <pc:sldChg chg="addSp delSp modSp add mod">
        <pc:chgData name="신 주용" userId="ce306e5e72bceba6" providerId="LiveId" clId="{9E1118D7-3AA1-4604-8668-E580A514E17C}" dt="2022-11-11T13:18:43.369" v="2608" actId="1582"/>
        <pc:sldMkLst>
          <pc:docMk/>
          <pc:sldMk cId="2496454276" sldId="291"/>
        </pc:sldMkLst>
        <pc:spChg chg="mod">
          <ac:chgData name="신 주용" userId="ce306e5e72bceba6" providerId="LiveId" clId="{9E1118D7-3AA1-4604-8668-E580A514E17C}" dt="2022-11-11T11:41:58.962" v="2050" actId="20577"/>
          <ac:spMkLst>
            <pc:docMk/>
            <pc:sldMk cId="2496454276" sldId="291"/>
            <ac:spMk id="3" creationId="{2B361752-C0D3-C6CD-D10F-0DD29EC28A15}"/>
          </ac:spMkLst>
        </pc:spChg>
        <pc:spChg chg="add mod topLvl">
          <ac:chgData name="신 주용" userId="ce306e5e72bceba6" providerId="LiveId" clId="{9E1118D7-3AA1-4604-8668-E580A514E17C}" dt="2022-11-11T13:18:43.369" v="2608" actId="1582"/>
          <ac:spMkLst>
            <pc:docMk/>
            <pc:sldMk cId="2496454276" sldId="291"/>
            <ac:spMk id="6" creationId="{2B21F3DB-8875-E27B-808D-EB2AAADDA398}"/>
          </ac:spMkLst>
        </pc:spChg>
        <pc:spChg chg="add mod topLvl">
          <ac:chgData name="신 주용" userId="ce306e5e72bceba6" providerId="LiveId" clId="{9E1118D7-3AA1-4604-8668-E580A514E17C}" dt="2022-11-11T13:18:43.369" v="2608" actId="1582"/>
          <ac:spMkLst>
            <pc:docMk/>
            <pc:sldMk cId="2496454276" sldId="291"/>
            <ac:spMk id="7" creationId="{CE692882-293B-E386-C9AA-CBF716BC6F0F}"/>
          </ac:spMkLst>
        </pc:spChg>
        <pc:spChg chg="add mod topLvl">
          <ac:chgData name="신 주용" userId="ce306e5e72bceba6" providerId="LiveId" clId="{9E1118D7-3AA1-4604-8668-E580A514E17C}" dt="2022-11-11T13:18:43.369" v="2608" actId="1582"/>
          <ac:spMkLst>
            <pc:docMk/>
            <pc:sldMk cId="2496454276" sldId="291"/>
            <ac:spMk id="8" creationId="{D80F6865-2003-1A4E-4B3F-42805EEEFEA4}"/>
          </ac:spMkLst>
        </pc:spChg>
        <pc:spChg chg="add del mod">
          <ac:chgData name="신 주용" userId="ce306e5e72bceba6" providerId="LiveId" clId="{9E1118D7-3AA1-4604-8668-E580A514E17C}" dt="2022-11-11T11:23:54.861" v="1418"/>
          <ac:spMkLst>
            <pc:docMk/>
            <pc:sldMk cId="2496454276" sldId="291"/>
            <ac:spMk id="9" creationId="{AD477C2F-E921-00FD-85A7-5137A92076E3}"/>
          </ac:spMkLst>
        </pc:spChg>
        <pc:spChg chg="add mod topLvl">
          <ac:chgData name="신 주용" userId="ce306e5e72bceba6" providerId="LiveId" clId="{9E1118D7-3AA1-4604-8668-E580A514E17C}" dt="2022-11-11T13:18:43.369" v="2608" actId="1582"/>
          <ac:spMkLst>
            <pc:docMk/>
            <pc:sldMk cId="2496454276" sldId="291"/>
            <ac:spMk id="10" creationId="{72E7CB34-8A52-8BB2-47D8-C227211A0B69}"/>
          </ac:spMkLst>
        </pc:spChg>
        <pc:spChg chg="add mod topLvl">
          <ac:chgData name="신 주용" userId="ce306e5e72bceba6" providerId="LiveId" clId="{9E1118D7-3AA1-4604-8668-E580A514E17C}" dt="2022-11-11T13:18:43.369" v="2608" actId="1582"/>
          <ac:spMkLst>
            <pc:docMk/>
            <pc:sldMk cId="2496454276" sldId="291"/>
            <ac:spMk id="11" creationId="{82DE5E9D-C901-64BC-A1F6-4CB54510A05B}"/>
          </ac:spMkLst>
        </pc:spChg>
        <pc:spChg chg="mod">
          <ac:chgData name="신 주용" userId="ce306e5e72bceba6" providerId="LiveId" clId="{9E1118D7-3AA1-4604-8668-E580A514E17C}" dt="2022-11-11T11:42:50.183" v="2152" actId="1076"/>
          <ac:spMkLst>
            <pc:docMk/>
            <pc:sldMk cId="2496454276" sldId="291"/>
            <ac:spMk id="13" creationId="{DF1471AA-EF9C-8162-C46A-084A59E77A13}"/>
          </ac:spMkLst>
        </pc:spChg>
        <pc:spChg chg="del">
          <ac:chgData name="신 주용" userId="ce306e5e72bceba6" providerId="LiveId" clId="{9E1118D7-3AA1-4604-8668-E580A514E17C}" dt="2022-11-11T11:20:48.562" v="1361" actId="478"/>
          <ac:spMkLst>
            <pc:docMk/>
            <pc:sldMk cId="2496454276" sldId="291"/>
            <ac:spMk id="15" creationId="{EE32EA53-25BC-94E0-F717-A013150D888E}"/>
          </ac:spMkLst>
        </pc:spChg>
        <pc:spChg chg="del">
          <ac:chgData name="신 주용" userId="ce306e5e72bceba6" providerId="LiveId" clId="{9E1118D7-3AA1-4604-8668-E580A514E17C}" dt="2022-11-11T11:20:50.019" v="1362" actId="478"/>
          <ac:spMkLst>
            <pc:docMk/>
            <pc:sldMk cId="2496454276" sldId="291"/>
            <ac:spMk id="18" creationId="{E9A60BCB-96D3-3379-3F6E-1F70FC35F913}"/>
          </ac:spMkLst>
        </pc:spChg>
        <pc:grpChg chg="add del mod">
          <ac:chgData name="신 주용" userId="ce306e5e72bceba6" providerId="LiveId" clId="{9E1118D7-3AA1-4604-8668-E580A514E17C}" dt="2022-11-11T13:18:35.792" v="2607" actId="165"/>
          <ac:grpSpMkLst>
            <pc:docMk/>
            <pc:sldMk cId="2496454276" sldId="291"/>
            <ac:grpSpMk id="16" creationId="{B59DA274-9915-2CE7-FDF8-83CC95D18266}"/>
          </ac:grpSpMkLst>
        </pc:grpChg>
        <pc:picChg chg="add mod topLvl">
          <ac:chgData name="신 주용" userId="ce306e5e72bceba6" providerId="LiveId" clId="{9E1118D7-3AA1-4604-8668-E580A514E17C}" dt="2022-11-11T13:18:35.792" v="2607" actId="165"/>
          <ac:picMkLst>
            <pc:docMk/>
            <pc:sldMk cId="2496454276" sldId="291"/>
            <ac:picMk id="5" creationId="{9665335D-30F5-445A-B57D-C9CECF6A2950}"/>
          </ac:picMkLst>
        </pc:picChg>
        <pc:picChg chg="del">
          <ac:chgData name="신 주용" userId="ce306e5e72bceba6" providerId="LiveId" clId="{9E1118D7-3AA1-4604-8668-E580A514E17C}" dt="2022-11-11T11:20:40.673" v="1360" actId="478"/>
          <ac:picMkLst>
            <pc:docMk/>
            <pc:sldMk cId="2496454276" sldId="291"/>
            <ac:picMk id="14" creationId="{D6BD84D0-EA73-93AE-ED98-667ABA0F6A4D}"/>
          </ac:picMkLst>
        </pc:picChg>
      </pc:sldChg>
      <pc:sldChg chg="addSp delSp modSp add mod">
        <pc:chgData name="신 주용" userId="ce306e5e72bceba6" providerId="LiveId" clId="{9E1118D7-3AA1-4604-8668-E580A514E17C}" dt="2022-11-12T07:24:10.248" v="7842" actId="20577"/>
        <pc:sldMkLst>
          <pc:docMk/>
          <pc:sldMk cId="3013686592" sldId="292"/>
        </pc:sldMkLst>
        <pc:spChg chg="mod">
          <ac:chgData name="신 주용" userId="ce306e5e72bceba6" providerId="LiveId" clId="{9E1118D7-3AA1-4604-8668-E580A514E17C}" dt="2022-11-11T13:15:01.474" v="2377" actId="1076"/>
          <ac:spMkLst>
            <pc:docMk/>
            <pc:sldMk cId="3013686592" sldId="292"/>
            <ac:spMk id="2" creationId="{00000000-0000-0000-0000-000000000000}"/>
          </ac:spMkLst>
        </pc:spChg>
        <pc:spChg chg="mod">
          <ac:chgData name="신 주용" userId="ce306e5e72bceba6" providerId="LiveId" clId="{9E1118D7-3AA1-4604-8668-E580A514E17C}" dt="2022-11-11T11:28:58.542" v="1970" actId="20577"/>
          <ac:spMkLst>
            <pc:docMk/>
            <pc:sldMk cId="3013686592" sldId="292"/>
            <ac:spMk id="3" creationId="{2B361752-C0D3-C6CD-D10F-0DD29EC28A15}"/>
          </ac:spMkLst>
        </pc:spChg>
        <pc:spChg chg="del">
          <ac:chgData name="신 주용" userId="ce306e5e72bceba6" providerId="LiveId" clId="{9E1118D7-3AA1-4604-8668-E580A514E17C}" dt="2022-11-11T11:29:01.898" v="1972" actId="478"/>
          <ac:spMkLst>
            <pc:docMk/>
            <pc:sldMk cId="3013686592" sldId="292"/>
            <ac:spMk id="6" creationId="{2B21F3DB-8875-E27B-808D-EB2AAADDA398}"/>
          </ac:spMkLst>
        </pc:spChg>
        <pc:spChg chg="del">
          <ac:chgData name="신 주용" userId="ce306e5e72bceba6" providerId="LiveId" clId="{9E1118D7-3AA1-4604-8668-E580A514E17C}" dt="2022-11-11T11:29:01.898" v="1972" actId="478"/>
          <ac:spMkLst>
            <pc:docMk/>
            <pc:sldMk cId="3013686592" sldId="292"/>
            <ac:spMk id="7" creationId="{CE692882-293B-E386-C9AA-CBF716BC6F0F}"/>
          </ac:spMkLst>
        </pc:spChg>
        <pc:spChg chg="del">
          <ac:chgData name="신 주용" userId="ce306e5e72bceba6" providerId="LiveId" clId="{9E1118D7-3AA1-4604-8668-E580A514E17C}" dt="2022-11-11T11:29:01.898" v="1972" actId="478"/>
          <ac:spMkLst>
            <pc:docMk/>
            <pc:sldMk cId="3013686592" sldId="292"/>
            <ac:spMk id="8" creationId="{D80F6865-2003-1A4E-4B3F-42805EEEFEA4}"/>
          </ac:spMkLst>
        </pc:spChg>
        <pc:spChg chg="del">
          <ac:chgData name="신 주용" userId="ce306e5e72bceba6" providerId="LiveId" clId="{9E1118D7-3AA1-4604-8668-E580A514E17C}" dt="2022-11-11T11:29:01.898" v="1972" actId="478"/>
          <ac:spMkLst>
            <pc:docMk/>
            <pc:sldMk cId="3013686592" sldId="292"/>
            <ac:spMk id="10" creationId="{72E7CB34-8A52-8BB2-47D8-C227211A0B69}"/>
          </ac:spMkLst>
        </pc:spChg>
        <pc:spChg chg="mod">
          <ac:chgData name="신 주용" userId="ce306e5e72bceba6" providerId="LiveId" clId="{9E1118D7-3AA1-4604-8668-E580A514E17C}" dt="2022-11-12T07:24:10.248" v="7842" actId="20577"/>
          <ac:spMkLst>
            <pc:docMk/>
            <pc:sldMk cId="3013686592" sldId="292"/>
            <ac:spMk id="13" creationId="{DF1471AA-EF9C-8162-C46A-084A59E77A13}"/>
          </ac:spMkLst>
        </pc:spChg>
        <pc:spChg chg="add mod">
          <ac:chgData name="신 주용" userId="ce306e5e72bceba6" providerId="LiveId" clId="{9E1118D7-3AA1-4604-8668-E580A514E17C}" dt="2022-11-11T13:21:02.618" v="2645" actId="20577"/>
          <ac:spMkLst>
            <pc:docMk/>
            <pc:sldMk cId="3013686592" sldId="292"/>
            <ac:spMk id="17" creationId="{AB3D1CA6-4BB1-B54D-DEEC-79FC54A1A227}"/>
          </ac:spMkLst>
        </pc:spChg>
        <pc:picChg chg="add mod">
          <ac:chgData name="신 주용" userId="ce306e5e72bceba6" providerId="LiveId" clId="{9E1118D7-3AA1-4604-8668-E580A514E17C}" dt="2022-11-12T07:24:01.658" v="7829" actId="14100"/>
          <ac:picMkLst>
            <pc:docMk/>
            <pc:sldMk cId="3013686592" sldId="292"/>
            <ac:picMk id="5" creationId="{4808C182-B219-5647-F859-8D6972B9C7A1}"/>
          </ac:picMkLst>
        </pc:picChg>
        <pc:picChg chg="del">
          <ac:chgData name="신 주용" userId="ce306e5e72bceba6" providerId="LiveId" clId="{9E1118D7-3AA1-4604-8668-E580A514E17C}" dt="2022-11-11T11:29:00.961" v="1971" actId="478"/>
          <ac:picMkLst>
            <pc:docMk/>
            <pc:sldMk cId="3013686592" sldId="292"/>
            <ac:picMk id="5" creationId="{9665335D-30F5-445A-B57D-C9CECF6A2950}"/>
          </ac:picMkLst>
        </pc:picChg>
        <pc:picChg chg="add del mod">
          <ac:chgData name="신 주용" userId="ce306e5e72bceba6" providerId="LiveId" clId="{9E1118D7-3AA1-4604-8668-E580A514E17C}" dt="2022-11-11T13:14:17.668" v="2155" actId="478"/>
          <ac:picMkLst>
            <pc:docMk/>
            <pc:sldMk cId="3013686592" sldId="292"/>
            <ac:picMk id="9" creationId="{248055A3-4EE5-DFF7-35E9-8D5BD86433E3}"/>
          </ac:picMkLst>
        </pc:picChg>
        <pc:picChg chg="add mod">
          <ac:chgData name="신 주용" userId="ce306e5e72bceba6" providerId="LiveId" clId="{9E1118D7-3AA1-4604-8668-E580A514E17C}" dt="2022-11-11T13:16:12.706" v="2378" actId="1076"/>
          <ac:picMkLst>
            <pc:docMk/>
            <pc:sldMk cId="3013686592" sldId="292"/>
            <ac:picMk id="14" creationId="{5187FFC9-F95E-5032-83E3-2F2FCFA0502D}"/>
          </ac:picMkLst>
        </pc:picChg>
        <pc:picChg chg="add del mod">
          <ac:chgData name="신 주용" userId="ce306e5e72bceba6" providerId="LiveId" clId="{9E1118D7-3AA1-4604-8668-E580A514E17C}" dt="2022-11-11T13:16:56.031" v="2426" actId="478"/>
          <ac:picMkLst>
            <pc:docMk/>
            <pc:sldMk cId="3013686592" sldId="292"/>
            <ac:picMk id="16" creationId="{D2A7DAA2-56BD-8A65-B716-A1C0E57D1BD0}"/>
          </ac:picMkLst>
        </pc:picChg>
        <pc:picChg chg="add mod">
          <ac:chgData name="신 주용" userId="ce306e5e72bceba6" providerId="LiveId" clId="{9E1118D7-3AA1-4604-8668-E580A514E17C}" dt="2022-11-11T13:17:43.975" v="2588" actId="1076"/>
          <ac:picMkLst>
            <pc:docMk/>
            <pc:sldMk cId="3013686592" sldId="292"/>
            <ac:picMk id="19" creationId="{63C61D06-FA18-B7D4-4D42-3AF3571E9115}"/>
          </ac:picMkLst>
        </pc:picChg>
        <pc:picChg chg="add del mod">
          <ac:chgData name="신 주용" userId="ce306e5e72bceba6" providerId="LiveId" clId="{9E1118D7-3AA1-4604-8668-E580A514E17C}" dt="2022-11-12T07:23:58.757" v="7827" actId="478"/>
          <ac:picMkLst>
            <pc:docMk/>
            <pc:sldMk cId="3013686592" sldId="292"/>
            <ac:picMk id="22" creationId="{64E64552-F531-D944-CFFA-D5D861CBA14C}"/>
          </ac:picMkLst>
        </pc:picChg>
      </pc:sldChg>
      <pc:sldChg chg="add del">
        <pc:chgData name="신 주용" userId="ce306e5e72bceba6" providerId="LiveId" clId="{9E1118D7-3AA1-4604-8668-E580A514E17C}" dt="2022-11-09T16:25:39.303" v="2" actId="47"/>
        <pc:sldMkLst>
          <pc:docMk/>
          <pc:sldMk cId="3869293975" sldId="292"/>
        </pc:sldMkLst>
      </pc:sldChg>
      <pc:sldChg chg="addSp delSp modSp add mod">
        <pc:chgData name="신 주용" userId="ce306e5e72bceba6" providerId="LiveId" clId="{9E1118D7-3AA1-4604-8668-E580A514E17C}" dt="2022-11-12T07:26:21.459" v="7880" actId="1038"/>
        <pc:sldMkLst>
          <pc:docMk/>
          <pc:sldMk cId="572699302" sldId="293"/>
        </pc:sldMkLst>
        <pc:spChg chg="mod">
          <ac:chgData name="신 주용" userId="ce306e5e72bceba6" providerId="LiveId" clId="{9E1118D7-3AA1-4604-8668-E580A514E17C}" dt="2022-11-11T14:09:27.256" v="2943" actId="1076"/>
          <ac:spMkLst>
            <pc:docMk/>
            <pc:sldMk cId="572699302" sldId="293"/>
            <ac:spMk id="2" creationId="{00000000-0000-0000-0000-000000000000}"/>
          </ac:spMkLst>
        </pc:spChg>
        <pc:spChg chg="mod">
          <ac:chgData name="신 주용" userId="ce306e5e72bceba6" providerId="LiveId" clId="{9E1118D7-3AA1-4604-8668-E580A514E17C}" dt="2022-11-11T13:18:13.100" v="2600" actId="20577"/>
          <ac:spMkLst>
            <pc:docMk/>
            <pc:sldMk cId="572699302" sldId="293"/>
            <ac:spMk id="3" creationId="{2B361752-C0D3-C6CD-D10F-0DD29EC28A15}"/>
          </ac:spMkLst>
        </pc:spChg>
        <pc:spChg chg="del mod">
          <ac:chgData name="신 주용" userId="ce306e5e72bceba6" providerId="LiveId" clId="{9E1118D7-3AA1-4604-8668-E580A514E17C}" dt="2022-11-11T14:10:40.432" v="2975" actId="21"/>
          <ac:spMkLst>
            <pc:docMk/>
            <pc:sldMk cId="572699302" sldId="293"/>
            <ac:spMk id="13" creationId="{DF1471AA-EF9C-8162-C46A-084A59E77A13}"/>
          </ac:spMkLst>
        </pc:spChg>
        <pc:spChg chg="del">
          <ac:chgData name="신 주용" userId="ce306e5e72bceba6" providerId="LiveId" clId="{9E1118D7-3AA1-4604-8668-E580A514E17C}" dt="2022-11-11T13:23:45.122" v="2646" actId="478"/>
          <ac:spMkLst>
            <pc:docMk/>
            <pc:sldMk cId="572699302" sldId="293"/>
            <ac:spMk id="17" creationId="{AB3D1CA6-4BB1-B54D-DEEC-79FC54A1A227}"/>
          </ac:spMkLst>
        </pc:spChg>
        <pc:graphicFrameChg chg="add del mod modGraphic">
          <ac:chgData name="신 주용" userId="ce306e5e72bceba6" providerId="LiveId" clId="{9E1118D7-3AA1-4604-8668-E580A514E17C}" dt="2022-11-11T14:04:32.893" v="2827" actId="3680"/>
          <ac:graphicFrameMkLst>
            <pc:docMk/>
            <pc:sldMk cId="572699302" sldId="293"/>
            <ac:graphicFrameMk id="24" creationId="{873717AB-2639-C74E-6DC5-3C69B6E4AB99}"/>
          </ac:graphicFrameMkLst>
        </pc:graphicFrameChg>
        <pc:graphicFrameChg chg="add mod modGraphic">
          <ac:chgData name="신 주용" userId="ce306e5e72bceba6" providerId="LiveId" clId="{9E1118D7-3AA1-4604-8668-E580A514E17C}" dt="2022-11-12T07:26:17.850" v="7877" actId="1036"/>
          <ac:graphicFrameMkLst>
            <pc:docMk/>
            <pc:sldMk cId="572699302" sldId="293"/>
            <ac:graphicFrameMk id="50" creationId="{A27D1E98-1440-2439-BED7-CE784E6FBEB8}"/>
          </ac:graphicFrameMkLst>
        </pc:graphicFrameChg>
        <pc:picChg chg="add mod modCrop">
          <ac:chgData name="신 주용" userId="ce306e5e72bceba6" providerId="LiveId" clId="{9E1118D7-3AA1-4604-8668-E580A514E17C}" dt="2022-11-12T07:26:17.850" v="7877" actId="1036"/>
          <ac:picMkLst>
            <pc:docMk/>
            <pc:sldMk cId="572699302" sldId="293"/>
            <ac:picMk id="4" creationId="{A13B6FBB-D734-D4E8-1428-0804ED01E3A9}"/>
          </ac:picMkLst>
        </pc:picChg>
        <pc:picChg chg="add del mod">
          <ac:chgData name="신 주용" userId="ce306e5e72bceba6" providerId="LiveId" clId="{9E1118D7-3AA1-4604-8668-E580A514E17C}" dt="2022-11-11T13:24:56.410" v="2667" actId="478"/>
          <ac:picMkLst>
            <pc:docMk/>
            <pc:sldMk cId="572699302" sldId="293"/>
            <ac:picMk id="5" creationId="{8841B62A-1650-B9AF-E7D7-DC8393A2B8F2}"/>
          </ac:picMkLst>
        </pc:picChg>
        <pc:picChg chg="add mod modCrop">
          <ac:chgData name="신 주용" userId="ce306e5e72bceba6" providerId="LiveId" clId="{9E1118D7-3AA1-4604-8668-E580A514E17C}" dt="2022-11-12T07:26:21.459" v="7880" actId="1038"/>
          <ac:picMkLst>
            <pc:docMk/>
            <pc:sldMk cId="572699302" sldId="293"/>
            <ac:picMk id="6" creationId="{A64FFC7F-1599-1317-FAA8-B31CD6F6ED79}"/>
          </ac:picMkLst>
        </pc:picChg>
        <pc:picChg chg="add del mod">
          <ac:chgData name="신 주용" userId="ce306e5e72bceba6" providerId="LiveId" clId="{9E1118D7-3AA1-4604-8668-E580A514E17C}" dt="2022-11-12T07:26:17.850" v="7877" actId="1036"/>
          <ac:picMkLst>
            <pc:docMk/>
            <pc:sldMk cId="572699302" sldId="293"/>
            <ac:picMk id="7" creationId="{50AF71F2-BC6F-63D9-060A-0DF8A3C175E6}"/>
          </ac:picMkLst>
        </pc:picChg>
        <pc:picChg chg="add mod">
          <ac:chgData name="신 주용" userId="ce306e5e72bceba6" providerId="LiveId" clId="{9E1118D7-3AA1-4604-8668-E580A514E17C}" dt="2022-11-12T07:26:17.850" v="7877" actId="1036"/>
          <ac:picMkLst>
            <pc:docMk/>
            <pc:sldMk cId="572699302" sldId="293"/>
            <ac:picMk id="9" creationId="{42D4ACA5-C91F-9920-20ED-6763D74224C5}"/>
          </ac:picMkLst>
        </pc:picChg>
        <pc:picChg chg="add mod">
          <ac:chgData name="신 주용" userId="ce306e5e72bceba6" providerId="LiveId" clId="{9E1118D7-3AA1-4604-8668-E580A514E17C}" dt="2022-11-12T07:26:21.459" v="7880" actId="1038"/>
          <ac:picMkLst>
            <pc:docMk/>
            <pc:sldMk cId="572699302" sldId="293"/>
            <ac:picMk id="10" creationId="{7C2D19E9-9D11-3A8E-81CC-E1B2DCDACCAC}"/>
          </ac:picMkLst>
        </pc:picChg>
        <pc:picChg chg="add mod">
          <ac:chgData name="신 주용" userId="ce306e5e72bceba6" providerId="LiveId" clId="{9E1118D7-3AA1-4604-8668-E580A514E17C}" dt="2022-11-12T07:26:17.850" v="7877" actId="1036"/>
          <ac:picMkLst>
            <pc:docMk/>
            <pc:sldMk cId="572699302" sldId="293"/>
            <ac:picMk id="11" creationId="{9EC38C06-79FE-5D93-6A8B-0FF8A7B3748E}"/>
          </ac:picMkLst>
        </pc:picChg>
        <pc:picChg chg="del">
          <ac:chgData name="신 주용" userId="ce306e5e72bceba6" providerId="LiveId" clId="{9E1118D7-3AA1-4604-8668-E580A514E17C}" dt="2022-11-11T13:18:18.792" v="2602" actId="478"/>
          <ac:picMkLst>
            <pc:docMk/>
            <pc:sldMk cId="572699302" sldId="293"/>
            <ac:picMk id="14" creationId="{5187FFC9-F95E-5032-83E3-2F2FCFA0502D}"/>
          </ac:picMkLst>
        </pc:picChg>
        <pc:picChg chg="add mod">
          <ac:chgData name="신 주용" userId="ce306e5e72bceba6" providerId="LiveId" clId="{9E1118D7-3AA1-4604-8668-E580A514E17C}" dt="2022-11-12T07:26:17.850" v="7877" actId="1036"/>
          <ac:picMkLst>
            <pc:docMk/>
            <pc:sldMk cId="572699302" sldId="293"/>
            <ac:picMk id="16" creationId="{35777F42-93D5-8B03-E059-2FBBE3E3E1E1}"/>
          </ac:picMkLst>
        </pc:picChg>
        <pc:picChg chg="del mod">
          <ac:chgData name="신 주용" userId="ce306e5e72bceba6" providerId="LiveId" clId="{9E1118D7-3AA1-4604-8668-E580A514E17C}" dt="2022-11-11T13:18:19.105" v="2604" actId="478"/>
          <ac:picMkLst>
            <pc:docMk/>
            <pc:sldMk cId="572699302" sldId="293"/>
            <ac:picMk id="19" creationId="{63C61D06-FA18-B7D4-4D42-3AF3571E9115}"/>
          </ac:picMkLst>
        </pc:picChg>
        <pc:picChg chg="add mod">
          <ac:chgData name="신 주용" userId="ce306e5e72bceba6" providerId="LiveId" clId="{9E1118D7-3AA1-4604-8668-E580A514E17C}" dt="2022-11-12T07:26:17.850" v="7877" actId="1036"/>
          <ac:picMkLst>
            <pc:docMk/>
            <pc:sldMk cId="572699302" sldId="293"/>
            <ac:picMk id="21" creationId="{BDDB6E7E-1C9C-0C98-A6F8-506CE6A7197B}"/>
          </ac:picMkLst>
        </pc:picChg>
        <pc:picChg chg="add del mod">
          <ac:chgData name="신 주용" userId="ce306e5e72bceba6" providerId="LiveId" clId="{9E1118D7-3AA1-4604-8668-E580A514E17C}" dt="2022-11-12T07:24:50.917" v="7849" actId="478"/>
          <ac:picMkLst>
            <pc:docMk/>
            <pc:sldMk cId="572699302" sldId="293"/>
            <ac:picMk id="23" creationId="{8E92A8A4-61F2-91A8-DF9C-601975C387AE}"/>
          </ac:picMkLst>
        </pc:picChg>
        <pc:picChg chg="add del mod">
          <ac:chgData name="신 주용" userId="ce306e5e72bceba6" providerId="LiveId" clId="{9E1118D7-3AA1-4604-8668-E580A514E17C}" dt="2022-11-11T14:04:29.687" v="2824"/>
          <ac:picMkLst>
            <pc:docMk/>
            <pc:sldMk cId="572699302" sldId="293"/>
            <ac:picMk id="25" creationId="{573F1404-D794-510E-AA33-125989C5E890}"/>
          </ac:picMkLst>
        </pc:picChg>
        <pc:picChg chg="add mod">
          <ac:chgData name="신 주용" userId="ce306e5e72bceba6" providerId="LiveId" clId="{9E1118D7-3AA1-4604-8668-E580A514E17C}" dt="2022-11-12T07:26:21.459" v="7880" actId="1038"/>
          <ac:picMkLst>
            <pc:docMk/>
            <pc:sldMk cId="572699302" sldId="293"/>
            <ac:picMk id="27" creationId="{63220EE1-068A-B283-D6EC-6C773D7BD16C}"/>
          </ac:picMkLst>
        </pc:picChg>
        <pc:picChg chg="add mod">
          <ac:chgData name="신 주용" userId="ce306e5e72bceba6" providerId="LiveId" clId="{9E1118D7-3AA1-4604-8668-E580A514E17C}" dt="2022-11-12T07:26:21.459" v="7880" actId="1038"/>
          <ac:picMkLst>
            <pc:docMk/>
            <pc:sldMk cId="572699302" sldId="293"/>
            <ac:picMk id="29" creationId="{E77909ED-FF76-BBFB-EB48-8E2CE8CC5B8C}"/>
          </ac:picMkLst>
        </pc:picChg>
        <pc:picChg chg="add mod">
          <ac:chgData name="신 주용" userId="ce306e5e72bceba6" providerId="LiveId" clId="{9E1118D7-3AA1-4604-8668-E580A514E17C}" dt="2022-11-12T07:26:21.459" v="7880" actId="1038"/>
          <ac:picMkLst>
            <pc:docMk/>
            <pc:sldMk cId="572699302" sldId="293"/>
            <ac:picMk id="31" creationId="{982D5065-E114-10AA-5725-4C015CD44DBE}"/>
          </ac:picMkLst>
        </pc:picChg>
        <pc:picChg chg="add mod">
          <ac:chgData name="신 주용" userId="ce306e5e72bceba6" providerId="LiveId" clId="{9E1118D7-3AA1-4604-8668-E580A514E17C}" dt="2022-11-12T07:26:21.459" v="7880" actId="1038"/>
          <ac:picMkLst>
            <pc:docMk/>
            <pc:sldMk cId="572699302" sldId="293"/>
            <ac:picMk id="33" creationId="{FD02B5BB-1281-828E-8E78-A58E5CACFE78}"/>
          </ac:picMkLst>
        </pc:picChg>
        <pc:picChg chg="add mod">
          <ac:chgData name="신 주용" userId="ce306e5e72bceba6" providerId="LiveId" clId="{9E1118D7-3AA1-4604-8668-E580A514E17C}" dt="2022-11-12T07:26:21.459" v="7880" actId="1038"/>
          <ac:picMkLst>
            <pc:docMk/>
            <pc:sldMk cId="572699302" sldId="293"/>
            <ac:picMk id="35" creationId="{6CA9DCDB-4E1E-A376-D1C2-623F7C8E7E16}"/>
          </ac:picMkLst>
        </pc:picChg>
        <pc:picChg chg="add del mod">
          <ac:chgData name="신 주용" userId="ce306e5e72bceba6" providerId="LiveId" clId="{9E1118D7-3AA1-4604-8668-E580A514E17C}" dt="2022-11-12T07:24:50.917" v="7849" actId="478"/>
          <ac:picMkLst>
            <pc:docMk/>
            <pc:sldMk cId="572699302" sldId="293"/>
            <ac:picMk id="37" creationId="{3DD8A99A-D385-F7FC-1952-DC1AD8007D44}"/>
          </ac:picMkLst>
        </pc:picChg>
        <pc:picChg chg="add del mod">
          <ac:chgData name="신 주용" userId="ce306e5e72bceba6" providerId="LiveId" clId="{9E1118D7-3AA1-4604-8668-E580A514E17C}" dt="2022-11-11T14:17:28.922" v="3217" actId="478"/>
          <ac:picMkLst>
            <pc:docMk/>
            <pc:sldMk cId="572699302" sldId="293"/>
            <ac:picMk id="39" creationId="{96A14F3C-F31E-0055-6C8F-0E8F6B8D7C3D}"/>
          </ac:picMkLst>
        </pc:picChg>
        <pc:picChg chg="add del mod">
          <ac:chgData name="신 주용" userId="ce306e5e72bceba6" providerId="LiveId" clId="{9E1118D7-3AA1-4604-8668-E580A514E17C}" dt="2022-11-11T14:17:31.626" v="3219" actId="478"/>
          <ac:picMkLst>
            <pc:docMk/>
            <pc:sldMk cId="572699302" sldId="293"/>
            <ac:picMk id="41" creationId="{152DB0AC-374E-6140-18ED-CAEFEBF16644}"/>
          </ac:picMkLst>
        </pc:picChg>
        <pc:picChg chg="add del mod">
          <ac:chgData name="신 주용" userId="ce306e5e72bceba6" providerId="LiveId" clId="{9E1118D7-3AA1-4604-8668-E580A514E17C}" dt="2022-11-11T14:17:50.038" v="3222" actId="478"/>
          <ac:picMkLst>
            <pc:docMk/>
            <pc:sldMk cId="572699302" sldId="293"/>
            <ac:picMk id="43" creationId="{E40799C6-0CC4-96E7-1708-491B9598B3A5}"/>
          </ac:picMkLst>
        </pc:picChg>
        <pc:picChg chg="add del mod">
          <ac:chgData name="신 주용" userId="ce306e5e72bceba6" providerId="LiveId" clId="{9E1118D7-3AA1-4604-8668-E580A514E17C}" dt="2022-11-11T14:18:04.301" v="3225" actId="478"/>
          <ac:picMkLst>
            <pc:docMk/>
            <pc:sldMk cId="572699302" sldId="293"/>
            <ac:picMk id="45" creationId="{CBE6E847-2873-C84D-8D27-619BE536EC54}"/>
          </ac:picMkLst>
        </pc:picChg>
        <pc:picChg chg="add del mod">
          <ac:chgData name="신 주용" userId="ce306e5e72bceba6" providerId="LiveId" clId="{9E1118D7-3AA1-4604-8668-E580A514E17C}" dt="2022-11-11T14:18:17.211" v="3228" actId="478"/>
          <ac:picMkLst>
            <pc:docMk/>
            <pc:sldMk cId="572699302" sldId="293"/>
            <ac:picMk id="47" creationId="{BB1D2D10-B7F6-F6C0-7EBA-8239FA7AF211}"/>
          </ac:picMkLst>
        </pc:picChg>
        <pc:picChg chg="add del mod">
          <ac:chgData name="신 주용" userId="ce306e5e72bceba6" providerId="LiveId" clId="{9E1118D7-3AA1-4604-8668-E580A514E17C}" dt="2022-11-11T14:18:29.145" v="3231" actId="478"/>
          <ac:picMkLst>
            <pc:docMk/>
            <pc:sldMk cId="572699302" sldId="293"/>
            <ac:picMk id="49" creationId="{DCBB1470-148C-30DD-8F9C-6B93464B7799}"/>
          </ac:picMkLst>
        </pc:picChg>
        <pc:picChg chg="add mod">
          <ac:chgData name="신 주용" userId="ce306e5e72bceba6" providerId="LiveId" clId="{9E1118D7-3AA1-4604-8668-E580A514E17C}" dt="2022-11-12T07:26:21.459" v="7880" actId="1038"/>
          <ac:picMkLst>
            <pc:docMk/>
            <pc:sldMk cId="572699302" sldId="293"/>
            <ac:picMk id="52" creationId="{C275ED7B-5FC1-4512-040E-BF44A086CD23}"/>
          </ac:picMkLst>
        </pc:picChg>
        <pc:picChg chg="add mod">
          <ac:chgData name="신 주용" userId="ce306e5e72bceba6" providerId="LiveId" clId="{9E1118D7-3AA1-4604-8668-E580A514E17C}" dt="2022-11-12T07:26:21.459" v="7880" actId="1038"/>
          <ac:picMkLst>
            <pc:docMk/>
            <pc:sldMk cId="572699302" sldId="293"/>
            <ac:picMk id="54" creationId="{5739A0BF-5532-D0FF-E030-6AC7AB041301}"/>
          </ac:picMkLst>
        </pc:picChg>
        <pc:picChg chg="add mod">
          <ac:chgData name="신 주용" userId="ce306e5e72bceba6" providerId="LiveId" clId="{9E1118D7-3AA1-4604-8668-E580A514E17C}" dt="2022-11-12T07:26:21.459" v="7880" actId="1038"/>
          <ac:picMkLst>
            <pc:docMk/>
            <pc:sldMk cId="572699302" sldId="293"/>
            <ac:picMk id="56" creationId="{380C5020-DD02-5151-37A9-B99946EFE03F}"/>
          </ac:picMkLst>
        </pc:picChg>
        <pc:picChg chg="add mod">
          <ac:chgData name="신 주용" userId="ce306e5e72bceba6" providerId="LiveId" clId="{9E1118D7-3AA1-4604-8668-E580A514E17C}" dt="2022-11-12T07:26:21.459" v="7880" actId="1038"/>
          <ac:picMkLst>
            <pc:docMk/>
            <pc:sldMk cId="572699302" sldId="293"/>
            <ac:picMk id="58" creationId="{A5F7083A-EA67-F8EC-A5BD-2DE3DBDC2DF4}"/>
          </ac:picMkLst>
        </pc:picChg>
        <pc:picChg chg="add mod">
          <ac:chgData name="신 주용" userId="ce306e5e72bceba6" providerId="LiveId" clId="{9E1118D7-3AA1-4604-8668-E580A514E17C}" dt="2022-11-12T07:26:21.459" v="7880" actId="1038"/>
          <ac:picMkLst>
            <pc:docMk/>
            <pc:sldMk cId="572699302" sldId="293"/>
            <ac:picMk id="60" creationId="{0B62CFA5-A395-1662-7061-83165086D72D}"/>
          </ac:picMkLst>
        </pc:picChg>
        <pc:picChg chg="add del mod">
          <ac:chgData name="신 주용" userId="ce306e5e72bceba6" providerId="LiveId" clId="{9E1118D7-3AA1-4604-8668-E580A514E17C}" dt="2022-11-12T07:24:50.917" v="7849" actId="478"/>
          <ac:picMkLst>
            <pc:docMk/>
            <pc:sldMk cId="572699302" sldId="293"/>
            <ac:picMk id="62" creationId="{644AB495-92A7-D68D-CE35-76DB5CE72917}"/>
          </ac:picMkLst>
        </pc:picChg>
      </pc:sldChg>
      <pc:sldChg chg="add del">
        <pc:chgData name="신 주용" userId="ce306e5e72bceba6" providerId="LiveId" clId="{9E1118D7-3AA1-4604-8668-E580A514E17C}" dt="2022-11-09T16:25:39.303" v="2" actId="47"/>
        <pc:sldMkLst>
          <pc:docMk/>
          <pc:sldMk cId="3871775964" sldId="293"/>
        </pc:sldMkLst>
      </pc:sldChg>
      <pc:sldChg chg="addSp delSp modSp add mod">
        <pc:chgData name="신 주용" userId="ce306e5e72bceba6" providerId="LiveId" clId="{9E1118D7-3AA1-4604-8668-E580A514E17C}" dt="2022-11-12T07:31:52.968" v="7908" actId="1076"/>
        <pc:sldMkLst>
          <pc:docMk/>
          <pc:sldMk cId="860071041" sldId="294"/>
        </pc:sldMkLst>
        <pc:spChg chg="mod">
          <ac:chgData name="신 주용" userId="ce306e5e72bceba6" providerId="LiveId" clId="{9E1118D7-3AA1-4604-8668-E580A514E17C}" dt="2022-11-12T07:31:52.968" v="7908" actId="1076"/>
          <ac:spMkLst>
            <pc:docMk/>
            <pc:sldMk cId="860071041" sldId="294"/>
            <ac:spMk id="2" creationId="{00000000-0000-0000-0000-000000000000}"/>
          </ac:spMkLst>
        </pc:spChg>
        <pc:spChg chg="mod">
          <ac:chgData name="신 주용" userId="ce306e5e72bceba6" providerId="LiveId" clId="{9E1118D7-3AA1-4604-8668-E580A514E17C}" dt="2022-11-11T14:15:57.466" v="3133" actId="20577"/>
          <ac:spMkLst>
            <pc:docMk/>
            <pc:sldMk cId="860071041" sldId="294"/>
            <ac:spMk id="3" creationId="{2B361752-C0D3-C6CD-D10F-0DD29EC28A15}"/>
          </ac:spMkLst>
        </pc:spChg>
        <pc:graphicFrameChg chg="mod modGraphic">
          <ac:chgData name="신 주용" userId="ce306e5e72bceba6" providerId="LiveId" clId="{9E1118D7-3AA1-4604-8668-E580A514E17C}" dt="2022-11-12T07:26:49.891" v="7888" actId="1076"/>
          <ac:graphicFrameMkLst>
            <pc:docMk/>
            <pc:sldMk cId="860071041" sldId="294"/>
            <ac:graphicFrameMk id="50" creationId="{A27D1E98-1440-2439-BED7-CE784E6FBEB8}"/>
          </ac:graphicFrameMkLst>
        </pc:graphicFrameChg>
        <pc:picChg chg="add del mod">
          <ac:chgData name="신 주용" userId="ce306e5e72bceba6" providerId="LiveId" clId="{9E1118D7-3AA1-4604-8668-E580A514E17C}" dt="2022-11-11T14:20:44.275" v="3315" actId="21"/>
          <ac:picMkLst>
            <pc:docMk/>
            <pc:sldMk cId="860071041" sldId="294"/>
            <ac:picMk id="4" creationId="{013A3AB9-2C2E-F559-26F7-9825F45004F5}"/>
          </ac:picMkLst>
        </pc:picChg>
        <pc:picChg chg="add del mod">
          <ac:chgData name="신 주용" userId="ce306e5e72bceba6" providerId="LiveId" clId="{9E1118D7-3AA1-4604-8668-E580A514E17C}" dt="2022-11-12T07:26:30.750" v="7882"/>
          <ac:picMkLst>
            <pc:docMk/>
            <pc:sldMk cId="860071041" sldId="294"/>
            <ac:picMk id="4" creationId="{C2F4C980-07A5-DCB9-D55C-BDE467282D63}"/>
          </ac:picMkLst>
        </pc:picChg>
        <pc:picChg chg="add del mod">
          <ac:chgData name="신 주용" userId="ce306e5e72bceba6" providerId="LiveId" clId="{9E1118D7-3AA1-4604-8668-E580A514E17C}" dt="2022-11-11T14:20:44.275" v="3315" actId="21"/>
          <ac:picMkLst>
            <pc:docMk/>
            <pc:sldMk cId="860071041" sldId="294"/>
            <ac:picMk id="5" creationId="{44D0AABE-C6DB-9A74-139F-E9309CCF38D5}"/>
          </ac:picMkLst>
        </pc:picChg>
        <pc:picChg chg="add del mod">
          <ac:chgData name="신 주용" userId="ce306e5e72bceba6" providerId="LiveId" clId="{9E1118D7-3AA1-4604-8668-E580A514E17C}" dt="2022-11-12T07:26:30.750" v="7882"/>
          <ac:picMkLst>
            <pc:docMk/>
            <pc:sldMk cId="860071041" sldId="294"/>
            <ac:picMk id="5" creationId="{9546D6E4-D02D-66F7-967A-11C877525963}"/>
          </ac:picMkLst>
        </pc:picChg>
        <pc:picChg chg="add del mod">
          <ac:chgData name="신 주용" userId="ce306e5e72bceba6" providerId="LiveId" clId="{9E1118D7-3AA1-4604-8668-E580A514E17C}" dt="2022-11-12T07:26:30.750" v="7882"/>
          <ac:picMkLst>
            <pc:docMk/>
            <pc:sldMk cId="860071041" sldId="294"/>
            <ac:picMk id="6" creationId="{095125B3-015A-8282-A972-0A3F5738E537}"/>
          </ac:picMkLst>
        </pc:picChg>
        <pc:picChg chg="add del mod">
          <ac:chgData name="신 주용" userId="ce306e5e72bceba6" providerId="LiveId" clId="{9E1118D7-3AA1-4604-8668-E580A514E17C}" dt="2022-11-11T14:20:44.275" v="3315" actId="21"/>
          <ac:picMkLst>
            <pc:docMk/>
            <pc:sldMk cId="860071041" sldId="294"/>
            <ac:picMk id="6" creationId="{DB63D029-9C75-5383-A0DE-881D28C8E883}"/>
          </ac:picMkLst>
        </pc:picChg>
        <pc:picChg chg="del">
          <ac:chgData name="신 주용" userId="ce306e5e72bceba6" providerId="LiveId" clId="{9E1118D7-3AA1-4604-8668-E580A514E17C}" dt="2022-11-11T14:16:16.697" v="3135" actId="478"/>
          <ac:picMkLst>
            <pc:docMk/>
            <pc:sldMk cId="860071041" sldId="294"/>
            <ac:picMk id="7" creationId="{50AF71F2-BC6F-63D9-060A-0DF8A3C175E6}"/>
          </ac:picMkLst>
        </pc:picChg>
        <pc:picChg chg="add del mod">
          <ac:chgData name="신 주용" userId="ce306e5e72bceba6" providerId="LiveId" clId="{9E1118D7-3AA1-4604-8668-E580A514E17C}" dt="2022-11-12T07:26:30.750" v="7882"/>
          <ac:picMkLst>
            <pc:docMk/>
            <pc:sldMk cId="860071041" sldId="294"/>
            <ac:picMk id="7" creationId="{F552B5A0-0B77-7727-3406-03B80FD48ADE}"/>
          </ac:picMkLst>
        </pc:picChg>
        <pc:picChg chg="add del mod">
          <ac:chgData name="신 주용" userId="ce306e5e72bceba6" providerId="LiveId" clId="{9E1118D7-3AA1-4604-8668-E580A514E17C}" dt="2022-11-11T14:20:44.275" v="3315" actId="21"/>
          <ac:picMkLst>
            <pc:docMk/>
            <pc:sldMk cId="860071041" sldId="294"/>
            <ac:picMk id="8" creationId="{85E77623-A79C-862E-1B37-3A3F56E3E509}"/>
          </ac:picMkLst>
        </pc:picChg>
        <pc:picChg chg="add del mod">
          <ac:chgData name="신 주용" userId="ce306e5e72bceba6" providerId="LiveId" clId="{9E1118D7-3AA1-4604-8668-E580A514E17C}" dt="2022-11-12T07:26:30.750" v="7882"/>
          <ac:picMkLst>
            <pc:docMk/>
            <pc:sldMk cId="860071041" sldId="294"/>
            <ac:picMk id="8" creationId="{CCBF909D-00B4-51DA-D024-25172F78F87E}"/>
          </ac:picMkLst>
        </pc:picChg>
        <pc:picChg chg="add del mod">
          <ac:chgData name="신 주용" userId="ce306e5e72bceba6" providerId="LiveId" clId="{9E1118D7-3AA1-4604-8668-E580A514E17C}" dt="2022-11-12T07:26:30.750" v="7882"/>
          <ac:picMkLst>
            <pc:docMk/>
            <pc:sldMk cId="860071041" sldId="294"/>
            <ac:picMk id="9" creationId="{42B8ED26-6AAC-2C15-E45F-E66AAA166C93}"/>
          </ac:picMkLst>
        </pc:picChg>
        <pc:picChg chg="del">
          <ac:chgData name="신 주용" userId="ce306e5e72bceba6" providerId="LiveId" clId="{9E1118D7-3AA1-4604-8668-E580A514E17C}" dt="2022-11-11T14:16:16.970" v="3136" actId="478"/>
          <ac:picMkLst>
            <pc:docMk/>
            <pc:sldMk cId="860071041" sldId="294"/>
            <ac:picMk id="9" creationId="{42D4ACA5-C91F-9920-20ED-6763D74224C5}"/>
          </ac:picMkLst>
        </pc:picChg>
        <pc:picChg chg="add del mod">
          <ac:chgData name="신 주용" userId="ce306e5e72bceba6" providerId="LiveId" clId="{9E1118D7-3AA1-4604-8668-E580A514E17C}" dt="2022-11-12T07:26:30.750" v="7882"/>
          <ac:picMkLst>
            <pc:docMk/>
            <pc:sldMk cId="860071041" sldId="294"/>
            <ac:picMk id="10" creationId="{5BBE45B1-D351-9242-EAF5-C9CFD645B32B}"/>
          </ac:picMkLst>
        </pc:picChg>
        <pc:picChg chg="add del mod">
          <ac:chgData name="신 주용" userId="ce306e5e72bceba6" providerId="LiveId" clId="{9E1118D7-3AA1-4604-8668-E580A514E17C}" dt="2022-11-11T14:20:44.275" v="3315" actId="21"/>
          <ac:picMkLst>
            <pc:docMk/>
            <pc:sldMk cId="860071041" sldId="294"/>
            <ac:picMk id="10" creationId="{B80F2C10-2F43-BBEB-2DAC-E8664DA1974A}"/>
          </ac:picMkLst>
        </pc:picChg>
        <pc:picChg chg="del">
          <ac:chgData name="신 주용" userId="ce306e5e72bceba6" providerId="LiveId" clId="{9E1118D7-3AA1-4604-8668-E580A514E17C}" dt="2022-11-11T14:16:17.272" v="3137" actId="478"/>
          <ac:picMkLst>
            <pc:docMk/>
            <pc:sldMk cId="860071041" sldId="294"/>
            <ac:picMk id="11" creationId="{9EC38C06-79FE-5D93-6A8B-0FF8A7B3748E}"/>
          </ac:picMkLst>
        </pc:picChg>
        <pc:picChg chg="add del mod">
          <ac:chgData name="신 주용" userId="ce306e5e72bceba6" providerId="LiveId" clId="{9E1118D7-3AA1-4604-8668-E580A514E17C}" dt="2022-11-12T07:26:30.750" v="7882"/>
          <ac:picMkLst>
            <pc:docMk/>
            <pc:sldMk cId="860071041" sldId="294"/>
            <ac:picMk id="11" creationId="{C2E65806-CB21-4FD1-E40D-47888D5F1FED}"/>
          </ac:picMkLst>
        </pc:picChg>
        <pc:picChg chg="add del mod">
          <ac:chgData name="신 주용" userId="ce306e5e72bceba6" providerId="LiveId" clId="{9E1118D7-3AA1-4604-8668-E580A514E17C}" dt="2022-11-12T07:26:30.750" v="7882"/>
          <ac:picMkLst>
            <pc:docMk/>
            <pc:sldMk cId="860071041" sldId="294"/>
            <ac:picMk id="13" creationId="{5F004E9A-C06A-78F6-FA61-7BFD4B5E7579}"/>
          </ac:picMkLst>
        </pc:picChg>
        <pc:picChg chg="add del mod">
          <ac:chgData name="신 주용" userId="ce306e5e72bceba6" providerId="LiveId" clId="{9E1118D7-3AA1-4604-8668-E580A514E17C}" dt="2022-11-11T14:20:44.275" v="3315" actId="21"/>
          <ac:picMkLst>
            <pc:docMk/>
            <pc:sldMk cId="860071041" sldId="294"/>
            <ac:picMk id="13" creationId="{B54104AF-C0E3-884F-289B-035DD1BD7BDB}"/>
          </ac:picMkLst>
        </pc:picChg>
        <pc:picChg chg="add mod">
          <ac:chgData name="신 주용" userId="ce306e5e72bceba6" providerId="LiveId" clId="{9E1118D7-3AA1-4604-8668-E580A514E17C}" dt="2022-11-12T07:27:37.318" v="7903" actId="1035"/>
          <ac:picMkLst>
            <pc:docMk/>
            <pc:sldMk cId="860071041" sldId="294"/>
            <ac:picMk id="14" creationId="{9567AC17-D30D-65A7-DCE5-6D6E081A0E4E}"/>
          </ac:picMkLst>
        </pc:picChg>
        <pc:picChg chg="add mod">
          <ac:chgData name="신 주용" userId="ce306e5e72bceba6" providerId="LiveId" clId="{9E1118D7-3AA1-4604-8668-E580A514E17C}" dt="2022-11-12T07:27:37.318" v="7903" actId="1035"/>
          <ac:picMkLst>
            <pc:docMk/>
            <pc:sldMk cId="860071041" sldId="294"/>
            <ac:picMk id="15" creationId="{9DB12C56-FD3C-EC11-81A6-915F7B65CFFE}"/>
          </ac:picMkLst>
        </pc:picChg>
        <pc:picChg chg="del">
          <ac:chgData name="신 주용" userId="ce306e5e72bceba6" providerId="LiveId" clId="{9E1118D7-3AA1-4604-8668-E580A514E17C}" dt="2022-11-11T14:16:17.569" v="3138" actId="478"/>
          <ac:picMkLst>
            <pc:docMk/>
            <pc:sldMk cId="860071041" sldId="294"/>
            <ac:picMk id="16" creationId="{35777F42-93D5-8B03-E059-2FBBE3E3E1E1}"/>
          </ac:picMkLst>
        </pc:picChg>
        <pc:picChg chg="add del mod">
          <ac:chgData name="신 주용" userId="ce306e5e72bceba6" providerId="LiveId" clId="{9E1118D7-3AA1-4604-8668-E580A514E17C}" dt="2022-11-12T07:26:30.750" v="7882"/>
          <ac:picMkLst>
            <pc:docMk/>
            <pc:sldMk cId="860071041" sldId="294"/>
            <ac:picMk id="16" creationId="{66D1064F-6CB5-0628-CB9C-D2B12A805B9E}"/>
          </ac:picMkLst>
        </pc:picChg>
        <pc:picChg chg="add mod">
          <ac:chgData name="신 주용" userId="ce306e5e72bceba6" providerId="LiveId" clId="{9E1118D7-3AA1-4604-8668-E580A514E17C}" dt="2022-11-12T07:27:37.318" v="7903" actId="1035"/>
          <ac:picMkLst>
            <pc:docMk/>
            <pc:sldMk cId="860071041" sldId="294"/>
            <ac:picMk id="17" creationId="{9A7D317D-3E18-66A9-FDF3-5DEFE2F5AAEE}"/>
          </ac:picMkLst>
        </pc:picChg>
        <pc:picChg chg="add mod">
          <ac:chgData name="신 주용" userId="ce306e5e72bceba6" providerId="LiveId" clId="{9E1118D7-3AA1-4604-8668-E580A514E17C}" dt="2022-11-12T07:27:37.318" v="7903" actId="1035"/>
          <ac:picMkLst>
            <pc:docMk/>
            <pc:sldMk cId="860071041" sldId="294"/>
            <ac:picMk id="18" creationId="{E977A400-32A0-EC2B-1F39-B0D91C22DD20}"/>
          </ac:picMkLst>
        </pc:picChg>
        <pc:picChg chg="add mod">
          <ac:chgData name="신 주용" userId="ce306e5e72bceba6" providerId="LiveId" clId="{9E1118D7-3AA1-4604-8668-E580A514E17C}" dt="2022-11-12T07:27:37.318" v="7903" actId="1035"/>
          <ac:picMkLst>
            <pc:docMk/>
            <pc:sldMk cId="860071041" sldId="294"/>
            <ac:picMk id="19" creationId="{378BC71B-D68D-A7D3-6C21-80426F81FF75}"/>
          </ac:picMkLst>
        </pc:picChg>
        <pc:picChg chg="add del mod">
          <ac:chgData name="신 주용" userId="ce306e5e72bceba6" providerId="LiveId" clId="{9E1118D7-3AA1-4604-8668-E580A514E17C}" dt="2022-11-12T07:26:30.750" v="7882"/>
          <ac:picMkLst>
            <pc:docMk/>
            <pc:sldMk cId="860071041" sldId="294"/>
            <ac:picMk id="21" creationId="{6AA33363-5C28-39C3-C864-4995A6A67A4A}"/>
          </ac:picMkLst>
        </pc:picChg>
        <pc:picChg chg="del">
          <ac:chgData name="신 주용" userId="ce306e5e72bceba6" providerId="LiveId" clId="{9E1118D7-3AA1-4604-8668-E580A514E17C}" dt="2022-11-11T14:16:17.889" v="3139" actId="478"/>
          <ac:picMkLst>
            <pc:docMk/>
            <pc:sldMk cId="860071041" sldId="294"/>
            <ac:picMk id="21" creationId="{BDDB6E7E-1C9C-0C98-A6F8-506CE6A7197B}"/>
          </ac:picMkLst>
        </pc:picChg>
        <pc:picChg chg="add del mod">
          <ac:chgData name="신 주용" userId="ce306e5e72bceba6" providerId="LiveId" clId="{9E1118D7-3AA1-4604-8668-E580A514E17C}" dt="2022-11-12T07:27:33.351" v="7891" actId="478"/>
          <ac:picMkLst>
            <pc:docMk/>
            <pc:sldMk cId="860071041" sldId="294"/>
            <ac:picMk id="22" creationId="{941633F1-45AC-A538-E201-DAC347CA472C}"/>
          </ac:picMkLst>
        </pc:picChg>
        <pc:picChg chg="add del mod">
          <ac:chgData name="신 주용" userId="ce306e5e72bceba6" providerId="LiveId" clId="{9E1118D7-3AA1-4604-8668-E580A514E17C}" dt="2022-11-12T07:26:30.750" v="7882"/>
          <ac:picMkLst>
            <pc:docMk/>
            <pc:sldMk cId="860071041" sldId="294"/>
            <ac:picMk id="23" creationId="{1DD5CC01-DE5A-C817-5C8E-71914D1BCAD5}"/>
          </ac:picMkLst>
        </pc:picChg>
        <pc:picChg chg="del">
          <ac:chgData name="신 주용" userId="ce306e5e72bceba6" providerId="LiveId" clId="{9E1118D7-3AA1-4604-8668-E580A514E17C}" dt="2022-11-11T14:16:18.162" v="3140" actId="478"/>
          <ac:picMkLst>
            <pc:docMk/>
            <pc:sldMk cId="860071041" sldId="294"/>
            <ac:picMk id="23" creationId="{8E92A8A4-61F2-91A8-DF9C-601975C387AE}"/>
          </ac:picMkLst>
        </pc:picChg>
        <pc:picChg chg="add del mod">
          <ac:chgData name="신 주용" userId="ce306e5e72bceba6" providerId="LiveId" clId="{9E1118D7-3AA1-4604-8668-E580A514E17C}" dt="2022-11-12T07:27:37.318" v="7903" actId="1035"/>
          <ac:picMkLst>
            <pc:docMk/>
            <pc:sldMk cId="860071041" sldId="294"/>
            <ac:picMk id="24" creationId="{5E9518C0-4882-E519-7160-2D3F1F9667C8}"/>
          </ac:picMkLst>
        </pc:picChg>
        <pc:picChg chg="add mod">
          <ac:chgData name="신 주용" userId="ce306e5e72bceba6" providerId="LiveId" clId="{9E1118D7-3AA1-4604-8668-E580A514E17C}" dt="2022-11-12T07:27:37.318" v="7903" actId="1035"/>
          <ac:picMkLst>
            <pc:docMk/>
            <pc:sldMk cId="860071041" sldId="294"/>
            <ac:picMk id="25" creationId="{69310FCE-62A0-A309-32BA-4FC9BB3A09C6}"/>
          </ac:picMkLst>
        </pc:picChg>
        <pc:picChg chg="add mod">
          <ac:chgData name="신 주용" userId="ce306e5e72bceba6" providerId="LiveId" clId="{9E1118D7-3AA1-4604-8668-E580A514E17C}" dt="2022-11-12T07:27:37.318" v="7903" actId="1035"/>
          <ac:picMkLst>
            <pc:docMk/>
            <pc:sldMk cId="860071041" sldId="294"/>
            <ac:picMk id="26" creationId="{B6C91843-AFD3-58C0-CC71-CE908A33CED4}"/>
          </ac:picMkLst>
        </pc:picChg>
        <pc:picChg chg="mod">
          <ac:chgData name="신 주용" userId="ce306e5e72bceba6" providerId="LiveId" clId="{9E1118D7-3AA1-4604-8668-E580A514E17C}" dt="2022-11-12T07:27:37.318" v="7903" actId="1035"/>
          <ac:picMkLst>
            <pc:docMk/>
            <pc:sldMk cId="860071041" sldId="294"/>
            <ac:picMk id="27" creationId="{63220EE1-068A-B283-D6EC-6C773D7BD16C}"/>
          </ac:picMkLst>
        </pc:picChg>
        <pc:picChg chg="add mod">
          <ac:chgData name="신 주용" userId="ce306e5e72bceba6" providerId="LiveId" clId="{9E1118D7-3AA1-4604-8668-E580A514E17C}" dt="2022-11-12T07:27:37.318" v="7903" actId="1035"/>
          <ac:picMkLst>
            <pc:docMk/>
            <pc:sldMk cId="860071041" sldId="294"/>
            <ac:picMk id="28" creationId="{181CF8E7-6A9C-2AF3-F5A0-741C67BAE380}"/>
          </ac:picMkLst>
        </pc:picChg>
        <pc:picChg chg="mod">
          <ac:chgData name="신 주용" userId="ce306e5e72bceba6" providerId="LiveId" clId="{9E1118D7-3AA1-4604-8668-E580A514E17C}" dt="2022-11-12T07:27:37.318" v="7903" actId="1035"/>
          <ac:picMkLst>
            <pc:docMk/>
            <pc:sldMk cId="860071041" sldId="294"/>
            <ac:picMk id="29" creationId="{E77909ED-FF76-BBFB-EB48-8E2CE8CC5B8C}"/>
          </ac:picMkLst>
        </pc:picChg>
        <pc:picChg chg="add mod">
          <ac:chgData name="신 주용" userId="ce306e5e72bceba6" providerId="LiveId" clId="{9E1118D7-3AA1-4604-8668-E580A514E17C}" dt="2022-11-12T07:27:37.318" v="7903" actId="1035"/>
          <ac:picMkLst>
            <pc:docMk/>
            <pc:sldMk cId="860071041" sldId="294"/>
            <ac:picMk id="30" creationId="{52C1C35E-A575-5DBD-E0FD-CFD7AED87D20}"/>
          </ac:picMkLst>
        </pc:picChg>
        <pc:picChg chg="mod">
          <ac:chgData name="신 주용" userId="ce306e5e72bceba6" providerId="LiveId" clId="{9E1118D7-3AA1-4604-8668-E580A514E17C}" dt="2022-11-12T07:27:37.318" v="7903" actId="1035"/>
          <ac:picMkLst>
            <pc:docMk/>
            <pc:sldMk cId="860071041" sldId="294"/>
            <ac:picMk id="31" creationId="{982D5065-E114-10AA-5725-4C015CD44DBE}"/>
          </ac:picMkLst>
        </pc:picChg>
        <pc:picChg chg="add del mod">
          <ac:chgData name="신 주용" userId="ce306e5e72bceba6" providerId="LiveId" clId="{9E1118D7-3AA1-4604-8668-E580A514E17C}" dt="2022-11-12T07:27:33.351" v="7891" actId="478"/>
          <ac:picMkLst>
            <pc:docMk/>
            <pc:sldMk cId="860071041" sldId="294"/>
            <ac:picMk id="32" creationId="{F8AE69C3-BB61-671B-8C20-391686ACB4B7}"/>
          </ac:picMkLst>
        </pc:picChg>
        <pc:picChg chg="mod">
          <ac:chgData name="신 주용" userId="ce306e5e72bceba6" providerId="LiveId" clId="{9E1118D7-3AA1-4604-8668-E580A514E17C}" dt="2022-11-12T07:27:37.318" v="7903" actId="1035"/>
          <ac:picMkLst>
            <pc:docMk/>
            <pc:sldMk cId="860071041" sldId="294"/>
            <ac:picMk id="33" creationId="{FD02B5BB-1281-828E-8E78-A58E5CACFE78}"/>
          </ac:picMkLst>
        </pc:picChg>
        <pc:picChg chg="add mod">
          <ac:chgData name="신 주용" userId="ce306e5e72bceba6" providerId="LiveId" clId="{9E1118D7-3AA1-4604-8668-E580A514E17C}" dt="2022-11-12T07:27:42.436" v="7905" actId="1076"/>
          <ac:picMkLst>
            <pc:docMk/>
            <pc:sldMk cId="860071041" sldId="294"/>
            <ac:picMk id="34" creationId="{1D7649CB-07BF-78A4-05F2-FD9B0D1702F9}"/>
          </ac:picMkLst>
        </pc:picChg>
        <pc:picChg chg="mod">
          <ac:chgData name="신 주용" userId="ce306e5e72bceba6" providerId="LiveId" clId="{9E1118D7-3AA1-4604-8668-E580A514E17C}" dt="2022-11-12T07:27:37.318" v="7903" actId="1035"/>
          <ac:picMkLst>
            <pc:docMk/>
            <pc:sldMk cId="860071041" sldId="294"/>
            <ac:picMk id="35" creationId="{6CA9DCDB-4E1E-A376-D1C2-623F7C8E7E16}"/>
          </ac:picMkLst>
        </pc:picChg>
        <pc:picChg chg="add mod">
          <ac:chgData name="신 주용" userId="ce306e5e72bceba6" providerId="LiveId" clId="{9E1118D7-3AA1-4604-8668-E580A514E17C}" dt="2022-11-12T07:27:39.866" v="7904" actId="1076"/>
          <ac:picMkLst>
            <pc:docMk/>
            <pc:sldMk cId="860071041" sldId="294"/>
            <ac:picMk id="36" creationId="{8A3D0A55-99FA-CCA6-55E9-9116B213FA5A}"/>
          </ac:picMkLst>
        </pc:picChg>
        <pc:picChg chg="del mod">
          <ac:chgData name="신 주용" userId="ce306e5e72bceba6" providerId="LiveId" clId="{9E1118D7-3AA1-4604-8668-E580A514E17C}" dt="2022-11-12T07:27:33.351" v="7891" actId="478"/>
          <ac:picMkLst>
            <pc:docMk/>
            <pc:sldMk cId="860071041" sldId="294"/>
            <ac:picMk id="37" creationId="{3DD8A99A-D385-F7FC-1952-DC1AD8007D44}"/>
          </ac:picMkLst>
        </pc:picChg>
        <pc:picChg chg="add mod">
          <ac:chgData name="신 주용" userId="ce306e5e72bceba6" providerId="LiveId" clId="{9E1118D7-3AA1-4604-8668-E580A514E17C}" dt="2022-11-12T07:31:52.706" v="7907" actId="1076"/>
          <ac:picMkLst>
            <pc:docMk/>
            <pc:sldMk cId="860071041" sldId="294"/>
            <ac:picMk id="39" creationId="{6811AC90-D053-FE34-3217-814C9A526FAD}"/>
          </ac:picMkLst>
        </pc:picChg>
        <pc:picChg chg="del mod">
          <ac:chgData name="신 주용" userId="ce306e5e72bceba6" providerId="LiveId" clId="{9E1118D7-3AA1-4604-8668-E580A514E17C}" dt="2022-11-11T14:19:50.354" v="3244" actId="21"/>
          <ac:picMkLst>
            <pc:docMk/>
            <pc:sldMk cId="860071041" sldId="294"/>
            <ac:picMk id="39" creationId="{96A14F3C-F31E-0055-6C8F-0E8F6B8D7C3D}"/>
          </ac:picMkLst>
        </pc:picChg>
        <pc:picChg chg="del mod">
          <ac:chgData name="신 주용" userId="ce306e5e72bceba6" providerId="LiveId" clId="{9E1118D7-3AA1-4604-8668-E580A514E17C}" dt="2022-11-11T14:19:50.354" v="3244" actId="21"/>
          <ac:picMkLst>
            <pc:docMk/>
            <pc:sldMk cId="860071041" sldId="294"/>
            <ac:picMk id="41" creationId="{152DB0AC-374E-6140-18ED-CAEFEBF16644}"/>
          </ac:picMkLst>
        </pc:picChg>
        <pc:picChg chg="del mod">
          <ac:chgData name="신 주용" userId="ce306e5e72bceba6" providerId="LiveId" clId="{9E1118D7-3AA1-4604-8668-E580A514E17C}" dt="2022-11-11T14:19:50.354" v="3244" actId="21"/>
          <ac:picMkLst>
            <pc:docMk/>
            <pc:sldMk cId="860071041" sldId="294"/>
            <ac:picMk id="43" creationId="{E40799C6-0CC4-96E7-1708-491B9598B3A5}"/>
          </ac:picMkLst>
        </pc:picChg>
        <pc:picChg chg="del mod">
          <ac:chgData name="신 주용" userId="ce306e5e72bceba6" providerId="LiveId" clId="{9E1118D7-3AA1-4604-8668-E580A514E17C}" dt="2022-11-11T14:19:50.354" v="3244" actId="21"/>
          <ac:picMkLst>
            <pc:docMk/>
            <pc:sldMk cId="860071041" sldId="294"/>
            <ac:picMk id="45" creationId="{CBE6E847-2873-C84D-8D27-619BE536EC54}"/>
          </ac:picMkLst>
        </pc:picChg>
        <pc:picChg chg="del mod">
          <ac:chgData name="신 주용" userId="ce306e5e72bceba6" providerId="LiveId" clId="{9E1118D7-3AA1-4604-8668-E580A514E17C}" dt="2022-11-11T14:19:50.354" v="3244" actId="21"/>
          <ac:picMkLst>
            <pc:docMk/>
            <pc:sldMk cId="860071041" sldId="294"/>
            <ac:picMk id="47" creationId="{BB1D2D10-B7F6-F6C0-7EBA-8239FA7AF211}"/>
          </ac:picMkLst>
        </pc:picChg>
        <pc:picChg chg="del mod">
          <ac:chgData name="신 주용" userId="ce306e5e72bceba6" providerId="LiveId" clId="{9E1118D7-3AA1-4604-8668-E580A514E17C}" dt="2022-11-11T14:19:50.354" v="3244" actId="21"/>
          <ac:picMkLst>
            <pc:docMk/>
            <pc:sldMk cId="860071041" sldId="294"/>
            <ac:picMk id="49" creationId="{DCBB1470-148C-30DD-8F9C-6B93464B7799}"/>
          </ac:picMkLst>
        </pc:picChg>
      </pc:sldChg>
      <pc:sldChg chg="new del">
        <pc:chgData name="신 주용" userId="ce306e5e72bceba6" providerId="LiveId" clId="{9E1118D7-3AA1-4604-8668-E580A514E17C}" dt="2022-11-11T14:11:58.841" v="3003" actId="680"/>
        <pc:sldMkLst>
          <pc:docMk/>
          <pc:sldMk cId="1076010386" sldId="294"/>
        </pc:sldMkLst>
      </pc:sldChg>
      <pc:sldChg chg="add del">
        <pc:chgData name="신 주용" userId="ce306e5e72bceba6" providerId="LiveId" clId="{9E1118D7-3AA1-4604-8668-E580A514E17C}" dt="2022-11-09T16:25:39.303" v="2" actId="47"/>
        <pc:sldMkLst>
          <pc:docMk/>
          <pc:sldMk cId="3707777186" sldId="294"/>
        </pc:sldMkLst>
      </pc:sldChg>
      <pc:sldChg chg="addSp delSp modSp add mod">
        <pc:chgData name="신 주용" userId="ce306e5e72bceba6" providerId="LiveId" clId="{9E1118D7-3AA1-4604-8668-E580A514E17C}" dt="2022-11-12T07:48:43.537" v="8081" actId="120"/>
        <pc:sldMkLst>
          <pc:docMk/>
          <pc:sldMk cId="3144220942" sldId="295"/>
        </pc:sldMkLst>
        <pc:spChg chg="mod">
          <ac:chgData name="신 주용" userId="ce306e5e72bceba6" providerId="LiveId" clId="{9E1118D7-3AA1-4604-8668-E580A514E17C}" dt="2022-11-11T14:27:49.485" v="3565"/>
          <ac:spMkLst>
            <pc:docMk/>
            <pc:sldMk cId="3144220942" sldId="295"/>
            <ac:spMk id="3" creationId="{2B361752-C0D3-C6CD-D10F-0DD29EC28A15}"/>
          </ac:spMkLst>
        </pc:spChg>
        <pc:graphicFrameChg chg="mod modGraphic">
          <ac:chgData name="신 주용" userId="ce306e5e72bceba6" providerId="LiveId" clId="{9E1118D7-3AA1-4604-8668-E580A514E17C}" dt="2022-11-12T07:48:43.537" v="8081" actId="120"/>
          <ac:graphicFrameMkLst>
            <pc:docMk/>
            <pc:sldMk cId="3144220942" sldId="295"/>
            <ac:graphicFrameMk id="50" creationId="{A27D1E98-1440-2439-BED7-CE784E6FBEB8}"/>
          </ac:graphicFrameMkLst>
        </pc:graphicFrameChg>
        <pc:picChg chg="add mod">
          <ac:chgData name="신 주용" userId="ce306e5e72bceba6" providerId="LiveId" clId="{9E1118D7-3AA1-4604-8668-E580A514E17C}" dt="2022-11-12T07:39:20.963" v="7926" actId="1076"/>
          <ac:picMkLst>
            <pc:docMk/>
            <pc:sldMk cId="3144220942" sldId="295"/>
            <ac:picMk id="4" creationId="{6B9253A6-735B-73A1-40F9-90A51E9CA1A5}"/>
          </ac:picMkLst>
        </pc:picChg>
        <pc:picChg chg="mod">
          <ac:chgData name="신 주용" userId="ce306e5e72bceba6" providerId="LiveId" clId="{9E1118D7-3AA1-4604-8668-E580A514E17C}" dt="2022-11-12T07:39:22.426" v="7927" actId="1038"/>
          <ac:picMkLst>
            <pc:docMk/>
            <pc:sldMk cId="3144220942" sldId="295"/>
            <ac:picMk id="14" creationId="{9567AC17-D30D-65A7-DCE5-6D6E081A0E4E}"/>
          </ac:picMkLst>
        </pc:picChg>
        <pc:picChg chg="mod">
          <ac:chgData name="신 주용" userId="ce306e5e72bceba6" providerId="LiveId" clId="{9E1118D7-3AA1-4604-8668-E580A514E17C}" dt="2022-11-12T07:39:22.426" v="7927" actId="1038"/>
          <ac:picMkLst>
            <pc:docMk/>
            <pc:sldMk cId="3144220942" sldId="295"/>
            <ac:picMk id="15" creationId="{9DB12C56-FD3C-EC11-81A6-915F7B65CFFE}"/>
          </ac:picMkLst>
        </pc:picChg>
        <pc:picChg chg="mod">
          <ac:chgData name="신 주용" userId="ce306e5e72bceba6" providerId="LiveId" clId="{9E1118D7-3AA1-4604-8668-E580A514E17C}" dt="2022-11-12T07:39:22.426" v="7927" actId="1038"/>
          <ac:picMkLst>
            <pc:docMk/>
            <pc:sldMk cId="3144220942" sldId="295"/>
            <ac:picMk id="17" creationId="{9A7D317D-3E18-66A9-FDF3-5DEFE2F5AAEE}"/>
          </ac:picMkLst>
        </pc:picChg>
        <pc:picChg chg="mod">
          <ac:chgData name="신 주용" userId="ce306e5e72bceba6" providerId="LiveId" clId="{9E1118D7-3AA1-4604-8668-E580A514E17C}" dt="2022-11-12T07:39:22.426" v="7927" actId="1038"/>
          <ac:picMkLst>
            <pc:docMk/>
            <pc:sldMk cId="3144220942" sldId="295"/>
            <ac:picMk id="18" creationId="{E977A400-32A0-EC2B-1F39-B0D91C22DD20}"/>
          </ac:picMkLst>
        </pc:picChg>
        <pc:picChg chg="mod">
          <ac:chgData name="신 주용" userId="ce306e5e72bceba6" providerId="LiveId" clId="{9E1118D7-3AA1-4604-8668-E580A514E17C}" dt="2022-11-12T07:39:22.426" v="7927" actId="1038"/>
          <ac:picMkLst>
            <pc:docMk/>
            <pc:sldMk cId="3144220942" sldId="295"/>
            <ac:picMk id="19" creationId="{378BC71B-D68D-A7D3-6C21-80426F81FF75}"/>
          </ac:picMkLst>
        </pc:picChg>
        <pc:picChg chg="del mod">
          <ac:chgData name="신 주용" userId="ce306e5e72bceba6" providerId="LiveId" clId="{9E1118D7-3AA1-4604-8668-E580A514E17C}" dt="2022-11-12T07:32:01.880" v="7909" actId="478"/>
          <ac:picMkLst>
            <pc:docMk/>
            <pc:sldMk cId="3144220942" sldId="295"/>
            <ac:picMk id="22" creationId="{941633F1-45AC-A538-E201-DAC347CA472C}"/>
          </ac:picMkLst>
        </pc:picChg>
        <pc:picChg chg="del">
          <ac:chgData name="신 주용" userId="ce306e5e72bceba6" providerId="LiveId" clId="{9E1118D7-3AA1-4604-8668-E580A514E17C}" dt="2022-11-11T14:30:34.125" v="3566" actId="478"/>
          <ac:picMkLst>
            <pc:docMk/>
            <pc:sldMk cId="3144220942" sldId="295"/>
            <ac:picMk id="24" creationId="{5E9518C0-4882-E519-7160-2D3F1F9667C8}"/>
          </ac:picMkLst>
        </pc:picChg>
        <pc:picChg chg="del">
          <ac:chgData name="신 주용" userId="ce306e5e72bceba6" providerId="LiveId" clId="{9E1118D7-3AA1-4604-8668-E580A514E17C}" dt="2022-11-11T14:30:34.125" v="3566" actId="478"/>
          <ac:picMkLst>
            <pc:docMk/>
            <pc:sldMk cId="3144220942" sldId="295"/>
            <ac:picMk id="25" creationId="{69310FCE-62A0-A309-32BA-4FC9BB3A09C6}"/>
          </ac:picMkLst>
        </pc:picChg>
        <pc:picChg chg="del">
          <ac:chgData name="신 주용" userId="ce306e5e72bceba6" providerId="LiveId" clId="{9E1118D7-3AA1-4604-8668-E580A514E17C}" dt="2022-11-11T14:30:34.125" v="3566" actId="478"/>
          <ac:picMkLst>
            <pc:docMk/>
            <pc:sldMk cId="3144220942" sldId="295"/>
            <ac:picMk id="26" creationId="{B6C91843-AFD3-58C0-CC71-CE908A33CED4}"/>
          </ac:picMkLst>
        </pc:picChg>
        <pc:picChg chg="del">
          <ac:chgData name="신 주용" userId="ce306e5e72bceba6" providerId="LiveId" clId="{9E1118D7-3AA1-4604-8668-E580A514E17C}" dt="2022-11-11T14:30:34.125" v="3566" actId="478"/>
          <ac:picMkLst>
            <pc:docMk/>
            <pc:sldMk cId="3144220942" sldId="295"/>
            <ac:picMk id="27" creationId="{63220EE1-068A-B283-D6EC-6C773D7BD16C}"/>
          </ac:picMkLst>
        </pc:picChg>
        <pc:picChg chg="del">
          <ac:chgData name="신 주용" userId="ce306e5e72bceba6" providerId="LiveId" clId="{9E1118D7-3AA1-4604-8668-E580A514E17C}" dt="2022-11-11T14:30:34.125" v="3566" actId="478"/>
          <ac:picMkLst>
            <pc:docMk/>
            <pc:sldMk cId="3144220942" sldId="295"/>
            <ac:picMk id="28" creationId="{181CF8E7-6A9C-2AF3-F5A0-741C67BAE380}"/>
          </ac:picMkLst>
        </pc:picChg>
        <pc:picChg chg="del">
          <ac:chgData name="신 주용" userId="ce306e5e72bceba6" providerId="LiveId" clId="{9E1118D7-3AA1-4604-8668-E580A514E17C}" dt="2022-11-11T14:30:34.125" v="3566" actId="478"/>
          <ac:picMkLst>
            <pc:docMk/>
            <pc:sldMk cId="3144220942" sldId="295"/>
            <ac:picMk id="29" creationId="{E77909ED-FF76-BBFB-EB48-8E2CE8CC5B8C}"/>
          </ac:picMkLst>
        </pc:picChg>
        <pc:picChg chg="del">
          <ac:chgData name="신 주용" userId="ce306e5e72bceba6" providerId="LiveId" clId="{9E1118D7-3AA1-4604-8668-E580A514E17C}" dt="2022-11-11T14:30:34.125" v="3566" actId="478"/>
          <ac:picMkLst>
            <pc:docMk/>
            <pc:sldMk cId="3144220942" sldId="295"/>
            <ac:picMk id="30" creationId="{52C1C35E-A575-5DBD-E0FD-CFD7AED87D20}"/>
          </ac:picMkLst>
        </pc:picChg>
        <pc:picChg chg="del">
          <ac:chgData name="신 주용" userId="ce306e5e72bceba6" providerId="LiveId" clId="{9E1118D7-3AA1-4604-8668-E580A514E17C}" dt="2022-11-11T14:30:34.125" v="3566" actId="478"/>
          <ac:picMkLst>
            <pc:docMk/>
            <pc:sldMk cId="3144220942" sldId="295"/>
            <ac:picMk id="31" creationId="{982D5065-E114-10AA-5725-4C015CD44DBE}"/>
          </ac:picMkLst>
        </pc:picChg>
        <pc:picChg chg="del">
          <ac:chgData name="신 주용" userId="ce306e5e72bceba6" providerId="LiveId" clId="{9E1118D7-3AA1-4604-8668-E580A514E17C}" dt="2022-11-11T14:30:34.125" v="3566" actId="478"/>
          <ac:picMkLst>
            <pc:docMk/>
            <pc:sldMk cId="3144220942" sldId="295"/>
            <ac:picMk id="32" creationId="{F8AE69C3-BB61-671B-8C20-391686ACB4B7}"/>
          </ac:picMkLst>
        </pc:picChg>
        <pc:picChg chg="del">
          <ac:chgData name="신 주용" userId="ce306e5e72bceba6" providerId="LiveId" clId="{9E1118D7-3AA1-4604-8668-E580A514E17C}" dt="2022-11-11T14:30:34.125" v="3566" actId="478"/>
          <ac:picMkLst>
            <pc:docMk/>
            <pc:sldMk cId="3144220942" sldId="295"/>
            <ac:picMk id="33" creationId="{FD02B5BB-1281-828E-8E78-A58E5CACFE78}"/>
          </ac:picMkLst>
        </pc:picChg>
        <pc:picChg chg="del">
          <ac:chgData name="신 주용" userId="ce306e5e72bceba6" providerId="LiveId" clId="{9E1118D7-3AA1-4604-8668-E580A514E17C}" dt="2022-11-11T14:30:34.125" v="3566" actId="478"/>
          <ac:picMkLst>
            <pc:docMk/>
            <pc:sldMk cId="3144220942" sldId="295"/>
            <ac:picMk id="35" creationId="{6CA9DCDB-4E1E-A376-D1C2-623F7C8E7E16}"/>
          </ac:picMkLst>
        </pc:picChg>
        <pc:picChg chg="del">
          <ac:chgData name="신 주용" userId="ce306e5e72bceba6" providerId="LiveId" clId="{9E1118D7-3AA1-4604-8668-E580A514E17C}" dt="2022-11-11T14:30:34.125" v="3566" actId="478"/>
          <ac:picMkLst>
            <pc:docMk/>
            <pc:sldMk cId="3144220942" sldId="295"/>
            <ac:picMk id="37" creationId="{3DD8A99A-D385-F7FC-1952-DC1AD8007D44}"/>
          </ac:picMkLst>
        </pc:picChg>
      </pc:sldChg>
      <pc:sldChg chg="add del">
        <pc:chgData name="신 주용" userId="ce306e5e72bceba6" providerId="LiveId" clId="{9E1118D7-3AA1-4604-8668-E580A514E17C}" dt="2022-11-09T16:25:39.303" v="2" actId="47"/>
        <pc:sldMkLst>
          <pc:docMk/>
          <pc:sldMk cId="4000069558" sldId="295"/>
        </pc:sldMkLst>
      </pc:sldChg>
      <pc:sldChg chg="add del">
        <pc:chgData name="신 주용" userId="ce306e5e72bceba6" providerId="LiveId" clId="{9E1118D7-3AA1-4604-8668-E580A514E17C}" dt="2022-11-09T16:25:39.303" v="2" actId="47"/>
        <pc:sldMkLst>
          <pc:docMk/>
          <pc:sldMk cId="386506116" sldId="296"/>
        </pc:sldMkLst>
      </pc:sldChg>
      <pc:sldChg chg="addSp delSp modSp add mod">
        <pc:chgData name="신 주용" userId="ce306e5e72bceba6" providerId="LiveId" clId="{9E1118D7-3AA1-4604-8668-E580A514E17C}" dt="2022-11-11T14:51:35.146" v="4772" actId="1036"/>
        <pc:sldMkLst>
          <pc:docMk/>
          <pc:sldMk cId="3638383991" sldId="296"/>
        </pc:sldMkLst>
        <pc:spChg chg="mod">
          <ac:chgData name="신 주용" userId="ce306e5e72bceba6" providerId="LiveId" clId="{9E1118D7-3AA1-4604-8668-E580A514E17C}" dt="2022-11-11T14:45:58.520" v="4056" actId="20577"/>
          <ac:spMkLst>
            <pc:docMk/>
            <pc:sldMk cId="3638383991" sldId="296"/>
            <ac:spMk id="3" creationId="{2B361752-C0D3-C6CD-D10F-0DD29EC28A15}"/>
          </ac:spMkLst>
        </pc:spChg>
        <pc:spChg chg="add mod">
          <ac:chgData name="신 주용" userId="ce306e5e72bceba6" providerId="LiveId" clId="{9E1118D7-3AA1-4604-8668-E580A514E17C}" dt="2022-11-11T14:51:35.146" v="4772" actId="1036"/>
          <ac:spMkLst>
            <pc:docMk/>
            <pc:sldMk cId="3638383991" sldId="296"/>
            <ac:spMk id="6" creationId="{D941A72E-0F2B-D4B5-67FD-BD52CA0EE1E2}"/>
          </ac:spMkLst>
        </pc:spChg>
        <pc:graphicFrameChg chg="del">
          <ac:chgData name="신 주용" userId="ce306e5e72bceba6" providerId="LiveId" clId="{9E1118D7-3AA1-4604-8668-E580A514E17C}" dt="2022-11-11T14:46:06.371" v="4057" actId="478"/>
          <ac:graphicFrameMkLst>
            <pc:docMk/>
            <pc:sldMk cId="3638383991" sldId="296"/>
            <ac:graphicFrameMk id="50" creationId="{A27D1E98-1440-2439-BED7-CE784E6FBEB8}"/>
          </ac:graphicFrameMkLst>
        </pc:graphicFrameChg>
        <pc:picChg chg="add mod">
          <ac:chgData name="신 주용" userId="ce306e5e72bceba6" providerId="LiveId" clId="{9E1118D7-3AA1-4604-8668-E580A514E17C}" dt="2022-11-11T14:51:34.339" v="4771" actId="1036"/>
          <ac:picMkLst>
            <pc:docMk/>
            <pc:sldMk cId="3638383991" sldId="296"/>
            <ac:picMk id="5" creationId="{C9D44D78-325C-B7D4-BC01-047BEF646563}"/>
          </ac:picMkLst>
        </pc:picChg>
        <pc:picChg chg="del">
          <ac:chgData name="신 주용" userId="ce306e5e72bceba6" providerId="LiveId" clId="{9E1118D7-3AA1-4604-8668-E580A514E17C}" dt="2022-11-11T14:46:06.371" v="4057" actId="478"/>
          <ac:picMkLst>
            <pc:docMk/>
            <pc:sldMk cId="3638383991" sldId="296"/>
            <ac:picMk id="14" creationId="{9567AC17-D30D-65A7-DCE5-6D6E081A0E4E}"/>
          </ac:picMkLst>
        </pc:picChg>
        <pc:picChg chg="del">
          <ac:chgData name="신 주용" userId="ce306e5e72bceba6" providerId="LiveId" clId="{9E1118D7-3AA1-4604-8668-E580A514E17C}" dt="2022-11-11T14:46:06.371" v="4057" actId="478"/>
          <ac:picMkLst>
            <pc:docMk/>
            <pc:sldMk cId="3638383991" sldId="296"/>
            <ac:picMk id="15" creationId="{9DB12C56-FD3C-EC11-81A6-915F7B65CFFE}"/>
          </ac:picMkLst>
        </pc:picChg>
        <pc:picChg chg="del">
          <ac:chgData name="신 주용" userId="ce306e5e72bceba6" providerId="LiveId" clId="{9E1118D7-3AA1-4604-8668-E580A514E17C}" dt="2022-11-11T14:46:06.371" v="4057" actId="478"/>
          <ac:picMkLst>
            <pc:docMk/>
            <pc:sldMk cId="3638383991" sldId="296"/>
            <ac:picMk id="17" creationId="{9A7D317D-3E18-66A9-FDF3-5DEFE2F5AAEE}"/>
          </ac:picMkLst>
        </pc:picChg>
        <pc:picChg chg="del">
          <ac:chgData name="신 주용" userId="ce306e5e72bceba6" providerId="LiveId" clId="{9E1118D7-3AA1-4604-8668-E580A514E17C}" dt="2022-11-11T14:46:06.371" v="4057" actId="478"/>
          <ac:picMkLst>
            <pc:docMk/>
            <pc:sldMk cId="3638383991" sldId="296"/>
            <ac:picMk id="18" creationId="{E977A400-32A0-EC2B-1F39-B0D91C22DD20}"/>
          </ac:picMkLst>
        </pc:picChg>
        <pc:picChg chg="del">
          <ac:chgData name="신 주용" userId="ce306e5e72bceba6" providerId="LiveId" clId="{9E1118D7-3AA1-4604-8668-E580A514E17C}" dt="2022-11-11T14:46:06.371" v="4057" actId="478"/>
          <ac:picMkLst>
            <pc:docMk/>
            <pc:sldMk cId="3638383991" sldId="296"/>
            <ac:picMk id="19" creationId="{378BC71B-D68D-A7D3-6C21-80426F81FF75}"/>
          </ac:picMkLst>
        </pc:picChg>
        <pc:picChg chg="del">
          <ac:chgData name="신 주용" userId="ce306e5e72bceba6" providerId="LiveId" clId="{9E1118D7-3AA1-4604-8668-E580A514E17C}" dt="2022-11-11T14:46:06.371" v="4057" actId="478"/>
          <ac:picMkLst>
            <pc:docMk/>
            <pc:sldMk cId="3638383991" sldId="296"/>
            <ac:picMk id="22" creationId="{941633F1-45AC-A538-E201-DAC347CA472C}"/>
          </ac:picMkLst>
        </pc:picChg>
      </pc:sldChg>
      <pc:sldChg chg="addSp delSp modSp add mod">
        <pc:chgData name="신 주용" userId="ce306e5e72bceba6" providerId="LiveId" clId="{9E1118D7-3AA1-4604-8668-E580A514E17C}" dt="2022-11-11T15:28:06.554" v="5156" actId="1035"/>
        <pc:sldMkLst>
          <pc:docMk/>
          <pc:sldMk cId="2364597227" sldId="297"/>
        </pc:sldMkLst>
        <pc:spChg chg="mod">
          <ac:chgData name="신 주용" userId="ce306e5e72bceba6" providerId="LiveId" clId="{9E1118D7-3AA1-4604-8668-E580A514E17C}" dt="2022-11-11T15:27:55.770" v="5148" actId="403"/>
          <ac:spMkLst>
            <pc:docMk/>
            <pc:sldMk cId="2364597227" sldId="297"/>
            <ac:spMk id="3" creationId="{2B361752-C0D3-C6CD-D10F-0DD29EC28A15}"/>
          </ac:spMkLst>
        </pc:spChg>
        <pc:spChg chg="mod">
          <ac:chgData name="신 주용" userId="ce306e5e72bceba6" providerId="LiveId" clId="{9E1118D7-3AA1-4604-8668-E580A514E17C}" dt="2022-11-11T15:28:06.554" v="5156" actId="1035"/>
          <ac:spMkLst>
            <pc:docMk/>
            <pc:sldMk cId="2364597227" sldId="297"/>
            <ac:spMk id="6" creationId="{D941A72E-0F2B-D4B5-67FD-BD52CA0EE1E2}"/>
          </ac:spMkLst>
        </pc:spChg>
        <pc:picChg chg="del">
          <ac:chgData name="신 주용" userId="ce306e5e72bceba6" providerId="LiveId" clId="{9E1118D7-3AA1-4604-8668-E580A514E17C}" dt="2022-11-11T15:10:31.987" v="4774" actId="478"/>
          <ac:picMkLst>
            <pc:docMk/>
            <pc:sldMk cId="2364597227" sldId="297"/>
            <ac:picMk id="5" creationId="{C9D44D78-325C-B7D4-BC01-047BEF646563}"/>
          </ac:picMkLst>
        </pc:picChg>
        <pc:picChg chg="add mod">
          <ac:chgData name="신 주용" userId="ce306e5e72bceba6" providerId="LiveId" clId="{9E1118D7-3AA1-4604-8668-E580A514E17C}" dt="2022-11-11T15:28:06.554" v="5156" actId="1035"/>
          <ac:picMkLst>
            <pc:docMk/>
            <pc:sldMk cId="2364597227" sldId="297"/>
            <ac:picMk id="7" creationId="{DA1AD34E-4B53-440E-03B5-B1949C30C954}"/>
          </ac:picMkLst>
        </pc:picChg>
        <pc:picChg chg="add mod">
          <ac:chgData name="신 주용" userId="ce306e5e72bceba6" providerId="LiveId" clId="{9E1118D7-3AA1-4604-8668-E580A514E17C}" dt="2022-11-11T15:28:06.554" v="5156" actId="1035"/>
          <ac:picMkLst>
            <pc:docMk/>
            <pc:sldMk cId="2364597227" sldId="297"/>
            <ac:picMk id="9" creationId="{63E10B41-C11C-93BD-B6B7-438C41783ED5}"/>
          </ac:picMkLst>
        </pc:picChg>
        <pc:picChg chg="add mod">
          <ac:chgData name="신 주용" userId="ce306e5e72bceba6" providerId="LiveId" clId="{9E1118D7-3AA1-4604-8668-E580A514E17C}" dt="2022-11-11T15:28:06.554" v="5156" actId="1035"/>
          <ac:picMkLst>
            <pc:docMk/>
            <pc:sldMk cId="2364597227" sldId="297"/>
            <ac:picMk id="11" creationId="{C736A54A-B19E-D338-896D-132A62059591}"/>
          </ac:picMkLst>
        </pc:picChg>
        <pc:picChg chg="add mod">
          <ac:chgData name="신 주용" userId="ce306e5e72bceba6" providerId="LiveId" clId="{9E1118D7-3AA1-4604-8668-E580A514E17C}" dt="2022-11-11T15:28:06.554" v="5156" actId="1035"/>
          <ac:picMkLst>
            <pc:docMk/>
            <pc:sldMk cId="2364597227" sldId="297"/>
            <ac:picMk id="14" creationId="{7368A61B-CA97-C383-24ED-5C77525025BC}"/>
          </ac:picMkLst>
        </pc:picChg>
        <pc:picChg chg="add mod">
          <ac:chgData name="신 주용" userId="ce306e5e72bceba6" providerId="LiveId" clId="{9E1118D7-3AA1-4604-8668-E580A514E17C}" dt="2022-11-11T15:28:06.554" v="5156" actId="1035"/>
          <ac:picMkLst>
            <pc:docMk/>
            <pc:sldMk cId="2364597227" sldId="297"/>
            <ac:picMk id="16" creationId="{FCF16BF5-A15D-B7EC-4419-2FE0F2649B78}"/>
          </ac:picMkLst>
        </pc:picChg>
        <pc:picChg chg="add mod">
          <ac:chgData name="신 주용" userId="ce306e5e72bceba6" providerId="LiveId" clId="{9E1118D7-3AA1-4604-8668-E580A514E17C}" dt="2022-11-11T15:28:06.554" v="5156" actId="1035"/>
          <ac:picMkLst>
            <pc:docMk/>
            <pc:sldMk cId="2364597227" sldId="297"/>
            <ac:picMk id="18" creationId="{E6663EA9-0FAB-6A9C-0A47-7F3C5ED1E7E3}"/>
          </ac:picMkLst>
        </pc:picChg>
      </pc:sldChg>
      <pc:sldChg chg="add del">
        <pc:chgData name="신 주용" userId="ce306e5e72bceba6" providerId="LiveId" clId="{9E1118D7-3AA1-4604-8668-E580A514E17C}" dt="2022-11-09T16:25:39.303" v="2" actId="47"/>
        <pc:sldMkLst>
          <pc:docMk/>
          <pc:sldMk cId="3969597897" sldId="297"/>
        </pc:sldMkLst>
      </pc:sldChg>
      <pc:sldChg chg="addSp delSp modSp add mod">
        <pc:chgData name="신 주용" userId="ce306e5e72bceba6" providerId="LiveId" clId="{9E1118D7-3AA1-4604-8668-E580A514E17C}" dt="2022-11-11T15:44:28.771" v="6102" actId="20577"/>
        <pc:sldMkLst>
          <pc:docMk/>
          <pc:sldMk cId="2206316162" sldId="298"/>
        </pc:sldMkLst>
        <pc:spChg chg="mod">
          <ac:chgData name="신 주용" userId="ce306e5e72bceba6" providerId="LiveId" clId="{9E1118D7-3AA1-4604-8668-E580A514E17C}" dt="2022-11-11T15:31:33.622" v="5174" actId="1076"/>
          <ac:spMkLst>
            <pc:docMk/>
            <pc:sldMk cId="2206316162" sldId="298"/>
            <ac:spMk id="2" creationId="{00000000-0000-0000-0000-000000000000}"/>
          </ac:spMkLst>
        </pc:spChg>
        <pc:spChg chg="mod">
          <ac:chgData name="신 주용" userId="ce306e5e72bceba6" providerId="LiveId" clId="{9E1118D7-3AA1-4604-8668-E580A514E17C}" dt="2022-11-11T15:29:42.975" v="5171" actId="404"/>
          <ac:spMkLst>
            <pc:docMk/>
            <pc:sldMk cId="2206316162" sldId="298"/>
            <ac:spMk id="3" creationId="{2B361752-C0D3-C6CD-D10F-0DD29EC28A15}"/>
          </ac:spMkLst>
        </pc:spChg>
        <pc:spChg chg="mod">
          <ac:chgData name="신 주용" userId="ce306e5e72bceba6" providerId="LiveId" clId="{9E1118D7-3AA1-4604-8668-E580A514E17C}" dt="2022-11-11T15:37:15.553" v="5363" actId="1076"/>
          <ac:spMkLst>
            <pc:docMk/>
            <pc:sldMk cId="2206316162" sldId="298"/>
            <ac:spMk id="6" creationId="{D941A72E-0F2B-D4B5-67FD-BD52CA0EE1E2}"/>
          </ac:spMkLst>
        </pc:spChg>
        <pc:spChg chg="add mod">
          <ac:chgData name="신 주용" userId="ce306e5e72bceba6" providerId="LiveId" clId="{9E1118D7-3AA1-4604-8668-E580A514E17C}" dt="2022-11-11T15:44:28.771" v="6102" actId="20577"/>
          <ac:spMkLst>
            <pc:docMk/>
            <pc:sldMk cId="2206316162" sldId="298"/>
            <ac:spMk id="13" creationId="{B13BAAA0-4F7F-37A1-6AFD-36B43A6C321D}"/>
          </ac:spMkLst>
        </pc:spChg>
        <pc:picChg chg="add mod">
          <ac:chgData name="신 주용" userId="ce306e5e72bceba6" providerId="LiveId" clId="{9E1118D7-3AA1-4604-8668-E580A514E17C}" dt="2022-11-11T15:37:11.023" v="5361" actId="1076"/>
          <ac:picMkLst>
            <pc:docMk/>
            <pc:sldMk cId="2206316162" sldId="298"/>
            <ac:picMk id="5" creationId="{89C6ACF9-13AC-CADF-1C5B-E27986EC7313}"/>
          </ac:picMkLst>
        </pc:picChg>
        <pc:picChg chg="del mod">
          <ac:chgData name="신 주용" userId="ce306e5e72bceba6" providerId="LiveId" clId="{9E1118D7-3AA1-4604-8668-E580A514E17C}" dt="2022-11-11T15:31:35.489" v="5175" actId="478"/>
          <ac:picMkLst>
            <pc:docMk/>
            <pc:sldMk cId="2206316162" sldId="298"/>
            <ac:picMk id="7" creationId="{DA1AD34E-4B53-440E-03B5-B1949C30C954}"/>
          </ac:picMkLst>
        </pc:picChg>
        <pc:picChg chg="del mod">
          <ac:chgData name="신 주용" userId="ce306e5e72bceba6" providerId="LiveId" clId="{9E1118D7-3AA1-4604-8668-E580A514E17C}" dt="2022-11-11T15:31:35.489" v="5175" actId="478"/>
          <ac:picMkLst>
            <pc:docMk/>
            <pc:sldMk cId="2206316162" sldId="298"/>
            <ac:picMk id="9" creationId="{63E10B41-C11C-93BD-B6B7-438C41783ED5}"/>
          </ac:picMkLst>
        </pc:picChg>
        <pc:picChg chg="add mod">
          <ac:chgData name="신 주용" userId="ce306e5e72bceba6" providerId="LiveId" clId="{9E1118D7-3AA1-4604-8668-E580A514E17C}" dt="2022-11-11T15:37:12.585" v="5362" actId="1076"/>
          <ac:picMkLst>
            <pc:docMk/>
            <pc:sldMk cId="2206316162" sldId="298"/>
            <ac:picMk id="10" creationId="{9FC6CBA4-1532-2238-8E14-21F43E207135}"/>
          </ac:picMkLst>
        </pc:picChg>
        <pc:picChg chg="del mod">
          <ac:chgData name="신 주용" userId="ce306e5e72bceba6" providerId="LiveId" clId="{9E1118D7-3AA1-4604-8668-E580A514E17C}" dt="2022-11-11T15:31:35.489" v="5175" actId="478"/>
          <ac:picMkLst>
            <pc:docMk/>
            <pc:sldMk cId="2206316162" sldId="298"/>
            <ac:picMk id="11" creationId="{C736A54A-B19E-D338-896D-132A62059591}"/>
          </ac:picMkLst>
        </pc:picChg>
        <pc:picChg chg="del mod">
          <ac:chgData name="신 주용" userId="ce306e5e72bceba6" providerId="LiveId" clId="{9E1118D7-3AA1-4604-8668-E580A514E17C}" dt="2022-11-11T15:31:35.489" v="5175" actId="478"/>
          <ac:picMkLst>
            <pc:docMk/>
            <pc:sldMk cId="2206316162" sldId="298"/>
            <ac:picMk id="14" creationId="{7368A61B-CA97-C383-24ED-5C77525025BC}"/>
          </ac:picMkLst>
        </pc:picChg>
        <pc:picChg chg="del mod">
          <ac:chgData name="신 주용" userId="ce306e5e72bceba6" providerId="LiveId" clId="{9E1118D7-3AA1-4604-8668-E580A514E17C}" dt="2022-11-11T15:31:35.489" v="5175" actId="478"/>
          <ac:picMkLst>
            <pc:docMk/>
            <pc:sldMk cId="2206316162" sldId="298"/>
            <ac:picMk id="16" creationId="{FCF16BF5-A15D-B7EC-4419-2FE0F2649B78}"/>
          </ac:picMkLst>
        </pc:picChg>
        <pc:picChg chg="del mod">
          <ac:chgData name="신 주용" userId="ce306e5e72bceba6" providerId="LiveId" clId="{9E1118D7-3AA1-4604-8668-E580A514E17C}" dt="2022-11-11T15:31:35.489" v="5175" actId="478"/>
          <ac:picMkLst>
            <pc:docMk/>
            <pc:sldMk cId="2206316162" sldId="298"/>
            <ac:picMk id="18" creationId="{E6663EA9-0FAB-6A9C-0A47-7F3C5ED1E7E3}"/>
          </ac:picMkLst>
        </pc:picChg>
      </pc:sldChg>
      <pc:sldChg chg="addSp delSp modSp add mod">
        <pc:chgData name="신 주용" userId="ce306e5e72bceba6" providerId="LiveId" clId="{9E1118D7-3AA1-4604-8668-E580A514E17C}" dt="2022-11-11T15:51:57.488" v="6742" actId="1035"/>
        <pc:sldMkLst>
          <pc:docMk/>
          <pc:sldMk cId="104008074" sldId="299"/>
        </pc:sldMkLst>
        <pc:spChg chg="mod">
          <ac:chgData name="신 주용" userId="ce306e5e72bceba6" providerId="LiveId" clId="{9E1118D7-3AA1-4604-8668-E580A514E17C}" dt="2022-11-11T15:44:56.152" v="6108"/>
          <ac:spMkLst>
            <pc:docMk/>
            <pc:sldMk cId="104008074" sldId="299"/>
            <ac:spMk id="3" creationId="{2B361752-C0D3-C6CD-D10F-0DD29EC28A15}"/>
          </ac:spMkLst>
        </pc:spChg>
        <pc:spChg chg="del">
          <ac:chgData name="신 주용" userId="ce306e5e72bceba6" providerId="LiveId" clId="{9E1118D7-3AA1-4604-8668-E580A514E17C}" dt="2022-11-11T15:47:25.534" v="6109" actId="478"/>
          <ac:spMkLst>
            <pc:docMk/>
            <pc:sldMk cId="104008074" sldId="299"/>
            <ac:spMk id="6" creationId="{D941A72E-0F2B-D4B5-67FD-BD52CA0EE1E2}"/>
          </ac:spMkLst>
        </pc:spChg>
        <pc:spChg chg="add mod">
          <ac:chgData name="신 주용" userId="ce306e5e72bceba6" providerId="LiveId" clId="{9E1118D7-3AA1-4604-8668-E580A514E17C}" dt="2022-11-11T15:51:57.488" v="6742" actId="1035"/>
          <ac:spMkLst>
            <pc:docMk/>
            <pc:sldMk cId="104008074" sldId="299"/>
            <ac:spMk id="11" creationId="{3B1F92F2-7651-24CE-8F80-459BACA294B1}"/>
          </ac:spMkLst>
        </pc:spChg>
        <pc:spChg chg="del">
          <ac:chgData name="신 주용" userId="ce306e5e72bceba6" providerId="LiveId" clId="{9E1118D7-3AA1-4604-8668-E580A514E17C}" dt="2022-11-11T15:47:25.534" v="6109" actId="478"/>
          <ac:spMkLst>
            <pc:docMk/>
            <pc:sldMk cId="104008074" sldId="299"/>
            <ac:spMk id="13" creationId="{B13BAAA0-4F7F-37A1-6AFD-36B43A6C321D}"/>
          </ac:spMkLst>
        </pc:spChg>
        <pc:picChg chg="del">
          <ac:chgData name="신 주용" userId="ce306e5e72bceba6" providerId="LiveId" clId="{9E1118D7-3AA1-4604-8668-E580A514E17C}" dt="2022-11-11T15:47:25.534" v="6109" actId="478"/>
          <ac:picMkLst>
            <pc:docMk/>
            <pc:sldMk cId="104008074" sldId="299"/>
            <ac:picMk id="5" creationId="{89C6ACF9-13AC-CADF-1C5B-E27986EC7313}"/>
          </ac:picMkLst>
        </pc:picChg>
        <pc:picChg chg="add mod ord modCrop">
          <ac:chgData name="신 주용" userId="ce306e5e72bceba6" providerId="LiveId" clId="{9E1118D7-3AA1-4604-8668-E580A514E17C}" dt="2022-11-11T15:51:54.535" v="6740" actId="1035"/>
          <ac:picMkLst>
            <pc:docMk/>
            <pc:sldMk cId="104008074" sldId="299"/>
            <ac:picMk id="7" creationId="{278D3EDE-1FC8-400F-2D61-3FEDDAD3A857}"/>
          </ac:picMkLst>
        </pc:picChg>
        <pc:picChg chg="add del mod">
          <ac:chgData name="신 주용" userId="ce306e5e72bceba6" providerId="LiveId" clId="{9E1118D7-3AA1-4604-8668-E580A514E17C}" dt="2022-11-11T15:48:34.331" v="6132" actId="478"/>
          <ac:picMkLst>
            <pc:docMk/>
            <pc:sldMk cId="104008074" sldId="299"/>
            <ac:picMk id="9" creationId="{C0271A66-7771-4858-F414-CFC7106B1F46}"/>
          </ac:picMkLst>
        </pc:picChg>
        <pc:picChg chg="del">
          <ac:chgData name="신 주용" userId="ce306e5e72bceba6" providerId="LiveId" clId="{9E1118D7-3AA1-4604-8668-E580A514E17C}" dt="2022-11-11T15:47:25.534" v="6109" actId="478"/>
          <ac:picMkLst>
            <pc:docMk/>
            <pc:sldMk cId="104008074" sldId="299"/>
            <ac:picMk id="10" creationId="{9FC6CBA4-1532-2238-8E14-21F43E207135}"/>
          </ac:picMkLst>
        </pc:picChg>
        <pc:picChg chg="add del mod">
          <ac:chgData name="신 주용" userId="ce306e5e72bceba6" providerId="LiveId" clId="{9E1118D7-3AA1-4604-8668-E580A514E17C}" dt="2022-11-11T15:49:07.294" v="6145" actId="478"/>
          <ac:picMkLst>
            <pc:docMk/>
            <pc:sldMk cId="104008074" sldId="299"/>
            <ac:picMk id="15" creationId="{80D6C2D6-0B6D-346E-6303-2C0EF5D226C0}"/>
          </ac:picMkLst>
        </pc:picChg>
        <pc:picChg chg="add mod">
          <ac:chgData name="신 주용" userId="ce306e5e72bceba6" providerId="LiveId" clId="{9E1118D7-3AA1-4604-8668-E580A514E17C}" dt="2022-11-11T15:51:54.535" v="6740" actId="1035"/>
          <ac:picMkLst>
            <pc:docMk/>
            <pc:sldMk cId="104008074" sldId="299"/>
            <ac:picMk id="17" creationId="{08A0ADDB-0490-FB3C-1C92-8720EB79F2AE}"/>
          </ac:picMkLst>
        </pc:picChg>
        <pc:cxnChg chg="add mod">
          <ac:chgData name="신 주용" userId="ce306e5e72bceba6" providerId="LiveId" clId="{9E1118D7-3AA1-4604-8668-E580A514E17C}" dt="2022-11-11T15:51:54.535" v="6740" actId="1035"/>
          <ac:cxnSpMkLst>
            <pc:docMk/>
            <pc:sldMk cId="104008074" sldId="299"/>
            <ac:cxnSpMk id="19" creationId="{D67AF59D-AA91-F8E7-9BFC-0088C82D7FFC}"/>
          </ac:cxnSpMkLst>
        </pc:cxnChg>
        <pc:cxnChg chg="add mod">
          <ac:chgData name="신 주용" userId="ce306e5e72bceba6" providerId="LiveId" clId="{9E1118D7-3AA1-4604-8668-E580A514E17C}" dt="2022-11-11T15:51:54.535" v="6740" actId="1035"/>
          <ac:cxnSpMkLst>
            <pc:docMk/>
            <pc:sldMk cId="104008074" sldId="299"/>
            <ac:cxnSpMk id="21" creationId="{C7BBEED3-4D03-9616-E270-C7ADDA60F917}"/>
          </ac:cxnSpMkLst>
        </pc:cxnChg>
      </pc:sldChg>
      <pc:sldChg chg="addSp delSp modSp add mod">
        <pc:chgData name="신 주용" userId="ce306e5e72bceba6" providerId="LiveId" clId="{9E1118D7-3AA1-4604-8668-E580A514E17C}" dt="2022-11-11T16:05:48.707" v="7521" actId="1036"/>
        <pc:sldMkLst>
          <pc:docMk/>
          <pc:sldMk cId="2489937627" sldId="300"/>
        </pc:sldMkLst>
        <pc:spChg chg="mod">
          <ac:chgData name="신 주용" userId="ce306e5e72bceba6" providerId="LiveId" clId="{9E1118D7-3AA1-4604-8668-E580A514E17C}" dt="2022-11-11T16:04:05.457" v="7268" actId="1076"/>
          <ac:spMkLst>
            <pc:docMk/>
            <pc:sldMk cId="2489937627" sldId="300"/>
            <ac:spMk id="2" creationId="{00000000-0000-0000-0000-000000000000}"/>
          </ac:spMkLst>
        </pc:spChg>
        <pc:spChg chg="mod">
          <ac:chgData name="신 주용" userId="ce306e5e72bceba6" providerId="LiveId" clId="{9E1118D7-3AA1-4604-8668-E580A514E17C}" dt="2022-11-11T15:52:16.179" v="6751" actId="20577"/>
          <ac:spMkLst>
            <pc:docMk/>
            <pc:sldMk cId="2489937627" sldId="300"/>
            <ac:spMk id="3" creationId="{2B361752-C0D3-C6CD-D10F-0DD29EC28A15}"/>
          </ac:spMkLst>
        </pc:spChg>
        <pc:spChg chg="add mod">
          <ac:chgData name="신 주용" userId="ce306e5e72bceba6" providerId="LiveId" clId="{9E1118D7-3AA1-4604-8668-E580A514E17C}" dt="2022-11-11T16:05:48.707" v="7521" actId="1036"/>
          <ac:spMkLst>
            <pc:docMk/>
            <pc:sldMk cId="2489937627" sldId="300"/>
            <ac:spMk id="10" creationId="{DFF797F0-F6B6-3BCF-F76F-4754E0FB63C7}"/>
          </ac:spMkLst>
        </pc:spChg>
        <pc:spChg chg="mod">
          <ac:chgData name="신 주용" userId="ce306e5e72bceba6" providerId="LiveId" clId="{9E1118D7-3AA1-4604-8668-E580A514E17C}" dt="2022-11-11T16:05:48.707" v="7521" actId="1036"/>
          <ac:spMkLst>
            <pc:docMk/>
            <pc:sldMk cId="2489937627" sldId="300"/>
            <ac:spMk id="11" creationId="{3B1F92F2-7651-24CE-8F80-459BACA294B1}"/>
          </ac:spMkLst>
        </pc:spChg>
        <pc:picChg chg="add mod modCrop">
          <ac:chgData name="신 주용" userId="ce306e5e72bceba6" providerId="LiveId" clId="{9E1118D7-3AA1-4604-8668-E580A514E17C}" dt="2022-11-11T16:05:48.707" v="7521" actId="1036"/>
          <ac:picMkLst>
            <pc:docMk/>
            <pc:sldMk cId="2489937627" sldId="300"/>
            <ac:picMk id="5" creationId="{8B910C52-03E4-B6E3-BD93-92BA7B8B40DD}"/>
          </ac:picMkLst>
        </pc:picChg>
        <pc:picChg chg="del">
          <ac:chgData name="신 주용" userId="ce306e5e72bceba6" providerId="LiveId" clId="{9E1118D7-3AA1-4604-8668-E580A514E17C}" dt="2022-11-11T15:52:25.115" v="6752" actId="478"/>
          <ac:picMkLst>
            <pc:docMk/>
            <pc:sldMk cId="2489937627" sldId="300"/>
            <ac:picMk id="7" creationId="{278D3EDE-1FC8-400F-2D61-3FEDDAD3A857}"/>
          </ac:picMkLst>
        </pc:picChg>
        <pc:picChg chg="add mod">
          <ac:chgData name="신 주용" userId="ce306e5e72bceba6" providerId="LiveId" clId="{9E1118D7-3AA1-4604-8668-E580A514E17C}" dt="2022-11-11T16:05:48.707" v="7521" actId="1036"/>
          <ac:picMkLst>
            <pc:docMk/>
            <pc:sldMk cId="2489937627" sldId="300"/>
            <ac:picMk id="8" creationId="{655FDD1F-1822-7D86-AB37-8C4E58E54EAE}"/>
          </ac:picMkLst>
        </pc:picChg>
        <pc:picChg chg="del">
          <ac:chgData name="신 주용" userId="ce306e5e72bceba6" providerId="LiveId" clId="{9E1118D7-3AA1-4604-8668-E580A514E17C}" dt="2022-11-11T15:52:25.115" v="6752" actId="478"/>
          <ac:picMkLst>
            <pc:docMk/>
            <pc:sldMk cId="2489937627" sldId="300"/>
            <ac:picMk id="17" creationId="{08A0ADDB-0490-FB3C-1C92-8720EB79F2AE}"/>
          </ac:picMkLst>
        </pc:picChg>
        <pc:cxnChg chg="del">
          <ac:chgData name="신 주용" userId="ce306e5e72bceba6" providerId="LiveId" clId="{9E1118D7-3AA1-4604-8668-E580A514E17C}" dt="2022-11-11T15:52:25.115" v="6752" actId="478"/>
          <ac:cxnSpMkLst>
            <pc:docMk/>
            <pc:sldMk cId="2489937627" sldId="300"/>
            <ac:cxnSpMk id="19" creationId="{D67AF59D-AA91-F8E7-9BFC-0088C82D7FFC}"/>
          </ac:cxnSpMkLst>
        </pc:cxnChg>
        <pc:cxnChg chg="del">
          <ac:chgData name="신 주용" userId="ce306e5e72bceba6" providerId="LiveId" clId="{9E1118D7-3AA1-4604-8668-E580A514E17C}" dt="2022-11-11T15:52:25.115" v="6752" actId="478"/>
          <ac:cxnSpMkLst>
            <pc:docMk/>
            <pc:sldMk cId="2489937627" sldId="300"/>
            <ac:cxnSpMk id="21" creationId="{C7BBEED3-4D03-9616-E270-C7ADDA60F917}"/>
          </ac:cxnSpMkLst>
        </pc:cxnChg>
      </pc:sldChg>
      <pc:sldChg chg="addSp delSp modSp add mod">
        <pc:chgData name="신 주용" userId="ce306e5e72bceba6" providerId="LiveId" clId="{9E1118D7-3AA1-4604-8668-E580A514E17C}" dt="2022-11-11T16:50:24.141" v="7825" actId="1076"/>
        <pc:sldMkLst>
          <pc:docMk/>
          <pc:sldMk cId="119807897" sldId="301"/>
        </pc:sldMkLst>
        <pc:spChg chg="mod">
          <ac:chgData name="신 주용" userId="ce306e5e72bceba6" providerId="LiveId" clId="{9E1118D7-3AA1-4604-8668-E580A514E17C}" dt="2022-11-11T15:59:27.512" v="7209" actId="20577"/>
          <ac:spMkLst>
            <pc:docMk/>
            <pc:sldMk cId="119807897" sldId="301"/>
            <ac:spMk id="3" creationId="{2B361752-C0D3-C6CD-D10F-0DD29EC28A15}"/>
          </ac:spMkLst>
        </pc:spChg>
        <pc:spChg chg="mod">
          <ac:chgData name="신 주용" userId="ce306e5e72bceba6" providerId="LiveId" clId="{9E1118D7-3AA1-4604-8668-E580A514E17C}" dt="2022-11-11T16:50:24.141" v="7825" actId="1076"/>
          <ac:spMkLst>
            <pc:docMk/>
            <pc:sldMk cId="119807897" sldId="301"/>
            <ac:spMk id="11" creationId="{3B1F92F2-7651-24CE-8F80-459BACA294B1}"/>
          </ac:spMkLst>
        </pc:spChg>
        <pc:picChg chg="del">
          <ac:chgData name="신 주용" userId="ce306e5e72bceba6" providerId="LiveId" clId="{9E1118D7-3AA1-4604-8668-E580A514E17C}" dt="2022-11-11T15:59:30.981" v="7210" actId="478"/>
          <ac:picMkLst>
            <pc:docMk/>
            <pc:sldMk cId="119807897" sldId="301"/>
            <ac:picMk id="5" creationId="{8B910C52-03E4-B6E3-BD93-92BA7B8B40DD}"/>
          </ac:picMkLst>
        </pc:picChg>
        <pc:picChg chg="add del mod">
          <ac:chgData name="신 주용" userId="ce306e5e72bceba6" providerId="LiveId" clId="{9E1118D7-3AA1-4604-8668-E580A514E17C}" dt="2022-11-11T16:50:24.141" v="7825" actId="1076"/>
          <ac:picMkLst>
            <pc:docMk/>
            <pc:sldMk cId="119807897" sldId="301"/>
            <ac:picMk id="6" creationId="{5E7B90FE-9B76-7DD3-F79C-475BEB829ECA}"/>
          </ac:picMkLst>
        </pc:picChg>
        <pc:picChg chg="add del">
          <ac:chgData name="신 주용" userId="ce306e5e72bceba6" providerId="LiveId" clId="{9E1118D7-3AA1-4604-8668-E580A514E17C}" dt="2022-11-11T16:09:29.076" v="7566" actId="22"/>
          <ac:picMkLst>
            <pc:docMk/>
            <pc:sldMk cId="119807897" sldId="301"/>
            <ac:picMk id="8" creationId="{41038F3C-FEA9-1A4E-8320-7F7C337F8CB0}"/>
          </ac:picMkLst>
        </pc:picChg>
        <pc:picChg chg="add del mod">
          <ac:chgData name="신 주용" userId="ce306e5e72bceba6" providerId="LiveId" clId="{9E1118D7-3AA1-4604-8668-E580A514E17C}" dt="2022-11-11T16:50:24.141" v="7825" actId="1076"/>
          <ac:picMkLst>
            <pc:docMk/>
            <pc:sldMk cId="119807897" sldId="301"/>
            <ac:picMk id="10" creationId="{82EFAB4F-B813-7148-3F0D-B861C64D8D29}"/>
          </ac:picMkLst>
        </pc:picChg>
        <pc:picChg chg="add mod">
          <ac:chgData name="신 주용" userId="ce306e5e72bceba6" providerId="LiveId" clId="{9E1118D7-3AA1-4604-8668-E580A514E17C}" dt="2022-11-11T16:50:24.141" v="7825" actId="1076"/>
          <ac:picMkLst>
            <pc:docMk/>
            <pc:sldMk cId="119807897" sldId="301"/>
            <ac:picMk id="14" creationId="{2AF19065-46EA-E39F-ABCF-79DB9EA581AC}"/>
          </ac:picMkLst>
        </pc:picChg>
        <pc:picChg chg="add mod modCrop">
          <ac:chgData name="신 주용" userId="ce306e5e72bceba6" providerId="LiveId" clId="{9E1118D7-3AA1-4604-8668-E580A514E17C}" dt="2022-11-11T16:50:24.141" v="7825" actId="1076"/>
          <ac:picMkLst>
            <pc:docMk/>
            <pc:sldMk cId="119807897" sldId="301"/>
            <ac:picMk id="16" creationId="{DD8F3681-2080-2301-6758-748ADA357F6D}"/>
          </ac:picMkLst>
        </pc:picChg>
      </pc:sldChg>
    </pc:docChg>
  </pc:docChgLst>
  <pc:docChgLst>
    <pc:chgData name="신 주용" userId="ce306e5e72bceba6" providerId="LiveId" clId="{84A18AF4-9D64-4BA2-A478-2E24B32FCD91}"/>
    <pc:docChg chg="undo redo custSel addSld delSld modSld">
      <pc:chgData name="신 주용" userId="ce306e5e72bceba6" providerId="LiveId" clId="{84A18AF4-9D64-4BA2-A478-2E24B32FCD91}" dt="2022-09-22T11:53:17.020" v="3269" actId="1036"/>
      <pc:docMkLst>
        <pc:docMk/>
      </pc:docMkLst>
      <pc:sldChg chg="modSp mod">
        <pc:chgData name="신 주용" userId="ce306e5e72bceba6" providerId="LiveId" clId="{84A18AF4-9D64-4BA2-A478-2E24B32FCD91}" dt="2022-09-22T06:57:25.453" v="7" actId="14100"/>
        <pc:sldMkLst>
          <pc:docMk/>
          <pc:sldMk cId="0" sldId="257"/>
        </pc:sldMkLst>
        <pc:spChg chg="mod">
          <ac:chgData name="신 주용" userId="ce306e5e72bceba6" providerId="LiveId" clId="{84A18AF4-9D64-4BA2-A478-2E24B32FCD91}" dt="2022-09-22T06:57:25.453" v="7" actId="14100"/>
          <ac:spMkLst>
            <pc:docMk/>
            <pc:sldMk cId="0" sldId="257"/>
            <ac:spMk id="2" creationId="{00000000-0000-0000-0000-000000000000}"/>
          </ac:spMkLst>
        </pc:spChg>
      </pc:sldChg>
      <pc:sldChg chg="addSp delSp modSp mod">
        <pc:chgData name="신 주용" userId="ce306e5e72bceba6" providerId="LiveId" clId="{84A18AF4-9D64-4BA2-A478-2E24B32FCD91}" dt="2022-09-22T11:48:42.179" v="3172" actId="20577"/>
        <pc:sldMkLst>
          <pc:docMk/>
          <pc:sldMk cId="0" sldId="260"/>
        </pc:sldMkLst>
        <pc:spChg chg="add del">
          <ac:chgData name="신 주용" userId="ce306e5e72bceba6" providerId="LiveId" clId="{84A18AF4-9D64-4BA2-A478-2E24B32FCD91}" dt="2022-09-22T06:57:31.309" v="9"/>
          <ac:spMkLst>
            <pc:docMk/>
            <pc:sldMk cId="0" sldId="260"/>
            <ac:spMk id="2" creationId="{6F45C067-28C0-52F8-3E18-F60500DB7186}"/>
          </ac:spMkLst>
        </pc:spChg>
        <pc:spChg chg="add del">
          <ac:chgData name="신 주용" userId="ce306e5e72bceba6" providerId="LiveId" clId="{84A18AF4-9D64-4BA2-A478-2E24B32FCD91}" dt="2022-09-22T06:57:39.090" v="15"/>
          <ac:spMkLst>
            <pc:docMk/>
            <pc:sldMk cId="0" sldId="260"/>
            <ac:spMk id="3" creationId="{233E3406-86D5-BB3D-A177-46689827B11D}"/>
          </ac:spMkLst>
        </pc:spChg>
        <pc:spChg chg="mod">
          <ac:chgData name="신 주용" userId="ce306e5e72bceba6" providerId="LiveId" clId="{84A18AF4-9D64-4BA2-A478-2E24B32FCD91}" dt="2022-09-22T06:57:45.339" v="19" actId="14100"/>
          <ac:spMkLst>
            <pc:docMk/>
            <pc:sldMk cId="0" sldId="260"/>
            <ac:spMk id="7" creationId="{00000000-0000-0000-0000-000000000000}"/>
          </ac:spMkLst>
        </pc:spChg>
        <pc:spChg chg="mod">
          <ac:chgData name="신 주용" userId="ce306e5e72bceba6" providerId="LiveId" clId="{84A18AF4-9D64-4BA2-A478-2E24B32FCD91}" dt="2022-09-22T11:48:42.179" v="3172" actId="20577"/>
          <ac:spMkLst>
            <pc:docMk/>
            <pc:sldMk cId="0" sldId="260"/>
            <ac:spMk id="8" creationId="{7FB5A5FF-8CBD-F533-3104-80C61D78EDDD}"/>
          </ac:spMkLst>
        </pc:spChg>
      </pc:sldChg>
      <pc:sldChg chg="addSp modSp mod">
        <pc:chgData name="신 주용" userId="ce306e5e72bceba6" providerId="LiveId" clId="{84A18AF4-9D64-4BA2-A478-2E24B32FCD91}" dt="2022-09-22T11:49:20.848" v="3195" actId="20577"/>
        <pc:sldMkLst>
          <pc:docMk/>
          <pc:sldMk cId="0" sldId="287"/>
        </pc:sldMkLst>
        <pc:spChg chg="mod">
          <ac:chgData name="신 주용" userId="ce306e5e72bceba6" providerId="LiveId" clId="{84A18AF4-9D64-4BA2-A478-2E24B32FCD91}" dt="2022-09-22T07:09:01.467" v="232" actId="1076"/>
          <ac:spMkLst>
            <pc:docMk/>
            <pc:sldMk cId="0" sldId="287"/>
            <ac:spMk id="2" creationId="{00000000-0000-0000-0000-000000000000}"/>
          </ac:spMkLst>
        </pc:spChg>
        <pc:spChg chg="mod">
          <ac:chgData name="신 주용" userId="ce306e5e72bceba6" providerId="LiveId" clId="{84A18AF4-9D64-4BA2-A478-2E24B32FCD91}" dt="2022-09-22T11:49:20.848" v="3195" actId="20577"/>
          <ac:spMkLst>
            <pc:docMk/>
            <pc:sldMk cId="0" sldId="287"/>
            <ac:spMk id="8" creationId="{00000000-0000-0000-0000-000000000000}"/>
          </ac:spMkLst>
        </pc:spChg>
        <pc:spChg chg="mod">
          <ac:chgData name="신 주용" userId="ce306e5e72bceba6" providerId="LiveId" clId="{84A18AF4-9D64-4BA2-A478-2E24B32FCD91}" dt="2022-09-22T07:19:33.001" v="598" actId="20577"/>
          <ac:spMkLst>
            <pc:docMk/>
            <pc:sldMk cId="0" sldId="287"/>
            <ac:spMk id="17" creationId="{35D52DAA-FAFC-1BB1-C88F-C695A0C14E64}"/>
          </ac:spMkLst>
        </pc:spChg>
        <pc:picChg chg="add mod">
          <ac:chgData name="신 주용" userId="ce306e5e72bceba6" providerId="LiveId" clId="{84A18AF4-9D64-4BA2-A478-2E24B32FCD91}" dt="2022-09-22T07:12:35.567" v="349" actId="1036"/>
          <ac:picMkLst>
            <pc:docMk/>
            <pc:sldMk cId="0" sldId="287"/>
            <ac:picMk id="5" creationId="{4ED13146-2E3C-7697-DD26-166A5FF29994}"/>
          </ac:picMkLst>
        </pc:picChg>
        <pc:picChg chg="add mod modCrop">
          <ac:chgData name="신 주용" userId="ce306e5e72bceba6" providerId="LiveId" clId="{84A18AF4-9D64-4BA2-A478-2E24B32FCD91}" dt="2022-09-22T07:12:35.567" v="349" actId="1036"/>
          <ac:picMkLst>
            <pc:docMk/>
            <pc:sldMk cId="0" sldId="287"/>
            <ac:picMk id="7" creationId="{C146A9A9-1911-31EF-2F3F-CE20DC748520}"/>
          </ac:picMkLst>
        </pc:picChg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1594747326" sldId="288"/>
        </pc:sldMkLst>
      </pc:sldChg>
      <pc:sldChg chg="addSp delSp modSp add mod">
        <pc:chgData name="신 주용" userId="ce306e5e72bceba6" providerId="LiveId" clId="{84A18AF4-9D64-4BA2-A478-2E24B32FCD91}" dt="2022-09-22T11:49:18.217" v="3192" actId="20577"/>
        <pc:sldMkLst>
          <pc:docMk/>
          <pc:sldMk cId="2579491401" sldId="288"/>
        </pc:sldMkLst>
        <pc:spChg chg="mod">
          <ac:chgData name="신 주용" userId="ce306e5e72bceba6" providerId="LiveId" clId="{84A18AF4-9D64-4BA2-A478-2E24B32FCD91}" dt="2022-09-22T11:49:18.217" v="3192" actId="20577"/>
          <ac:spMkLst>
            <pc:docMk/>
            <pc:sldMk cId="2579491401" sldId="288"/>
            <ac:spMk id="8" creationId="{00000000-0000-0000-0000-000000000000}"/>
          </ac:spMkLst>
        </pc:spChg>
        <pc:spChg chg="mod">
          <ac:chgData name="신 주용" userId="ce306e5e72bceba6" providerId="LiveId" clId="{84A18AF4-9D64-4BA2-A478-2E24B32FCD91}" dt="2022-09-22T11:49:16.263" v="3189" actId="20577"/>
          <ac:spMkLst>
            <pc:docMk/>
            <pc:sldMk cId="2579491401" sldId="288"/>
            <ac:spMk id="9" creationId="{00000000-0000-0000-0000-000000000000}"/>
          </ac:spMkLst>
        </pc:spChg>
        <pc:spChg chg="add mod">
          <ac:chgData name="신 주용" userId="ce306e5e72bceba6" providerId="LiveId" clId="{84A18AF4-9D64-4BA2-A478-2E24B32FCD91}" dt="2022-09-22T07:18:55.238" v="576" actId="1036"/>
          <ac:spMkLst>
            <pc:docMk/>
            <pc:sldMk cId="2579491401" sldId="288"/>
            <ac:spMk id="13" creationId="{5CC700AB-197C-F07E-310A-2F867704F640}"/>
          </ac:spMkLst>
        </pc:spChg>
        <pc:spChg chg="del mod">
          <ac:chgData name="신 주용" userId="ce306e5e72bceba6" providerId="LiveId" clId="{84A18AF4-9D64-4BA2-A478-2E24B32FCD91}" dt="2022-09-22T07:17:32.538" v="415" actId="478"/>
          <ac:spMkLst>
            <pc:docMk/>
            <pc:sldMk cId="2579491401" sldId="288"/>
            <ac:spMk id="17" creationId="{35D52DAA-FAFC-1BB1-C88F-C695A0C14E64}"/>
          </ac:spMkLst>
        </pc:spChg>
        <pc:picChg chg="del">
          <ac:chgData name="신 주용" userId="ce306e5e72bceba6" providerId="LiveId" clId="{84A18AF4-9D64-4BA2-A478-2E24B32FCD91}" dt="2022-09-22T07:15:39.294" v="355" actId="478"/>
          <ac:picMkLst>
            <pc:docMk/>
            <pc:sldMk cId="2579491401" sldId="288"/>
            <ac:picMk id="5" creationId="{4ED13146-2E3C-7697-DD26-166A5FF29994}"/>
          </ac:picMkLst>
        </pc:picChg>
        <pc:picChg chg="add mod">
          <ac:chgData name="신 주용" userId="ce306e5e72bceba6" providerId="LiveId" clId="{84A18AF4-9D64-4BA2-A478-2E24B32FCD91}" dt="2022-09-22T07:18:56.744" v="577" actId="1035"/>
          <ac:picMkLst>
            <pc:docMk/>
            <pc:sldMk cId="2579491401" sldId="288"/>
            <ac:picMk id="6" creationId="{DD34CDEA-CA67-08DB-46CD-5EE07EC2F8B5}"/>
          </ac:picMkLst>
        </pc:picChg>
        <pc:picChg chg="del">
          <ac:chgData name="신 주용" userId="ce306e5e72bceba6" providerId="LiveId" clId="{84A18AF4-9D64-4BA2-A478-2E24B32FCD91}" dt="2022-09-22T07:15:39.294" v="355" actId="478"/>
          <ac:picMkLst>
            <pc:docMk/>
            <pc:sldMk cId="2579491401" sldId="288"/>
            <ac:picMk id="7" creationId="{C146A9A9-1911-31EF-2F3F-CE20DC748520}"/>
          </ac:picMkLst>
        </pc:picChg>
        <pc:picChg chg="add mod">
          <ac:chgData name="신 주용" userId="ce306e5e72bceba6" providerId="LiveId" clId="{84A18AF4-9D64-4BA2-A478-2E24B32FCD91}" dt="2022-09-22T07:18:53.886" v="573" actId="1035"/>
          <ac:picMkLst>
            <pc:docMk/>
            <pc:sldMk cId="2579491401" sldId="288"/>
            <ac:picMk id="11" creationId="{6D44258D-170F-129C-A121-FF1A442B345C}"/>
          </ac:picMkLst>
        </pc:picChg>
      </pc:sldChg>
      <pc:sldChg chg="addSp delSp modSp add mod">
        <pc:chgData name="신 주용" userId="ce306e5e72bceba6" providerId="LiveId" clId="{84A18AF4-9D64-4BA2-A478-2E24B32FCD91}" dt="2022-09-22T11:49:10.827" v="3185" actId="20577"/>
        <pc:sldMkLst>
          <pc:docMk/>
          <pc:sldMk cId="1745451812" sldId="289"/>
        </pc:sldMkLst>
        <pc:spChg chg="add del mod">
          <ac:chgData name="신 주용" userId="ce306e5e72bceba6" providerId="LiveId" clId="{84A18AF4-9D64-4BA2-A478-2E24B32FCD91}" dt="2022-09-22T07:27:07.932" v="670" actId="478"/>
          <ac:spMkLst>
            <pc:docMk/>
            <pc:sldMk cId="1745451812" sldId="289"/>
            <ac:spMk id="7" creationId="{B765630D-26EB-5BB4-AAE0-6BAB1C1A36C6}"/>
          </ac:spMkLst>
        </pc:spChg>
        <pc:spChg chg="mod">
          <ac:chgData name="신 주용" userId="ce306e5e72bceba6" providerId="LiveId" clId="{84A18AF4-9D64-4BA2-A478-2E24B32FCD91}" dt="2022-09-22T11:49:09.227" v="3183" actId="6549"/>
          <ac:spMkLst>
            <pc:docMk/>
            <pc:sldMk cId="1745451812" sldId="289"/>
            <ac:spMk id="8" creationId="{00000000-0000-0000-0000-000000000000}"/>
          </ac:spMkLst>
        </pc:spChg>
        <pc:spChg chg="mod">
          <ac:chgData name="신 주용" userId="ce306e5e72bceba6" providerId="LiveId" clId="{84A18AF4-9D64-4BA2-A478-2E24B32FCD91}" dt="2022-09-22T11:49:10.827" v="3185" actId="20577"/>
          <ac:spMkLst>
            <pc:docMk/>
            <pc:sldMk cId="1745451812" sldId="289"/>
            <ac:spMk id="9" creationId="{00000000-0000-0000-0000-000000000000}"/>
          </ac:spMkLst>
        </pc:spChg>
        <pc:spChg chg="del">
          <ac:chgData name="신 주용" userId="ce306e5e72bceba6" providerId="LiveId" clId="{84A18AF4-9D64-4BA2-A478-2E24B32FCD91}" dt="2022-09-22T07:25:09.192" v="605" actId="21"/>
          <ac:spMkLst>
            <pc:docMk/>
            <pc:sldMk cId="1745451812" sldId="289"/>
            <ac:spMk id="13" creationId="{5CC700AB-197C-F07E-310A-2F867704F640}"/>
          </ac:spMkLst>
        </pc:spChg>
        <pc:spChg chg="add mod">
          <ac:chgData name="신 주용" userId="ce306e5e72bceba6" providerId="LiveId" clId="{84A18AF4-9D64-4BA2-A478-2E24B32FCD91}" dt="2022-09-22T07:35:13.017" v="1051" actId="1076"/>
          <ac:spMkLst>
            <pc:docMk/>
            <pc:sldMk cId="1745451812" sldId="289"/>
            <ac:spMk id="14" creationId="{6E98F5A6-5CA6-D952-47A6-79A8A51D14DE}"/>
          </ac:spMkLst>
        </pc:spChg>
        <pc:spChg chg="add del mod">
          <ac:chgData name="신 주용" userId="ce306e5e72bceba6" providerId="LiveId" clId="{84A18AF4-9D64-4BA2-A478-2E24B32FCD91}" dt="2022-09-22T07:33:45.122" v="813" actId="478"/>
          <ac:spMkLst>
            <pc:docMk/>
            <pc:sldMk cId="1745451812" sldId="289"/>
            <ac:spMk id="17" creationId="{68FA41E5-762F-DEB5-2D17-CCB18119F4A3}"/>
          </ac:spMkLst>
        </pc:spChg>
        <pc:spChg chg="add del mod">
          <ac:chgData name="신 주용" userId="ce306e5e72bceba6" providerId="LiveId" clId="{84A18AF4-9D64-4BA2-A478-2E24B32FCD91}" dt="2022-09-22T07:35:07.624" v="1050"/>
          <ac:spMkLst>
            <pc:docMk/>
            <pc:sldMk cId="1745451812" sldId="289"/>
            <ac:spMk id="20" creationId="{EB49FD1D-D008-338D-139C-C8B382760DA4}"/>
          </ac:spMkLst>
        </pc:spChg>
        <pc:spChg chg="add mod">
          <ac:chgData name="신 주용" userId="ce306e5e72bceba6" providerId="LiveId" clId="{84A18AF4-9D64-4BA2-A478-2E24B32FCD91}" dt="2022-09-22T10:40:43.590" v="2011" actId="1038"/>
          <ac:spMkLst>
            <pc:docMk/>
            <pc:sldMk cId="1745451812" sldId="289"/>
            <ac:spMk id="21" creationId="{A27E0BDA-C5F3-DC6A-6FBB-1798EDD34522}"/>
          </ac:spMkLst>
        </pc:spChg>
        <pc:picChg chg="add del mod modCrop">
          <ac:chgData name="신 주용" userId="ce306e5e72bceba6" providerId="LiveId" clId="{84A18AF4-9D64-4BA2-A478-2E24B32FCD91}" dt="2022-09-22T07:32:38.050" v="790" actId="478"/>
          <ac:picMkLst>
            <pc:docMk/>
            <pc:sldMk cId="1745451812" sldId="289"/>
            <ac:picMk id="5" creationId="{9BF6E07C-F697-E85A-339E-58832FC59FEE}"/>
          </ac:picMkLst>
        </pc:picChg>
        <pc:picChg chg="del">
          <ac:chgData name="신 주용" userId="ce306e5e72bceba6" providerId="LiveId" clId="{84A18AF4-9D64-4BA2-A478-2E24B32FCD91}" dt="2022-09-22T07:20:15.284" v="600" actId="478"/>
          <ac:picMkLst>
            <pc:docMk/>
            <pc:sldMk cId="1745451812" sldId="289"/>
            <ac:picMk id="6" creationId="{DD34CDEA-CA67-08DB-46CD-5EE07EC2F8B5}"/>
          </ac:picMkLst>
        </pc:picChg>
        <pc:picChg chg="del">
          <ac:chgData name="신 주용" userId="ce306e5e72bceba6" providerId="LiveId" clId="{84A18AF4-9D64-4BA2-A478-2E24B32FCD91}" dt="2022-09-22T07:20:15.284" v="600" actId="478"/>
          <ac:picMkLst>
            <pc:docMk/>
            <pc:sldMk cId="1745451812" sldId="289"/>
            <ac:picMk id="11" creationId="{6D44258D-170F-129C-A121-FF1A442B345C}"/>
          </ac:picMkLst>
        </pc:picChg>
        <pc:picChg chg="add del mod ord">
          <ac:chgData name="신 주용" userId="ce306e5e72bceba6" providerId="LiveId" clId="{84A18AF4-9D64-4BA2-A478-2E24B32FCD91}" dt="2022-09-22T07:33:26.519" v="802" actId="478"/>
          <ac:picMkLst>
            <pc:docMk/>
            <pc:sldMk cId="1745451812" sldId="289"/>
            <ac:picMk id="16" creationId="{38A89BAF-E5E4-C867-3E47-1E2C2956B259}"/>
          </ac:picMkLst>
        </pc:picChg>
        <pc:picChg chg="add mod ord">
          <ac:chgData name="신 주용" userId="ce306e5e72bceba6" providerId="LiveId" clId="{84A18AF4-9D64-4BA2-A478-2E24B32FCD91}" dt="2022-09-22T07:33:42.234" v="812" actId="171"/>
          <ac:picMkLst>
            <pc:docMk/>
            <pc:sldMk cId="1745451812" sldId="289"/>
            <ac:picMk id="19" creationId="{8E889270-26B4-1546-887B-6B1050276DEC}"/>
          </ac:picMkLst>
        </pc:picChg>
        <pc:cxnChg chg="add del">
          <ac:chgData name="신 주용" userId="ce306e5e72bceba6" providerId="LiveId" clId="{84A18AF4-9D64-4BA2-A478-2E24B32FCD91}" dt="2022-09-22T10:46:37.281" v="2568" actId="11529"/>
          <ac:cxnSpMkLst>
            <pc:docMk/>
            <pc:sldMk cId="1745451812" sldId="289"/>
            <ac:cxnSpMk id="23" creationId="{FE247F5A-FC28-96EB-6909-D88A324E71EE}"/>
          </ac:cxnSpMkLst>
        </pc:cxnChg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2400240664" sldId="289"/>
        </pc:sldMkLst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1621049628" sldId="290"/>
        </pc:sldMkLst>
      </pc:sldChg>
      <pc:sldChg chg="addSp delSp modSp add mod">
        <pc:chgData name="신 주용" userId="ce306e5e72bceba6" providerId="LiveId" clId="{84A18AF4-9D64-4BA2-A478-2E24B32FCD91}" dt="2022-09-22T11:53:17.020" v="3269" actId="1036"/>
        <pc:sldMkLst>
          <pc:docMk/>
          <pc:sldMk cId="3919498812" sldId="290"/>
        </pc:sldMkLst>
        <pc:spChg chg="add mod">
          <ac:chgData name="신 주용" userId="ce306e5e72bceba6" providerId="LiveId" clId="{84A18AF4-9D64-4BA2-A478-2E24B32FCD91}" dt="2022-09-22T11:53:17.020" v="3269" actId="1036"/>
          <ac:spMkLst>
            <pc:docMk/>
            <pc:sldMk cId="3919498812" sldId="290"/>
            <ac:spMk id="4" creationId="{3E5FFCB3-305A-7F81-B747-6C5C885D7CA2}"/>
          </ac:spMkLst>
        </pc:spChg>
        <pc:spChg chg="mod">
          <ac:chgData name="신 주용" userId="ce306e5e72bceba6" providerId="LiveId" clId="{84A18AF4-9D64-4BA2-A478-2E24B32FCD91}" dt="2022-09-22T11:49:04.869" v="3180" actId="20577"/>
          <ac:spMkLst>
            <pc:docMk/>
            <pc:sldMk cId="3919498812" sldId="290"/>
            <ac:spMk id="8" creationId="{00000000-0000-0000-0000-000000000000}"/>
          </ac:spMkLst>
        </pc:spChg>
        <pc:spChg chg="mod">
          <ac:chgData name="신 주용" userId="ce306e5e72bceba6" providerId="LiveId" clId="{84A18AF4-9D64-4BA2-A478-2E24B32FCD91}" dt="2022-09-22T11:49:13.478" v="3187" actId="20577"/>
          <ac:spMkLst>
            <pc:docMk/>
            <pc:sldMk cId="3919498812" sldId="290"/>
            <ac:spMk id="9" creationId="{00000000-0000-0000-0000-000000000000}"/>
          </ac:spMkLst>
        </pc:spChg>
        <pc:spChg chg="add mod">
          <ac:chgData name="신 주용" userId="ce306e5e72bceba6" providerId="LiveId" clId="{84A18AF4-9D64-4BA2-A478-2E24B32FCD91}" dt="2022-09-22T11:44:38.162" v="2770" actId="1036"/>
          <ac:spMkLst>
            <pc:docMk/>
            <pc:sldMk cId="3919498812" sldId="290"/>
            <ac:spMk id="13" creationId="{E3773B13-F147-7349-CE11-0B0CB8FA77CD}"/>
          </ac:spMkLst>
        </pc:spChg>
        <pc:spChg chg="del">
          <ac:chgData name="신 주용" userId="ce306e5e72bceba6" providerId="LiveId" clId="{84A18AF4-9D64-4BA2-A478-2E24B32FCD91}" dt="2022-09-22T10:41:24.064" v="2013" actId="478"/>
          <ac:spMkLst>
            <pc:docMk/>
            <pc:sldMk cId="3919498812" sldId="290"/>
            <ac:spMk id="14" creationId="{6E98F5A6-5CA6-D952-47A6-79A8A51D14DE}"/>
          </ac:spMkLst>
        </pc:spChg>
        <pc:spChg chg="add mod">
          <ac:chgData name="신 주용" userId="ce306e5e72bceba6" providerId="LiveId" clId="{84A18AF4-9D64-4BA2-A478-2E24B32FCD91}" dt="2022-09-22T11:45:59.368" v="2953" actId="1036"/>
          <ac:spMkLst>
            <pc:docMk/>
            <pc:sldMk cId="3919498812" sldId="290"/>
            <ac:spMk id="15" creationId="{87F090FE-4633-2D16-C6D1-103232313B87}"/>
          </ac:spMkLst>
        </pc:spChg>
        <pc:spChg chg="add mod">
          <ac:chgData name="신 주용" userId="ce306e5e72bceba6" providerId="LiveId" clId="{84A18AF4-9D64-4BA2-A478-2E24B32FCD91}" dt="2022-09-22T11:46:56.317" v="3163" actId="1038"/>
          <ac:spMkLst>
            <pc:docMk/>
            <pc:sldMk cId="3919498812" sldId="290"/>
            <ac:spMk id="16" creationId="{E4F3BD51-094D-B8ED-8DD3-DB59E775F711}"/>
          </ac:spMkLst>
        </pc:spChg>
        <pc:spChg chg="mod ord">
          <ac:chgData name="신 주용" userId="ce306e5e72bceba6" providerId="LiveId" clId="{84A18AF4-9D64-4BA2-A478-2E24B32FCD91}" dt="2022-09-22T10:44:36.057" v="2566" actId="404"/>
          <ac:spMkLst>
            <pc:docMk/>
            <pc:sldMk cId="3919498812" sldId="290"/>
            <ac:spMk id="21" creationId="{A27E0BDA-C5F3-DC6A-6FBB-1798EDD34522}"/>
          </ac:spMkLst>
        </pc:spChg>
        <pc:picChg chg="add mod">
          <ac:chgData name="신 주용" userId="ce306e5e72bceba6" providerId="LiveId" clId="{84A18AF4-9D64-4BA2-A478-2E24B32FCD91}" dt="2022-09-22T10:41:30.568" v="2018" actId="1035"/>
          <ac:picMkLst>
            <pc:docMk/>
            <pc:sldMk cId="3919498812" sldId="290"/>
            <ac:picMk id="5" creationId="{F4CFC2B4-0567-1EE4-7D55-90F4C74A469C}"/>
          </ac:picMkLst>
        </pc:picChg>
        <pc:picChg chg="add del mod modCrop">
          <ac:chgData name="신 주용" userId="ce306e5e72bceba6" providerId="LiveId" clId="{84A18AF4-9D64-4BA2-A478-2E24B32FCD91}" dt="2022-09-22T11:43:31.910" v="2582" actId="478"/>
          <ac:picMkLst>
            <pc:docMk/>
            <pc:sldMk cId="3919498812" sldId="290"/>
            <ac:picMk id="7" creationId="{4AB0CC21-6680-7993-E7AC-082C86C1E3DD}"/>
          </ac:picMkLst>
        </pc:picChg>
        <pc:picChg chg="add mod">
          <ac:chgData name="신 주용" userId="ce306e5e72bceba6" providerId="LiveId" clId="{84A18AF4-9D64-4BA2-A478-2E24B32FCD91}" dt="2022-09-22T11:43:38.981" v="2585" actId="14100"/>
          <ac:picMkLst>
            <pc:docMk/>
            <pc:sldMk cId="3919498812" sldId="290"/>
            <ac:picMk id="11" creationId="{22C47AAF-AD31-836E-A23F-75BBA5935AA0}"/>
          </ac:picMkLst>
        </pc:picChg>
        <pc:picChg chg="del">
          <ac:chgData name="신 주용" userId="ce306e5e72bceba6" providerId="LiveId" clId="{84A18AF4-9D64-4BA2-A478-2E24B32FCD91}" dt="2022-09-22T10:41:24.964" v="2014" actId="478"/>
          <ac:picMkLst>
            <pc:docMk/>
            <pc:sldMk cId="3919498812" sldId="290"/>
            <ac:picMk id="19" creationId="{8E889270-26B4-1546-887B-6B1050276DEC}"/>
          </ac:picMkLst>
        </pc:picChg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4090523963" sldId="291"/>
        </pc:sldMkLst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2123523358" sldId="292"/>
        </pc:sldMkLst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3555497485" sldId="293"/>
        </pc:sldMkLst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3176935782" sldId="294"/>
        </pc:sldMkLst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764920271" sldId="295"/>
        </pc:sldMkLst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1592570941" sldId="296"/>
        </pc:sldMkLst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1551197106" sldId="297"/>
        </pc:sldMkLst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2728731585" sldId="298"/>
        </pc:sldMkLst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3700770308" sldId="29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2022-11-12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280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722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048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4494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5320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9281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813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906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272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812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483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97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036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2022-11-12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9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3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5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31.pn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3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30.png"/><Relationship Id="rId5" Type="http://schemas.openxmlformats.org/officeDocument/2006/relationships/image" Target="../media/image17.png"/><Relationship Id="rId15" Type="http://schemas.openxmlformats.org/officeDocument/2006/relationships/image" Target="../media/image22.png"/><Relationship Id="rId10" Type="http://schemas.openxmlformats.org/officeDocument/2006/relationships/image" Target="../media/image29.png"/><Relationship Id="rId19" Type="http://schemas.openxmlformats.org/officeDocument/2006/relationships/image" Target="../media/image26.png"/><Relationship Id="rId4" Type="http://schemas.openxmlformats.org/officeDocument/2006/relationships/image" Target="../media/image16.png"/><Relationship Id="rId9" Type="http://schemas.openxmlformats.org/officeDocument/2006/relationships/image" Target="../media/image28.pn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2947591"/>
            <a:ext cx="89289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실습 </a:t>
            </a:r>
            <a:r>
              <a:rPr lang="ko-KR" altLang="en-US" sz="4400" b="1" spc="-150" dirty="0" err="1">
                <a:solidFill>
                  <a:schemeClr val="bg1"/>
                </a:solidFill>
              </a:rPr>
              <a:t>텀</a:t>
            </a:r>
            <a:r>
              <a:rPr lang="ko-KR" altLang="en-US" sz="4400" b="1" spc="-150" dirty="0">
                <a:solidFill>
                  <a:schemeClr val="bg1"/>
                </a:solidFill>
              </a:rPr>
              <a:t> 과제</a:t>
            </a:r>
            <a:endParaRPr lang="en-US" altLang="ko-KR" sz="4400" b="1" spc="-150" dirty="0">
              <a:solidFill>
                <a:schemeClr val="bg1"/>
              </a:solidFill>
            </a:endParaRPr>
          </a:p>
          <a:p>
            <a:pPr algn="ctr"/>
            <a:r>
              <a:rPr lang="en-US" altLang="ko-KR" sz="4400" b="1" spc="-150" dirty="0">
                <a:solidFill>
                  <a:schemeClr val="bg1"/>
                </a:solidFill>
              </a:rPr>
              <a:t>TCP, Wireshark </a:t>
            </a:r>
            <a:r>
              <a:rPr lang="ko-KR" altLang="en-US" sz="4400" b="1" spc="-150" dirty="0">
                <a:solidFill>
                  <a:schemeClr val="bg1"/>
                </a:solidFill>
              </a:rPr>
              <a:t>실습</a:t>
            </a:r>
          </a:p>
          <a:p>
            <a:pPr algn="ctr"/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515543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컴퓨터 네트워크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11804" y="5229200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순천향대학교 컴퓨터공학과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20184102 </a:t>
            </a:r>
            <a:r>
              <a:rPr lang="ko-KR" altLang="en-US" b="1" dirty="0">
                <a:solidFill>
                  <a:schemeClr val="bg1"/>
                </a:solidFill>
              </a:rPr>
              <a:t>신주용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7111" y="62757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36096" y="27168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>
                <a:solidFill>
                  <a:schemeClr val="bg1"/>
                </a:solidFill>
              </a:rPr>
              <a:t>순천향대학교 컴퓨터공학과 </a:t>
            </a:r>
            <a:r>
              <a:rPr lang="en-US" altLang="ko-KR" sz="1200" b="1" dirty="0">
                <a:solidFill>
                  <a:schemeClr val="bg1"/>
                </a:solidFill>
              </a:rPr>
              <a:t>20184102 </a:t>
            </a:r>
            <a:r>
              <a:rPr lang="ko-KR" altLang="en-US" sz="1200" b="1" dirty="0">
                <a:solidFill>
                  <a:schemeClr val="bg1"/>
                </a:solidFill>
              </a:rPr>
              <a:t>신주용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3CF527-D019-D081-79DE-B893B94677AC}"/>
              </a:ext>
            </a:extLst>
          </p:cNvPr>
          <p:cNvSpPr/>
          <p:nvPr/>
        </p:nvSpPr>
        <p:spPr>
          <a:xfrm>
            <a:off x="219463" y="260648"/>
            <a:ext cx="22172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웹 사이트 방문 </a:t>
            </a:r>
            <a:r>
              <a:rPr lang="en-US" altLang="ko-KR" sz="1200" b="1" dirty="0">
                <a:solidFill>
                  <a:schemeClr val="bg1"/>
                </a:solidFill>
              </a:rPr>
              <a:t>/ </a:t>
            </a:r>
            <a:r>
              <a:rPr lang="ko-KR" altLang="en-US" sz="1200" b="1" dirty="0">
                <a:solidFill>
                  <a:schemeClr val="bg1"/>
                </a:solidFill>
              </a:rPr>
              <a:t>파일 업로드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361752-C0D3-C6CD-D10F-0DD29EC28A15}"/>
              </a:ext>
            </a:extLst>
          </p:cNvPr>
          <p:cNvSpPr txBox="1"/>
          <p:nvPr/>
        </p:nvSpPr>
        <p:spPr>
          <a:xfrm>
            <a:off x="251520" y="683404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Q7: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처음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6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개 세그먼트에 대해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ACK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를 수신 후 </a:t>
            </a:r>
            <a:r>
              <a:rPr lang="en-US" altLang="ko-KR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EstimatedRTT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값은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? </a:t>
            </a:r>
          </a:p>
        </p:txBody>
      </p:sp>
      <p:graphicFrame>
        <p:nvGraphicFramePr>
          <p:cNvPr id="50" name="표 50">
            <a:extLst>
              <a:ext uri="{FF2B5EF4-FFF2-40B4-BE49-F238E27FC236}">
                <a16:creationId xmlns:a16="http://schemas.microsoft.com/office/drawing/2014/main" id="{A27D1E98-1440-2439-BED7-CE784E6FB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747222"/>
              </p:ext>
            </p:extLst>
          </p:nvPr>
        </p:nvGraphicFramePr>
        <p:xfrm>
          <a:off x="263384" y="1395685"/>
          <a:ext cx="8567529" cy="48656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8336">
                  <a:extLst>
                    <a:ext uri="{9D8B030D-6E8A-4147-A177-3AD203B41FA5}">
                      <a16:colId xmlns:a16="http://schemas.microsoft.com/office/drawing/2014/main" val="4021757637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3435033791"/>
                    </a:ext>
                  </a:extLst>
                </a:gridCol>
                <a:gridCol w="2314697">
                  <a:extLst>
                    <a:ext uri="{9D8B030D-6E8A-4147-A177-3AD203B41FA5}">
                      <a16:colId xmlns:a16="http://schemas.microsoft.com/office/drawing/2014/main" val="2415957394"/>
                    </a:ext>
                  </a:extLst>
                </a:gridCol>
              </a:tblGrid>
              <a:tr h="484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spc="-150" dirty="0" err="1">
                          <a:latin typeface="+mj-ea"/>
                        </a:rPr>
                        <a:t>SampleRTT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(1-a) * </a:t>
                      </a:r>
                      <a:r>
                        <a:rPr lang="en-US" altLang="ko-KR" sz="1600" b="1" dirty="0" err="1"/>
                        <a:t>EstimatedRTT</a:t>
                      </a:r>
                      <a:r>
                        <a:rPr lang="en-US" altLang="ko-KR" sz="1600" b="1" dirty="0"/>
                        <a:t>(</a:t>
                      </a:r>
                      <a:r>
                        <a:rPr lang="en-US" altLang="ko-KR" sz="1600" b="1" dirty="0" err="1"/>
                        <a:t>Prev</a:t>
                      </a:r>
                      <a:r>
                        <a:rPr lang="en-US" altLang="ko-KR" sz="1600" b="1" dirty="0"/>
                        <a:t>) + a * </a:t>
                      </a:r>
                      <a:r>
                        <a:rPr lang="en-US" altLang="ko-KR" sz="1600" b="1" dirty="0" err="1"/>
                        <a:t>sampleRTT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err="1"/>
                        <a:t>EstimatedRTT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7180891"/>
                  </a:ext>
                </a:extLst>
              </a:tr>
              <a:tr h="73024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0.875 * 0.00108500 + 0.125 * 0.00108500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0.00108500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0096753"/>
                  </a:ext>
                </a:extLst>
              </a:tr>
              <a:tr h="73024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0.875 * 0.00108500 + 0.125 * 0.000217000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0.000949375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0545530"/>
                  </a:ext>
                </a:extLst>
              </a:tr>
              <a:tr h="73024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0.875 * 0.000949375 + 0.125 * 0.000147000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0.000849078125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9156981"/>
                  </a:ext>
                </a:extLst>
              </a:tr>
              <a:tr h="73024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0.875 * 0.000849078125 + 0.125 * 0.000159000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0.000762818359375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6160160"/>
                  </a:ext>
                </a:extLst>
              </a:tr>
              <a:tr h="73024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0.875 * 0.000762818359375 + 0.125 * 0.000324000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0.000707966064453125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385970"/>
                  </a:ext>
                </a:extLst>
              </a:tr>
              <a:tr h="73024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0.875 * 0.000707966064453125 + 0.125 * 0.000174000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0.000729716064453125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758569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9567AC17-D30D-65A7-DCE5-6D6E081A0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39" y="2852936"/>
            <a:ext cx="1533739" cy="23815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DB12C56-FD3C-EC11-81A6-915F7B65C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544" y="3573016"/>
            <a:ext cx="1638529" cy="25721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A7D317D-3E18-66A9-FDF3-5DEFE2F5AA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507" y="4405451"/>
            <a:ext cx="1705213" cy="24768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977A400-32A0-EC2B-1F39-B0D91C22DD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739" y="5163637"/>
            <a:ext cx="1600423" cy="20957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78BC71B-D68D-A7D3-6C21-80426F81FF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841" y="5927146"/>
            <a:ext cx="1629002" cy="23815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B9253A6-735B-73A1-40F9-90A51E9CA1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8461" y="2151171"/>
            <a:ext cx="1552792" cy="17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220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7111" y="62757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36096" y="27168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>
                <a:solidFill>
                  <a:schemeClr val="bg1"/>
                </a:solidFill>
              </a:rPr>
              <a:t>순천향대학교 컴퓨터공학과 </a:t>
            </a:r>
            <a:r>
              <a:rPr lang="en-US" altLang="ko-KR" sz="1200" b="1" dirty="0">
                <a:solidFill>
                  <a:schemeClr val="bg1"/>
                </a:solidFill>
              </a:rPr>
              <a:t>20184102 </a:t>
            </a:r>
            <a:r>
              <a:rPr lang="ko-KR" altLang="en-US" sz="1200" b="1" dirty="0">
                <a:solidFill>
                  <a:schemeClr val="bg1"/>
                </a:solidFill>
              </a:rPr>
              <a:t>신주용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3CF527-D019-D081-79DE-B893B94677AC}"/>
              </a:ext>
            </a:extLst>
          </p:cNvPr>
          <p:cNvSpPr/>
          <p:nvPr/>
        </p:nvSpPr>
        <p:spPr>
          <a:xfrm>
            <a:off x="219463" y="260648"/>
            <a:ext cx="22172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웹 사이트 방문 </a:t>
            </a:r>
            <a:r>
              <a:rPr lang="en-US" altLang="ko-KR" sz="1200" b="1" dirty="0">
                <a:solidFill>
                  <a:schemeClr val="bg1"/>
                </a:solidFill>
              </a:rPr>
              <a:t>/ </a:t>
            </a:r>
            <a:r>
              <a:rPr lang="ko-KR" altLang="en-US" sz="1200" b="1" dirty="0">
                <a:solidFill>
                  <a:schemeClr val="bg1"/>
                </a:solidFill>
              </a:rPr>
              <a:t>파일 업로드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361752-C0D3-C6CD-D10F-0DD29EC28A15}"/>
              </a:ext>
            </a:extLst>
          </p:cNvPr>
          <p:cNvSpPr txBox="1"/>
          <p:nvPr/>
        </p:nvSpPr>
        <p:spPr>
          <a:xfrm>
            <a:off x="251520" y="683404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Q8: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메뉴의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Statistics-&gt;TCP Stream Graphs-&gt;Round Trip Time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을 선택하여 그래프를 도시하고 설명</a:t>
            </a:r>
            <a:endParaRPr lang="en-US" altLang="ko-KR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D44D78-325C-B7D4-BC01-047BEF646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964" y="2413563"/>
            <a:ext cx="4276071" cy="39677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41A72E-0F2B-D4B5-67FD-BD52CA0EE1E2}"/>
              </a:ext>
            </a:extLst>
          </p:cNvPr>
          <p:cNvSpPr txBox="1"/>
          <p:nvPr/>
        </p:nvSpPr>
        <p:spPr>
          <a:xfrm>
            <a:off x="370709" y="1373867"/>
            <a:ext cx="8449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sz="1600" b="1" spc="-150" dirty="0">
                <a:latin typeface="+mj-ea"/>
              </a:rPr>
              <a:t>파일 전송과 동시에 캡쳐를 시작하였으므로</a:t>
            </a:r>
            <a:r>
              <a:rPr lang="en-US" altLang="ko-KR" sz="1600" b="1" spc="-150" dirty="0">
                <a:latin typeface="+mj-ea"/>
              </a:rPr>
              <a:t> 0</a:t>
            </a:r>
            <a:r>
              <a:rPr lang="ko-KR" altLang="en-US" sz="1600" b="1" spc="-150" dirty="0">
                <a:latin typeface="+mj-ea"/>
              </a:rPr>
              <a:t>에 가까운 부분에 굉장한 지연이 발생합니다</a:t>
            </a:r>
            <a:r>
              <a:rPr lang="en-US" altLang="ko-KR" sz="1600" b="1" spc="-150" dirty="0">
                <a:latin typeface="+mj-ea"/>
              </a:rPr>
              <a:t>. </a:t>
            </a:r>
            <a:r>
              <a:rPr lang="ko-KR" altLang="en-US" sz="1600" b="1" spc="-150" dirty="0">
                <a:latin typeface="+mj-ea"/>
              </a:rPr>
              <a:t>이는 실제 지연이 아닌 동일한 </a:t>
            </a:r>
            <a:r>
              <a:rPr lang="en-US" altLang="ko-KR" sz="1600" b="1" spc="-150" dirty="0">
                <a:latin typeface="+mj-ea"/>
              </a:rPr>
              <a:t>ACK</a:t>
            </a:r>
            <a:r>
              <a:rPr lang="ko-KR" altLang="en-US" sz="1600" b="1" spc="-150" dirty="0">
                <a:latin typeface="+mj-ea"/>
              </a:rPr>
              <a:t>넘버를 가진 패킷들의 합산이므로</a:t>
            </a:r>
            <a:r>
              <a:rPr lang="en-US" altLang="ko-KR" sz="1600" b="1" spc="-150" dirty="0">
                <a:latin typeface="+mj-ea"/>
              </a:rPr>
              <a:t>, 0</a:t>
            </a:r>
            <a:r>
              <a:rPr lang="ko-KR" altLang="en-US" sz="1600" b="1" spc="-150" dirty="0">
                <a:latin typeface="+mj-ea"/>
              </a:rPr>
              <a:t>초 부근에 있는 하나의 수직선은 파일 전송으로 인한 </a:t>
            </a:r>
            <a:r>
              <a:rPr lang="en-US" altLang="ko-KR" sz="1600" b="1" spc="-150" dirty="0">
                <a:latin typeface="+mj-ea"/>
              </a:rPr>
              <a:t>RTT </a:t>
            </a:r>
            <a:r>
              <a:rPr lang="ko-KR" altLang="en-US" sz="1600" b="1" spc="-150" dirty="0">
                <a:latin typeface="+mj-ea"/>
              </a:rPr>
              <a:t>증가라고 볼 수 있습니다</a:t>
            </a:r>
            <a:r>
              <a:rPr lang="en-US" altLang="ko-KR" sz="1600" b="1" spc="-150" dirty="0">
                <a:latin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8383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7111" y="62757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36096" y="27168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>
                <a:solidFill>
                  <a:schemeClr val="bg1"/>
                </a:solidFill>
              </a:rPr>
              <a:t>순천향대학교 컴퓨터공학과 </a:t>
            </a:r>
            <a:r>
              <a:rPr lang="en-US" altLang="ko-KR" sz="1200" b="1" dirty="0">
                <a:solidFill>
                  <a:schemeClr val="bg1"/>
                </a:solidFill>
              </a:rPr>
              <a:t>20184102 </a:t>
            </a:r>
            <a:r>
              <a:rPr lang="ko-KR" altLang="en-US" sz="1200" b="1" dirty="0">
                <a:solidFill>
                  <a:schemeClr val="bg1"/>
                </a:solidFill>
              </a:rPr>
              <a:t>신주용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3CF527-D019-D081-79DE-B893B94677AC}"/>
              </a:ext>
            </a:extLst>
          </p:cNvPr>
          <p:cNvSpPr/>
          <p:nvPr/>
        </p:nvSpPr>
        <p:spPr>
          <a:xfrm>
            <a:off x="219463" y="260648"/>
            <a:ext cx="22172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웹 사이트 방문 </a:t>
            </a:r>
            <a:r>
              <a:rPr lang="en-US" altLang="ko-KR" sz="1200" b="1" dirty="0">
                <a:solidFill>
                  <a:schemeClr val="bg1"/>
                </a:solidFill>
              </a:rPr>
              <a:t>/ </a:t>
            </a:r>
            <a:r>
              <a:rPr lang="ko-KR" altLang="en-US" sz="1200" b="1" dirty="0">
                <a:solidFill>
                  <a:schemeClr val="bg1"/>
                </a:solidFill>
              </a:rPr>
              <a:t>파일 업로드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361752-C0D3-C6CD-D10F-0DD29EC28A15}"/>
              </a:ext>
            </a:extLst>
          </p:cNvPr>
          <p:cNvSpPr txBox="1"/>
          <p:nvPr/>
        </p:nvSpPr>
        <p:spPr>
          <a:xfrm>
            <a:off x="251520" y="683404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Q9: </a:t>
            </a:r>
            <a:r>
              <a:rPr lang="ko-KR" altLang="en-US" sz="28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처음 </a:t>
            </a:r>
            <a:r>
              <a:rPr lang="en-US" altLang="ko-KR" sz="28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6</a:t>
            </a:r>
            <a:r>
              <a:rPr lang="ko-KR" altLang="en-US" sz="28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개 세그먼트의 데이터 길이</a:t>
            </a:r>
            <a:r>
              <a:rPr lang="en-US" altLang="ko-KR" sz="28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(Len)</a:t>
            </a:r>
            <a:r>
              <a:rPr lang="ko-KR" altLang="en-US" sz="28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는</a:t>
            </a:r>
            <a:r>
              <a:rPr lang="en-US" altLang="ko-KR" sz="28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41A72E-0F2B-D4B5-67FD-BD52CA0EE1E2}"/>
              </a:ext>
            </a:extLst>
          </p:cNvPr>
          <p:cNvSpPr txBox="1"/>
          <p:nvPr/>
        </p:nvSpPr>
        <p:spPr>
          <a:xfrm>
            <a:off x="646633" y="1988840"/>
            <a:ext cx="7850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b="1" spc="-150" dirty="0">
                <a:latin typeface="+mj-ea"/>
              </a:rPr>
              <a:t>순서대로 </a:t>
            </a:r>
            <a:r>
              <a:rPr lang="en-US" altLang="ko-KR" b="1" spc="-150" dirty="0">
                <a:latin typeface="+mj-ea"/>
              </a:rPr>
              <a:t>1222, 5840, </a:t>
            </a:r>
            <a:r>
              <a:rPr lang="ko-KR" altLang="en-US" b="1" spc="-150" dirty="0">
                <a:latin typeface="+mj-ea"/>
              </a:rPr>
              <a:t>이후의 데이터 길이는 모두 </a:t>
            </a:r>
            <a:r>
              <a:rPr lang="en-US" altLang="ko-KR" b="1" spc="-150" dirty="0">
                <a:latin typeface="+mj-ea"/>
              </a:rPr>
              <a:t>5840</a:t>
            </a:r>
            <a:r>
              <a:rPr lang="ko-KR" altLang="en-US" b="1" spc="-150" dirty="0">
                <a:latin typeface="+mj-ea"/>
              </a:rPr>
              <a:t>입니다</a:t>
            </a:r>
            <a:r>
              <a:rPr lang="en-US" altLang="ko-KR" b="1" spc="-150" dirty="0">
                <a:latin typeface="+mj-ea"/>
              </a:rPr>
              <a:t>. </a:t>
            </a:r>
            <a:r>
              <a:rPr lang="ko-KR" altLang="en-US" b="1" spc="-150" dirty="0">
                <a:latin typeface="+mj-ea"/>
              </a:rPr>
              <a:t>다음 순서번호에서 이전의 순서번호를 감산하면 데이터의 길이를 알 수 있습니다</a:t>
            </a:r>
            <a:r>
              <a:rPr lang="en-US" altLang="ko-KR" b="1" spc="-150" dirty="0">
                <a:latin typeface="+mj-ea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A1AD34E-4B53-440E-03B5-B1949C30C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964730"/>
            <a:ext cx="2381582" cy="5811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3E10B41-C11C-93BD-B6B7-438C41783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1365" y="3621846"/>
            <a:ext cx="2210108" cy="6763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736A54A-B19E-D338-896D-132A620595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1865" y="4415245"/>
            <a:ext cx="2029108" cy="84784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368A61B-CA97-C383-24ED-5C77525025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9141" y="2956600"/>
            <a:ext cx="2467319" cy="93358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CF16BF5-A15D-B7EC-4419-2FE0F2649B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8309" y="3918429"/>
            <a:ext cx="2105319" cy="96215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6663EA9-0FAB-6A9C-0A47-7F3C5ED1E7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3734" y="4908837"/>
            <a:ext cx="1895740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597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7111" y="62757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36096" y="27168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>
                <a:solidFill>
                  <a:schemeClr val="bg1"/>
                </a:solidFill>
              </a:rPr>
              <a:t>순천향대학교 컴퓨터공학과 </a:t>
            </a:r>
            <a:r>
              <a:rPr lang="en-US" altLang="ko-KR" sz="1200" b="1" dirty="0">
                <a:solidFill>
                  <a:schemeClr val="bg1"/>
                </a:solidFill>
              </a:rPr>
              <a:t>20184102 </a:t>
            </a:r>
            <a:r>
              <a:rPr lang="ko-KR" altLang="en-US" sz="1200" b="1" dirty="0">
                <a:solidFill>
                  <a:schemeClr val="bg1"/>
                </a:solidFill>
              </a:rPr>
              <a:t>신주용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3CF527-D019-D081-79DE-B893B94677AC}"/>
              </a:ext>
            </a:extLst>
          </p:cNvPr>
          <p:cNvSpPr/>
          <p:nvPr/>
        </p:nvSpPr>
        <p:spPr>
          <a:xfrm>
            <a:off x="219463" y="260648"/>
            <a:ext cx="22172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웹 사이트 방문 </a:t>
            </a:r>
            <a:r>
              <a:rPr lang="en-US" altLang="ko-KR" sz="1200" b="1" dirty="0">
                <a:solidFill>
                  <a:schemeClr val="bg1"/>
                </a:solidFill>
              </a:rPr>
              <a:t>/ </a:t>
            </a:r>
            <a:r>
              <a:rPr lang="ko-KR" altLang="en-US" sz="1200" b="1" dirty="0">
                <a:solidFill>
                  <a:schemeClr val="bg1"/>
                </a:solidFill>
              </a:rPr>
              <a:t>파일 업로드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361752-C0D3-C6CD-D10F-0DD29EC28A15}"/>
              </a:ext>
            </a:extLst>
          </p:cNvPr>
          <p:cNvSpPr txBox="1"/>
          <p:nvPr/>
        </p:nvSpPr>
        <p:spPr>
          <a:xfrm>
            <a:off x="251520" y="683404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Q10: 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전체 </a:t>
            </a:r>
            <a:r>
              <a:rPr lang="ko-KR" altLang="en-US" sz="20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트레이스에서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서버 수신자의 가용한 최소 수신 버퍼 크기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(Win)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는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? </a:t>
            </a:r>
            <a:r>
              <a:rPr lang="ko-KR" altLang="en-US" sz="20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수신버퍼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(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윈도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)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가 부족하여 송신자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(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클라이언트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)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의 전송을 제약했는가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41A72E-0F2B-D4B5-67FD-BD52CA0EE1E2}"/>
              </a:ext>
            </a:extLst>
          </p:cNvPr>
          <p:cNvSpPr txBox="1"/>
          <p:nvPr/>
        </p:nvSpPr>
        <p:spPr>
          <a:xfrm>
            <a:off x="646632" y="2185659"/>
            <a:ext cx="7850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b="1" spc="-150" dirty="0">
                <a:latin typeface="+mj-ea"/>
              </a:rPr>
              <a:t>버퍼의 크기는 </a:t>
            </a:r>
            <a:r>
              <a:rPr lang="en-US" altLang="ko-KR" b="1" spc="-150" dirty="0">
                <a:latin typeface="+mj-ea"/>
              </a:rPr>
              <a:t>29200</a:t>
            </a:r>
            <a:r>
              <a:rPr lang="ko-KR" altLang="en-US" b="1" spc="-150" dirty="0">
                <a:latin typeface="+mj-ea"/>
              </a:rPr>
              <a:t>으로 </a:t>
            </a:r>
            <a:r>
              <a:rPr lang="en-US" altLang="ko-KR" b="1" spc="-150" dirty="0">
                <a:latin typeface="+mj-ea"/>
              </a:rPr>
              <a:t>SYNACK</a:t>
            </a:r>
            <a:r>
              <a:rPr lang="ko-KR" altLang="en-US" b="1" spc="-150" dirty="0">
                <a:latin typeface="+mj-ea"/>
              </a:rPr>
              <a:t>에서 확인할 수 있습니다</a:t>
            </a:r>
            <a:r>
              <a:rPr lang="en-US" altLang="ko-KR" b="1" spc="-150" dirty="0">
                <a:latin typeface="+mj-ea"/>
              </a:rPr>
              <a:t>.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endParaRPr lang="en-US" altLang="ko-KR" b="1" spc="-150" dirty="0">
              <a:latin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C6ACF9-13AC-CADF-1C5B-E27986EC7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401" y="1446922"/>
            <a:ext cx="1743318" cy="13622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FC6CBA4-1532-2238-8E14-21F43E207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99" y="2926704"/>
            <a:ext cx="8172400" cy="19855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13BAAA0-4F7F-37A1-6AFD-36B43A6C321D}"/>
              </a:ext>
            </a:extLst>
          </p:cNvPr>
          <p:cNvSpPr txBox="1"/>
          <p:nvPr/>
        </p:nvSpPr>
        <p:spPr>
          <a:xfrm>
            <a:off x="602224" y="4988716"/>
            <a:ext cx="7850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en-US" altLang="ko-KR" b="1" spc="-150" dirty="0">
                <a:latin typeface="+mj-ea"/>
              </a:rPr>
              <a:t>Record fragment length is too small or too large </a:t>
            </a:r>
            <a:r>
              <a:rPr lang="ko-KR" altLang="en-US" b="1" spc="-150" dirty="0">
                <a:latin typeface="+mj-ea"/>
              </a:rPr>
              <a:t>경고문구가 발생하여 해당되는 프레임들을 확인했습니다</a:t>
            </a:r>
            <a:r>
              <a:rPr lang="en-US" altLang="ko-KR" b="1" spc="-150" dirty="0">
                <a:latin typeface="+mj-ea"/>
              </a:rPr>
              <a:t>. </a:t>
            </a:r>
            <a:r>
              <a:rPr lang="ko-KR" altLang="en-US" b="1" spc="-150" dirty="0">
                <a:latin typeface="+mj-ea"/>
              </a:rPr>
              <a:t>이것은 버퍼의 공간이 모자란 것이 아닌 잘못된 전송 오류이거나</a:t>
            </a:r>
            <a:r>
              <a:rPr lang="en-US" altLang="ko-KR" b="1" spc="-150" dirty="0">
                <a:latin typeface="+mj-ea"/>
              </a:rPr>
              <a:t>, TLS</a:t>
            </a:r>
            <a:r>
              <a:rPr lang="ko-KR" altLang="en-US" b="1" spc="-150" dirty="0">
                <a:latin typeface="+mj-ea"/>
              </a:rPr>
              <a:t>단에서 발생하는 오류였습니다</a:t>
            </a:r>
            <a:r>
              <a:rPr lang="en-US" altLang="ko-KR" b="1" spc="-150" dirty="0">
                <a:latin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6316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7111" y="62757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36096" y="27168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>
                <a:solidFill>
                  <a:schemeClr val="bg1"/>
                </a:solidFill>
              </a:rPr>
              <a:t>순천향대학교 컴퓨터공학과 </a:t>
            </a:r>
            <a:r>
              <a:rPr lang="en-US" altLang="ko-KR" sz="1200" b="1" dirty="0">
                <a:solidFill>
                  <a:schemeClr val="bg1"/>
                </a:solidFill>
              </a:rPr>
              <a:t>20184102 </a:t>
            </a:r>
            <a:r>
              <a:rPr lang="ko-KR" altLang="en-US" sz="1200" b="1" dirty="0">
                <a:solidFill>
                  <a:schemeClr val="bg1"/>
                </a:solidFill>
              </a:rPr>
              <a:t>신주용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3CF527-D019-D081-79DE-B893B94677AC}"/>
              </a:ext>
            </a:extLst>
          </p:cNvPr>
          <p:cNvSpPr/>
          <p:nvPr/>
        </p:nvSpPr>
        <p:spPr>
          <a:xfrm>
            <a:off x="219463" y="260648"/>
            <a:ext cx="22172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웹 사이트 방문 </a:t>
            </a:r>
            <a:r>
              <a:rPr lang="en-US" altLang="ko-KR" sz="1200" b="1" dirty="0">
                <a:solidFill>
                  <a:schemeClr val="bg1"/>
                </a:solidFill>
              </a:rPr>
              <a:t>/ </a:t>
            </a:r>
            <a:r>
              <a:rPr lang="ko-KR" altLang="en-US" sz="1200" b="1" dirty="0">
                <a:solidFill>
                  <a:schemeClr val="bg1"/>
                </a:solidFill>
              </a:rPr>
              <a:t>파일 업로드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361752-C0D3-C6CD-D10F-0DD29EC28A15}"/>
              </a:ext>
            </a:extLst>
          </p:cNvPr>
          <p:cNvSpPr txBox="1"/>
          <p:nvPr/>
        </p:nvSpPr>
        <p:spPr>
          <a:xfrm>
            <a:off x="251520" y="683404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Q11: 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재전송된 세그먼트가 발생했는가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1F92F2-7651-24CE-8F80-459BACA294B1}"/>
              </a:ext>
            </a:extLst>
          </p:cNvPr>
          <p:cNvSpPr txBox="1"/>
          <p:nvPr/>
        </p:nvSpPr>
        <p:spPr>
          <a:xfrm>
            <a:off x="646633" y="5013176"/>
            <a:ext cx="7850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b="1" spc="-150" dirty="0">
                <a:latin typeface="+mj-ea"/>
              </a:rPr>
              <a:t>중간중간 </a:t>
            </a:r>
            <a:r>
              <a:rPr lang="en-US" altLang="ko-KR" b="1" spc="-150" dirty="0">
                <a:latin typeface="+mj-ea"/>
              </a:rPr>
              <a:t>Dup ACK</a:t>
            </a:r>
            <a:r>
              <a:rPr lang="ko-KR" altLang="en-US" b="1" spc="-150" dirty="0">
                <a:latin typeface="+mj-ea"/>
              </a:rPr>
              <a:t>와</a:t>
            </a:r>
            <a:r>
              <a:rPr lang="en-US" altLang="ko-KR" b="1" spc="-150" dirty="0">
                <a:latin typeface="+mj-ea"/>
              </a:rPr>
              <a:t>, Retransmission</a:t>
            </a:r>
            <a:r>
              <a:rPr lang="ko-KR" altLang="en-US" b="1" spc="-150" dirty="0">
                <a:latin typeface="+mj-ea"/>
              </a:rPr>
              <a:t>이 발생하여 재전송이 많이 발생하였습니다</a:t>
            </a:r>
            <a:r>
              <a:rPr lang="en-US" altLang="ko-KR" b="1" spc="-150" dirty="0">
                <a:latin typeface="+mj-ea"/>
              </a:rPr>
              <a:t>. </a:t>
            </a:r>
            <a:r>
              <a:rPr lang="ko-KR" altLang="en-US" b="1" spc="-150" dirty="0">
                <a:latin typeface="+mj-ea"/>
              </a:rPr>
              <a:t>중간에 유실되어 도착하지 못하였을 수도 있고</a:t>
            </a:r>
            <a:r>
              <a:rPr lang="en-US" altLang="ko-KR" b="1" spc="-150" dirty="0">
                <a:latin typeface="+mj-ea"/>
              </a:rPr>
              <a:t>, ACK</a:t>
            </a:r>
            <a:r>
              <a:rPr lang="ko-KR" altLang="en-US" b="1" spc="-150" dirty="0">
                <a:latin typeface="+mj-ea"/>
              </a:rPr>
              <a:t>가 유실되었을 수도 있고</a:t>
            </a:r>
            <a:r>
              <a:rPr lang="en-US" altLang="ko-KR" b="1" spc="-150" dirty="0">
                <a:latin typeface="+mj-ea"/>
              </a:rPr>
              <a:t>, </a:t>
            </a:r>
            <a:r>
              <a:rPr lang="ko-KR" altLang="en-US" b="1" spc="-150" dirty="0">
                <a:latin typeface="+mj-ea"/>
              </a:rPr>
              <a:t>과도한 네트워크 사용으로 인한 </a:t>
            </a:r>
            <a:r>
              <a:rPr lang="en-US" altLang="ko-KR" b="1" spc="-150" dirty="0">
                <a:latin typeface="+mj-ea"/>
              </a:rPr>
              <a:t>Early </a:t>
            </a:r>
            <a:r>
              <a:rPr lang="en-US" altLang="ko-KR" b="1" spc="-150" dirty="0" err="1">
                <a:latin typeface="+mj-ea"/>
              </a:rPr>
              <a:t>TimeOut</a:t>
            </a:r>
            <a:r>
              <a:rPr lang="ko-KR" altLang="en-US" b="1" spc="-150" dirty="0">
                <a:latin typeface="+mj-ea"/>
              </a:rPr>
              <a:t>이 발생하였을 수 있습니다</a:t>
            </a:r>
            <a:r>
              <a:rPr lang="en-US" altLang="ko-KR" b="1" spc="-150" dirty="0">
                <a:latin typeface="+mj-ea"/>
              </a:rPr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8A0ADDB-0490-FB3C-1C92-8720EB79F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27" y="1484784"/>
            <a:ext cx="3470336" cy="32055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78D3EDE-1FC8-400F-2D61-3FEDDAD3A8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7194"/>
          <a:stretch/>
        </p:blipFill>
        <p:spPr>
          <a:xfrm>
            <a:off x="3851920" y="1516198"/>
            <a:ext cx="4691753" cy="1425968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67AF59D-AA91-F8E7-9BFC-0088C82D7FFC}"/>
              </a:ext>
            </a:extLst>
          </p:cNvPr>
          <p:cNvCxnSpPr/>
          <p:nvPr/>
        </p:nvCxnSpPr>
        <p:spPr>
          <a:xfrm flipV="1">
            <a:off x="1259632" y="2942166"/>
            <a:ext cx="2592288" cy="641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7BBEED3-4D03-9616-E270-C7ADDA60F917}"/>
              </a:ext>
            </a:extLst>
          </p:cNvPr>
          <p:cNvCxnSpPr>
            <a:cxnSpLocks/>
          </p:cNvCxnSpPr>
          <p:nvPr/>
        </p:nvCxnSpPr>
        <p:spPr>
          <a:xfrm flipV="1">
            <a:off x="1281837" y="1542751"/>
            <a:ext cx="2570083" cy="1605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08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7111" y="62757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b="1" spc="-150">
                <a:latin typeface="+mj-ea"/>
              </a:rPr>
              <a:t>서버가 소스</a:t>
            </a:r>
            <a:r>
              <a:rPr lang="en-US" altLang="ko-KR" b="1" spc="-150">
                <a:latin typeface="+mj-ea"/>
              </a:rPr>
              <a:t>, </a:t>
            </a:r>
            <a:r>
              <a:rPr lang="ko-KR" altLang="en-US" b="1" spc="-150">
                <a:latin typeface="+mj-ea"/>
              </a:rPr>
              <a:t>사용자를 목적지로 하면서 </a:t>
            </a:r>
            <a:r>
              <a:rPr lang="en-US" altLang="ko-KR" b="1" spc="-150">
                <a:latin typeface="+mj-ea"/>
              </a:rPr>
              <a:t>ack</a:t>
            </a:r>
            <a:r>
              <a:rPr lang="ko-KR" altLang="en-US" b="1" spc="-150">
                <a:latin typeface="+mj-ea"/>
              </a:rPr>
              <a:t>의 플래그가 </a:t>
            </a:r>
            <a:r>
              <a:rPr lang="en-US" altLang="ko-KR" b="1" spc="-150">
                <a:latin typeface="+mj-ea"/>
              </a:rPr>
              <a:t>1</a:t>
            </a:r>
            <a:r>
              <a:rPr lang="ko-KR" altLang="en-US" b="1" spc="-150">
                <a:latin typeface="+mj-ea"/>
              </a:rPr>
              <a:t>이고</a:t>
            </a:r>
            <a:r>
              <a:rPr lang="en-US" altLang="ko-KR" b="1" spc="-150">
                <a:latin typeface="+mj-ea"/>
              </a:rPr>
              <a:t>, syn</a:t>
            </a:r>
            <a:r>
              <a:rPr lang="ko-KR" altLang="en-US" b="1" spc="-150">
                <a:latin typeface="+mj-ea"/>
              </a:rPr>
              <a:t>플래그는 </a:t>
            </a:r>
            <a:r>
              <a:rPr lang="en-US" altLang="ko-KR" b="1" spc="-150">
                <a:latin typeface="+mj-ea"/>
              </a:rPr>
              <a:t>0</a:t>
            </a:r>
            <a:r>
              <a:rPr lang="ko-KR" altLang="en-US" b="1" spc="-150">
                <a:latin typeface="+mj-ea"/>
              </a:rPr>
              <a:t>인 패킷의 수를 측정하였습니다</a:t>
            </a:r>
            <a:r>
              <a:rPr lang="en-US" altLang="ko-KR" b="1" spc="-150">
                <a:latin typeface="+mj-ea"/>
              </a:rPr>
              <a:t>. </a:t>
            </a:r>
            <a:r>
              <a:rPr lang="ko-KR" altLang="en-US" b="1" spc="-150">
                <a:latin typeface="+mj-ea"/>
              </a:rPr>
              <a:t>총 </a:t>
            </a:r>
            <a:r>
              <a:rPr lang="en-US" altLang="ko-KR" b="1" spc="-150">
                <a:latin typeface="+mj-ea"/>
              </a:rPr>
              <a:t>6297</a:t>
            </a:r>
            <a:r>
              <a:rPr lang="ko-KR" altLang="en-US" b="1" spc="-150">
                <a:latin typeface="+mj-ea"/>
              </a:rPr>
              <a:t>개의 패킷 중 </a:t>
            </a:r>
            <a:r>
              <a:rPr lang="en-US" altLang="ko-KR" b="1" spc="-150">
                <a:solidFill>
                  <a:srgbClr val="FF0000"/>
                </a:solidFill>
                <a:latin typeface="+mj-ea"/>
              </a:rPr>
              <a:t>3221</a:t>
            </a:r>
            <a:r>
              <a:rPr lang="ko-KR" altLang="en-US" b="1" spc="-150">
                <a:latin typeface="+mj-ea"/>
              </a:rPr>
              <a:t>개의 패킷이 필터링되었습니다</a:t>
            </a:r>
            <a:r>
              <a:rPr lang="en-US" altLang="ko-KR" b="1" spc="-150">
                <a:latin typeface="+mj-ea"/>
              </a:rPr>
              <a:t>.(51.2%)</a:t>
            </a:r>
            <a:endParaRPr lang="en-US" altLang="ko-KR" b="1" spc="-150" dirty="0">
              <a:latin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36096" y="27168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>
                <a:solidFill>
                  <a:schemeClr val="bg1"/>
                </a:solidFill>
              </a:rPr>
              <a:t>순천향대학교 컴퓨터공학과 </a:t>
            </a:r>
            <a:r>
              <a:rPr lang="en-US" altLang="ko-KR" sz="1200" b="1" dirty="0">
                <a:solidFill>
                  <a:schemeClr val="bg1"/>
                </a:solidFill>
              </a:rPr>
              <a:t>20184102 </a:t>
            </a:r>
            <a:r>
              <a:rPr lang="ko-KR" altLang="en-US" sz="1200" b="1" dirty="0">
                <a:solidFill>
                  <a:schemeClr val="bg1"/>
                </a:solidFill>
              </a:rPr>
              <a:t>신주용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3CF527-D019-D081-79DE-B893B94677AC}"/>
              </a:ext>
            </a:extLst>
          </p:cNvPr>
          <p:cNvSpPr/>
          <p:nvPr/>
        </p:nvSpPr>
        <p:spPr>
          <a:xfrm>
            <a:off x="219463" y="260648"/>
            <a:ext cx="22172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웹 사이트 방문 </a:t>
            </a:r>
            <a:r>
              <a:rPr lang="en-US" altLang="ko-KR" sz="1200" b="1" dirty="0">
                <a:solidFill>
                  <a:schemeClr val="bg1"/>
                </a:solidFill>
              </a:rPr>
              <a:t>/ </a:t>
            </a:r>
            <a:r>
              <a:rPr lang="ko-KR" altLang="en-US" sz="1200" b="1" dirty="0">
                <a:solidFill>
                  <a:schemeClr val="bg1"/>
                </a:solidFill>
              </a:rPr>
              <a:t>파일 업로드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361752-C0D3-C6CD-D10F-0DD29EC28A15}"/>
              </a:ext>
            </a:extLst>
          </p:cNvPr>
          <p:cNvSpPr txBox="1"/>
          <p:nvPr/>
        </p:nvSpPr>
        <p:spPr>
          <a:xfrm>
            <a:off x="251520" y="683404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Q12: 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얼마나 많은 업로드 데이터에 대해 수신자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(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서버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)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가 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ACK 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응답 했는가 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? 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각 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ACK 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응답 이벤트를 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p.229 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표 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3.2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의 기준에 따라 분류하라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1F92F2-7651-24CE-8F80-459BACA294B1}"/>
              </a:ext>
            </a:extLst>
          </p:cNvPr>
          <p:cNvSpPr txBox="1"/>
          <p:nvPr/>
        </p:nvSpPr>
        <p:spPr>
          <a:xfrm>
            <a:off x="646633" y="2343874"/>
            <a:ext cx="7850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b="1" spc="-150" dirty="0">
                <a:latin typeface="+mj-ea"/>
              </a:rPr>
              <a:t>서버가 소스</a:t>
            </a:r>
            <a:r>
              <a:rPr lang="en-US" altLang="ko-KR" b="1" spc="-150" dirty="0">
                <a:latin typeface="+mj-ea"/>
              </a:rPr>
              <a:t>, </a:t>
            </a:r>
            <a:r>
              <a:rPr lang="ko-KR" altLang="en-US" b="1" spc="-150" dirty="0">
                <a:latin typeface="+mj-ea"/>
              </a:rPr>
              <a:t>사용자를 목적지로 하면서 </a:t>
            </a:r>
            <a:r>
              <a:rPr lang="en-US" altLang="ko-KR" b="1" spc="-150" dirty="0">
                <a:latin typeface="+mj-ea"/>
              </a:rPr>
              <a:t>ack</a:t>
            </a:r>
            <a:r>
              <a:rPr lang="ko-KR" altLang="en-US" b="1" spc="-150" dirty="0">
                <a:latin typeface="+mj-ea"/>
              </a:rPr>
              <a:t>의 플래그가 </a:t>
            </a:r>
            <a:r>
              <a:rPr lang="en-US" altLang="ko-KR" b="1" spc="-150" dirty="0">
                <a:latin typeface="+mj-ea"/>
              </a:rPr>
              <a:t>1</a:t>
            </a:r>
            <a:r>
              <a:rPr lang="ko-KR" altLang="en-US" b="1" spc="-150" dirty="0">
                <a:latin typeface="+mj-ea"/>
              </a:rPr>
              <a:t>이고</a:t>
            </a:r>
            <a:r>
              <a:rPr lang="en-US" altLang="ko-KR" b="1" spc="-150" dirty="0">
                <a:latin typeface="+mj-ea"/>
              </a:rPr>
              <a:t>, syn</a:t>
            </a:r>
            <a:r>
              <a:rPr lang="ko-KR" altLang="en-US" b="1" spc="-150" dirty="0">
                <a:latin typeface="+mj-ea"/>
              </a:rPr>
              <a:t>플래그는 </a:t>
            </a:r>
            <a:r>
              <a:rPr lang="en-US" altLang="ko-KR" b="1" spc="-150" dirty="0">
                <a:latin typeface="+mj-ea"/>
              </a:rPr>
              <a:t>0</a:t>
            </a:r>
            <a:r>
              <a:rPr lang="ko-KR" altLang="en-US" b="1" spc="-150" dirty="0">
                <a:latin typeface="+mj-ea"/>
              </a:rPr>
              <a:t>인 패킷의 수를 측정하였습니다</a:t>
            </a:r>
            <a:r>
              <a:rPr lang="en-US" altLang="ko-KR" b="1" spc="-150" dirty="0">
                <a:latin typeface="+mj-ea"/>
              </a:rPr>
              <a:t>. </a:t>
            </a:r>
            <a:r>
              <a:rPr lang="ko-KR" altLang="en-US" b="1" spc="-150" dirty="0">
                <a:latin typeface="+mj-ea"/>
              </a:rPr>
              <a:t>총 </a:t>
            </a:r>
            <a:r>
              <a:rPr lang="en-US" altLang="ko-KR" b="1" spc="-150" dirty="0">
                <a:latin typeface="+mj-ea"/>
              </a:rPr>
              <a:t>6297</a:t>
            </a:r>
            <a:r>
              <a:rPr lang="ko-KR" altLang="en-US" b="1" spc="-150" dirty="0">
                <a:latin typeface="+mj-ea"/>
              </a:rPr>
              <a:t>개의 패킷 중 </a:t>
            </a:r>
            <a:r>
              <a:rPr lang="en-US" altLang="ko-KR" b="1" spc="-150" dirty="0">
                <a:solidFill>
                  <a:srgbClr val="FF0000"/>
                </a:solidFill>
                <a:latin typeface="+mj-ea"/>
              </a:rPr>
              <a:t>3221</a:t>
            </a:r>
            <a:r>
              <a:rPr lang="ko-KR" altLang="en-US" b="1" spc="-150" dirty="0">
                <a:latin typeface="+mj-ea"/>
              </a:rPr>
              <a:t>개의 패킷이 </a:t>
            </a:r>
            <a:r>
              <a:rPr lang="ko-KR" altLang="en-US" b="1" spc="-150" dirty="0" err="1">
                <a:latin typeface="+mj-ea"/>
              </a:rPr>
              <a:t>필터링되었습니다</a:t>
            </a:r>
            <a:r>
              <a:rPr lang="en-US" altLang="ko-KR" b="1" spc="-150" dirty="0">
                <a:latin typeface="+mj-ea"/>
              </a:rPr>
              <a:t>.(51.2%)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910C52-03E4-B6E3-BD93-92BA7B8B40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012" b="85022"/>
          <a:stretch/>
        </p:blipFill>
        <p:spPr>
          <a:xfrm>
            <a:off x="602224" y="2006597"/>
            <a:ext cx="8024535" cy="2444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55FDD1F-1822-7D86-AB37-8C4E58E54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678" y="3308092"/>
            <a:ext cx="7106642" cy="13146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F797F0-F6B6-3BCF-F76F-4754E0FB63C7}"/>
              </a:ext>
            </a:extLst>
          </p:cNvPr>
          <p:cNvSpPr txBox="1"/>
          <p:nvPr/>
        </p:nvSpPr>
        <p:spPr>
          <a:xfrm>
            <a:off x="646633" y="4726885"/>
            <a:ext cx="7761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b="1" spc="-150" dirty="0">
                <a:latin typeface="+mj-ea"/>
              </a:rPr>
              <a:t>이 중 </a:t>
            </a:r>
            <a:r>
              <a:rPr lang="en-US" altLang="ko-KR" b="1" spc="-150" dirty="0">
                <a:latin typeface="+mj-ea"/>
              </a:rPr>
              <a:t>Window Update</a:t>
            </a:r>
            <a:r>
              <a:rPr lang="ko-KR" altLang="en-US" b="1" spc="-150" dirty="0">
                <a:latin typeface="+mj-ea"/>
              </a:rPr>
              <a:t>가 </a:t>
            </a:r>
            <a:r>
              <a:rPr lang="en-US" altLang="ko-KR" b="1" spc="-150" dirty="0">
                <a:latin typeface="+mj-ea"/>
              </a:rPr>
              <a:t>79</a:t>
            </a:r>
            <a:r>
              <a:rPr lang="ko-KR" altLang="en-US" b="1" spc="-150" dirty="0">
                <a:latin typeface="+mj-ea"/>
              </a:rPr>
              <a:t>개</a:t>
            </a:r>
            <a:r>
              <a:rPr lang="en-US" altLang="ko-KR" b="1" spc="-150" dirty="0">
                <a:latin typeface="+mj-ea"/>
              </a:rPr>
              <a:t>, Dup</a:t>
            </a:r>
            <a:r>
              <a:rPr lang="ko-KR" altLang="en-US" b="1" spc="-150" dirty="0">
                <a:latin typeface="+mj-ea"/>
              </a:rPr>
              <a:t>가 </a:t>
            </a:r>
            <a:r>
              <a:rPr lang="en-US" altLang="ko-KR" b="1" spc="-150" dirty="0">
                <a:latin typeface="+mj-ea"/>
              </a:rPr>
              <a:t>540</a:t>
            </a:r>
            <a:r>
              <a:rPr lang="ko-KR" altLang="en-US" b="1" spc="-150" dirty="0">
                <a:latin typeface="+mj-ea"/>
              </a:rPr>
              <a:t>개</a:t>
            </a:r>
            <a:r>
              <a:rPr lang="en-US" altLang="ko-KR" b="1" spc="-150" dirty="0">
                <a:latin typeface="+mj-ea"/>
              </a:rPr>
              <a:t>, D-SACK Seq.</a:t>
            </a:r>
            <a:r>
              <a:rPr lang="ko-KR" altLang="en-US" b="1" spc="-150" dirty="0">
                <a:latin typeface="+mj-ea"/>
              </a:rPr>
              <a:t>가 </a:t>
            </a:r>
            <a:r>
              <a:rPr lang="en-US" altLang="ko-KR" b="1" spc="-150" dirty="0">
                <a:latin typeface="+mj-ea"/>
              </a:rPr>
              <a:t>53</a:t>
            </a:r>
            <a:r>
              <a:rPr lang="ko-KR" altLang="en-US" b="1" spc="-150" dirty="0">
                <a:latin typeface="+mj-ea"/>
              </a:rPr>
              <a:t>개였고 </a:t>
            </a:r>
            <a:r>
              <a:rPr lang="ko-KR" altLang="en-US" b="1" spc="-150" dirty="0" err="1">
                <a:latin typeface="+mj-ea"/>
              </a:rPr>
              <a:t>캡쳐되지</a:t>
            </a:r>
            <a:r>
              <a:rPr lang="ko-KR" altLang="en-US" b="1" spc="-150" dirty="0">
                <a:latin typeface="+mj-ea"/>
              </a:rPr>
              <a:t> 않은</a:t>
            </a:r>
            <a:r>
              <a:rPr lang="en-US" altLang="ko-KR" b="1" spc="-150" dirty="0">
                <a:latin typeface="+mj-ea"/>
              </a:rPr>
              <a:t>(</a:t>
            </a:r>
            <a:r>
              <a:rPr lang="ko-KR" altLang="en-US" b="1" spc="-150" dirty="0">
                <a:latin typeface="+mj-ea"/>
              </a:rPr>
              <a:t>캡쳐를 시작한 초반</a:t>
            </a:r>
            <a:r>
              <a:rPr lang="en-US" altLang="ko-KR" b="1" spc="-150" dirty="0">
                <a:latin typeface="+mj-ea"/>
              </a:rPr>
              <a:t>) </a:t>
            </a:r>
            <a:r>
              <a:rPr lang="ko-KR" altLang="en-US" b="1" spc="-150" dirty="0">
                <a:latin typeface="+mj-ea"/>
              </a:rPr>
              <a:t>패킷이 </a:t>
            </a:r>
            <a:r>
              <a:rPr lang="en-US" altLang="ko-KR" b="1" spc="-150" dirty="0">
                <a:latin typeface="+mj-ea"/>
              </a:rPr>
              <a:t>4</a:t>
            </a:r>
            <a:r>
              <a:rPr lang="ko-KR" altLang="en-US" b="1" spc="-150" dirty="0">
                <a:latin typeface="+mj-ea"/>
              </a:rPr>
              <a:t>개 검출되었습니다</a:t>
            </a:r>
            <a:r>
              <a:rPr lang="en-US" altLang="ko-KR" b="1" spc="-150" dirty="0">
                <a:latin typeface="+mj-ea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89937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7111" y="62757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36096" y="27168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>
                <a:solidFill>
                  <a:schemeClr val="bg1"/>
                </a:solidFill>
              </a:rPr>
              <a:t>순천향대학교 컴퓨터공학과 </a:t>
            </a:r>
            <a:r>
              <a:rPr lang="en-US" altLang="ko-KR" sz="1200" b="1" dirty="0">
                <a:solidFill>
                  <a:schemeClr val="bg1"/>
                </a:solidFill>
              </a:rPr>
              <a:t>20184102 </a:t>
            </a:r>
            <a:r>
              <a:rPr lang="ko-KR" altLang="en-US" sz="1200" b="1" dirty="0">
                <a:solidFill>
                  <a:schemeClr val="bg1"/>
                </a:solidFill>
              </a:rPr>
              <a:t>신주용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3CF527-D019-D081-79DE-B893B94677AC}"/>
              </a:ext>
            </a:extLst>
          </p:cNvPr>
          <p:cNvSpPr/>
          <p:nvPr/>
        </p:nvSpPr>
        <p:spPr>
          <a:xfrm>
            <a:off x="219463" y="260648"/>
            <a:ext cx="22172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웹 사이트 방문 </a:t>
            </a:r>
            <a:r>
              <a:rPr lang="en-US" altLang="ko-KR" sz="1200" b="1" dirty="0">
                <a:solidFill>
                  <a:schemeClr val="bg1"/>
                </a:solidFill>
              </a:rPr>
              <a:t>/ </a:t>
            </a:r>
            <a:r>
              <a:rPr lang="ko-KR" altLang="en-US" sz="1200" b="1" dirty="0">
                <a:solidFill>
                  <a:schemeClr val="bg1"/>
                </a:solidFill>
              </a:rPr>
              <a:t>파일 업로드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361752-C0D3-C6CD-D10F-0DD29EC28A15}"/>
              </a:ext>
            </a:extLst>
          </p:cNvPr>
          <p:cNvSpPr txBox="1"/>
          <p:nvPr/>
        </p:nvSpPr>
        <p:spPr>
          <a:xfrm>
            <a:off x="251520" y="683404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Q13: TCP 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연결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(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파일 업로드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)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의 처리율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(throughput, 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전송된 바이트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/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초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) 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성능은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? 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이 값을 계산한 과정을 설명하라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1F92F2-7651-24CE-8F80-459BACA294B1}"/>
              </a:ext>
            </a:extLst>
          </p:cNvPr>
          <p:cNvSpPr txBox="1"/>
          <p:nvPr/>
        </p:nvSpPr>
        <p:spPr>
          <a:xfrm>
            <a:off x="826221" y="3201240"/>
            <a:ext cx="7850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b="1" spc="-150" dirty="0">
                <a:latin typeface="+mj-ea"/>
              </a:rPr>
              <a:t>마지막 순서번호 </a:t>
            </a:r>
            <a:r>
              <a:rPr lang="en-US" altLang="ko-KR" b="1" spc="-150" dirty="0">
                <a:latin typeface="+mj-ea"/>
              </a:rPr>
              <a:t>7158344 - </a:t>
            </a:r>
            <a:r>
              <a:rPr lang="ko-KR" altLang="en-US" b="1" spc="-150" dirty="0">
                <a:latin typeface="+mj-ea"/>
              </a:rPr>
              <a:t>첫 순서번호 </a:t>
            </a:r>
            <a:r>
              <a:rPr lang="en-US" altLang="ko-KR" b="1" spc="-150" dirty="0">
                <a:latin typeface="+mj-ea"/>
              </a:rPr>
              <a:t>644 = 7,157,700(byte)</a:t>
            </a: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spc="-150" dirty="0">
                <a:latin typeface="+mj-ea"/>
              </a:rPr>
              <a:t>     </a:t>
            </a:r>
            <a:r>
              <a:rPr lang="ko-KR" altLang="en-US" b="1" spc="-150" dirty="0">
                <a:latin typeface="+mj-ea"/>
              </a:rPr>
              <a:t>마지막 전송 시간 </a:t>
            </a:r>
            <a:r>
              <a:rPr lang="en-US" altLang="ko-KR" b="1" spc="-150" dirty="0">
                <a:latin typeface="+mj-ea"/>
              </a:rPr>
              <a:t>44.083753 – </a:t>
            </a:r>
            <a:r>
              <a:rPr lang="ko-KR" altLang="en-US" b="1" spc="-150" dirty="0">
                <a:latin typeface="+mj-ea"/>
              </a:rPr>
              <a:t>첫 전송시간 </a:t>
            </a:r>
            <a:r>
              <a:rPr lang="en-US" altLang="ko-KR" b="1" spc="-150" dirty="0">
                <a:latin typeface="+mj-ea"/>
              </a:rPr>
              <a:t>42.891724 = 1.192029(sec)</a:t>
            </a: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b="1" spc="-150" dirty="0">
              <a:latin typeface="+mj-ea"/>
            </a:endParaRP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b="1" spc="-150" dirty="0">
                <a:latin typeface="+mj-ea"/>
              </a:rPr>
              <a:t>처리율 </a:t>
            </a:r>
            <a:r>
              <a:rPr lang="en-US" altLang="ko-KR" b="1" spc="-150" dirty="0">
                <a:latin typeface="+mj-ea"/>
              </a:rPr>
              <a:t>= 7,157,700 / 1.192029 = 6,004,635.793256708(B/Sec) = 6.004..MB/s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7B90FE-9B76-7DD3-F79C-475BEB829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925" y="3798018"/>
            <a:ext cx="1810003" cy="21910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2EFAB4F-B813-7148-3F0D-B861C64D8D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153" y="3798018"/>
            <a:ext cx="1867161" cy="16194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AF19065-46EA-E39F-ABCF-79DB9EA581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576" y="2727589"/>
            <a:ext cx="3372321" cy="42868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D8F3681-2080-2301-6758-748ADA357F6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6283"/>
          <a:stretch/>
        </p:blipFill>
        <p:spPr>
          <a:xfrm>
            <a:off x="4147925" y="2718585"/>
            <a:ext cx="4210638" cy="49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07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bg1"/>
                </a:solidFill>
              </a:rPr>
              <a:t>순천향대학교 컴퓨터공학과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2">
                    <a:lumMod val="50000"/>
                  </a:schemeClr>
                </a:solidFill>
              </a:rPr>
              <a:t>20184102</a:t>
            </a:r>
          </a:p>
          <a:p>
            <a:pPr algn="ctr"/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</a:rPr>
              <a:t>신 주 용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7544" y="404664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실습 </a:t>
            </a:r>
            <a:r>
              <a:rPr lang="ko-KR" altLang="en-US" sz="3600" b="1" dirty="0" err="1">
                <a:solidFill>
                  <a:schemeClr val="bg1"/>
                </a:solidFill>
              </a:rPr>
              <a:t>텀</a:t>
            </a:r>
            <a:r>
              <a:rPr lang="ko-KR" altLang="en-US" sz="3600" b="1" dirty="0">
                <a:solidFill>
                  <a:schemeClr val="bg1"/>
                </a:solidFill>
              </a:rPr>
              <a:t> 과제 </a:t>
            </a:r>
            <a:r>
              <a:rPr lang="en-US" altLang="ko-KR" sz="3600" b="1" dirty="0">
                <a:solidFill>
                  <a:schemeClr val="bg1"/>
                </a:solidFill>
              </a:rPr>
              <a:t>- TCP, Wireshark </a:t>
            </a:r>
            <a:r>
              <a:rPr lang="ko-KR" altLang="en-US" sz="3600" b="1" dirty="0">
                <a:solidFill>
                  <a:schemeClr val="bg1"/>
                </a:solidFill>
              </a:rPr>
              <a:t>실습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0205690-8094-0936-6080-354D81ED2A25}"/>
              </a:ext>
            </a:extLst>
          </p:cNvPr>
          <p:cNvCxnSpPr>
            <a:cxnSpLocks/>
          </p:cNvCxnSpPr>
          <p:nvPr/>
        </p:nvCxnSpPr>
        <p:spPr>
          <a:xfrm>
            <a:off x="0" y="1412776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C4A6CD8-4031-7F21-C831-51259C5F7371}"/>
              </a:ext>
            </a:extLst>
          </p:cNvPr>
          <p:cNvSpPr txBox="1"/>
          <p:nvPr/>
        </p:nvSpPr>
        <p:spPr>
          <a:xfrm>
            <a:off x="577023" y="1786006"/>
            <a:ext cx="838746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브라우저를 통해 파일을 업로드 할 수 있는 특정 웹 사이트를 방문하여 </a:t>
            </a:r>
            <a:r>
              <a:rPr lang="en-US" altLang="ko-KR" sz="1600" b="1" dirty="0">
                <a:solidFill>
                  <a:schemeClr val="bg1"/>
                </a:solidFill>
              </a:rPr>
              <a:t>TCP </a:t>
            </a:r>
            <a:r>
              <a:rPr lang="ko-KR" altLang="en-US" sz="1600" b="1" dirty="0">
                <a:solidFill>
                  <a:schemeClr val="bg1"/>
                </a:solidFill>
              </a:rPr>
              <a:t>동작 분석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b="1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b="1" dirty="0">
                <a:solidFill>
                  <a:schemeClr val="bg1"/>
                </a:solidFill>
              </a:rPr>
              <a:t>아래 웹사이트가 아닌 다른 학생과 중복되지 않는 다른 웹 사이트에 연결</a:t>
            </a:r>
            <a:r>
              <a:rPr lang="en-US" altLang="ko-KR" sz="1400" b="1" dirty="0">
                <a:solidFill>
                  <a:schemeClr val="bg1"/>
                </a:solidFill>
              </a:rPr>
              <a:t>        </a:t>
            </a:r>
          </a:p>
          <a:p>
            <a:r>
              <a:rPr lang="en-US" altLang="ko-KR" sz="1400" b="1" dirty="0">
                <a:solidFill>
                  <a:schemeClr val="bg1"/>
                </a:solidFill>
              </a:rPr>
              <a:t>         http://gaia.cs.umass.edu/wireshark-labs/TCP-wireshark-file1.html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altLang="ko-KR" sz="1400" b="1" dirty="0">
                <a:solidFill>
                  <a:schemeClr val="bg1"/>
                </a:solidFill>
              </a:rPr>
              <a:t>https (HTTP over secure) </a:t>
            </a:r>
            <a:r>
              <a:rPr lang="ko-KR" altLang="en-US" sz="1400" b="1" dirty="0">
                <a:solidFill>
                  <a:schemeClr val="bg1"/>
                </a:solidFill>
              </a:rPr>
              <a:t>접속 시에는 데이터</a:t>
            </a:r>
            <a:r>
              <a:rPr lang="en-US" altLang="ko-KR" sz="1400" b="1" dirty="0">
                <a:solidFill>
                  <a:schemeClr val="bg1"/>
                </a:solidFill>
              </a:rPr>
              <a:t>(HTML </a:t>
            </a:r>
            <a:r>
              <a:rPr lang="ko-KR" altLang="en-US" sz="1400" b="1" dirty="0">
                <a:solidFill>
                  <a:schemeClr val="bg1"/>
                </a:solidFill>
              </a:rPr>
              <a:t>문서 등</a:t>
            </a:r>
            <a:r>
              <a:rPr lang="en-US" altLang="ko-KR" sz="1400" b="1" dirty="0">
                <a:solidFill>
                  <a:schemeClr val="bg1"/>
                </a:solidFill>
              </a:rPr>
              <a:t>)</a:t>
            </a:r>
            <a:r>
              <a:rPr lang="ko-KR" altLang="en-US" sz="1400" b="1" dirty="0">
                <a:solidFill>
                  <a:schemeClr val="bg1"/>
                </a:solidFill>
              </a:rPr>
              <a:t>는 암호화됨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ko-KR" altLang="en-US" sz="1400" b="1" dirty="0">
                <a:solidFill>
                  <a:schemeClr val="bg1"/>
                </a:solidFill>
              </a:rPr>
              <a:t>다음 참조하여 복호화 할 수 있음</a:t>
            </a:r>
          </a:p>
          <a:p>
            <a:r>
              <a:rPr lang="en-US" altLang="ko-KR" sz="1400" b="1" dirty="0">
                <a:solidFill>
                  <a:schemeClr val="bg1"/>
                </a:solidFill>
              </a:rPr>
              <a:t>         How to Decrypt SSL with Wireshark – HTTPS Decryption Guide,</a:t>
            </a:r>
          </a:p>
          <a:p>
            <a:r>
              <a:rPr lang="en-US" altLang="ko-KR" sz="1400" b="1" dirty="0">
                <a:solidFill>
                  <a:schemeClr val="bg1"/>
                </a:solidFill>
              </a:rPr>
              <a:t>         https://www.comparitech.com/net-admin/decrypt-ssl-with-wireshark/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b="1" dirty="0">
              <a:solidFill>
                <a:schemeClr val="bg1"/>
              </a:solidFill>
            </a:endParaRPr>
          </a:p>
          <a:p>
            <a:r>
              <a:rPr lang="ko-KR" altLang="en-US" sz="1600" b="1" dirty="0">
                <a:solidFill>
                  <a:schemeClr val="bg1"/>
                </a:solidFill>
              </a:rPr>
              <a:t>실습 순서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b="1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ko-KR" altLang="en-US" sz="1400" b="1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 startAt="7"/>
            </a:pPr>
            <a:r>
              <a:rPr lang="ko-KR" altLang="en-US" sz="1400" b="1" dirty="0">
                <a:solidFill>
                  <a:schemeClr val="bg1"/>
                </a:solidFill>
              </a:rPr>
              <a:t>웹 사이트 방문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en-US" altLang="ko-KR" sz="1400" b="1" dirty="0">
                <a:solidFill>
                  <a:schemeClr val="bg1"/>
                </a:solidFill>
              </a:rPr>
              <a:t>Wireshark</a:t>
            </a:r>
            <a:r>
              <a:rPr lang="ko-KR" altLang="en-US" sz="1400" b="1" dirty="0">
                <a:solidFill>
                  <a:schemeClr val="bg1"/>
                </a:solidFill>
              </a:rPr>
              <a:t>를 실행하고 패킷 캡쳐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ko-KR" altLang="en-US" sz="1400" b="1" dirty="0">
                <a:solidFill>
                  <a:schemeClr val="bg1"/>
                </a:solidFill>
              </a:rPr>
              <a:t>파일 업로드</a:t>
            </a:r>
            <a:r>
              <a:rPr lang="en-US" altLang="ko-KR" sz="1400" b="1" dirty="0">
                <a:solidFill>
                  <a:schemeClr val="bg1"/>
                </a:solidFill>
              </a:rPr>
              <a:t>(</a:t>
            </a:r>
            <a:r>
              <a:rPr lang="ko-KR" altLang="en-US" sz="1400" b="1" dirty="0">
                <a:solidFill>
                  <a:schemeClr val="bg1"/>
                </a:solidFill>
              </a:rPr>
              <a:t>업로드는 크기는 </a:t>
            </a:r>
            <a:r>
              <a:rPr lang="en-US" altLang="ko-KR" sz="1400" b="1" dirty="0">
                <a:solidFill>
                  <a:schemeClr val="bg1"/>
                </a:solidFill>
              </a:rPr>
              <a:t>5MB </a:t>
            </a:r>
            <a:r>
              <a:rPr lang="ko-KR" altLang="en-US" sz="1400" b="1" dirty="0">
                <a:solidFill>
                  <a:schemeClr val="bg1"/>
                </a:solidFill>
              </a:rPr>
              <a:t>이상</a:t>
            </a:r>
            <a:r>
              <a:rPr lang="en-US" altLang="ko-KR" sz="1400" b="1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en-US" altLang="ko-KR" sz="1400" b="1" dirty="0">
                <a:solidFill>
                  <a:schemeClr val="bg1"/>
                </a:solidFill>
              </a:rPr>
              <a:t>Wireshark</a:t>
            </a:r>
            <a:r>
              <a:rPr lang="ko-KR" altLang="en-US" sz="1400" b="1" dirty="0">
                <a:solidFill>
                  <a:schemeClr val="bg1"/>
                </a:solidFill>
              </a:rPr>
              <a:t>를 중지</a:t>
            </a:r>
            <a:r>
              <a:rPr lang="en-US" altLang="ko-KR" sz="1400" b="1" dirty="0">
                <a:solidFill>
                  <a:schemeClr val="bg1"/>
                </a:solidFill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</a:rPr>
              <a:t>패킷 분석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ko-KR" altLang="en-US" sz="1400" b="1" dirty="0" err="1">
                <a:solidFill>
                  <a:schemeClr val="bg1"/>
                </a:solidFill>
              </a:rPr>
              <a:t>캡처된</a:t>
            </a:r>
            <a:r>
              <a:rPr lang="ko-KR" altLang="en-US" sz="1400" b="1" dirty="0">
                <a:solidFill>
                  <a:schemeClr val="bg1"/>
                </a:solidFill>
              </a:rPr>
              <a:t> 패킷들은 파일로 저장하고 제출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ko-KR" altLang="en-US" sz="1400" b="1" dirty="0">
                <a:solidFill>
                  <a:schemeClr val="bg1"/>
                </a:solidFill>
              </a:rPr>
              <a:t>질문에 응답하여 </a:t>
            </a:r>
            <a:r>
              <a:rPr lang="ko-KR" altLang="en-US" sz="1400" b="1" dirty="0" err="1">
                <a:solidFill>
                  <a:schemeClr val="bg1"/>
                </a:solidFill>
              </a:rPr>
              <a:t>캡처된</a:t>
            </a:r>
            <a:r>
              <a:rPr lang="ko-KR" altLang="en-US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</a:rPr>
              <a:t>TCP </a:t>
            </a:r>
            <a:r>
              <a:rPr lang="ko-KR" altLang="en-US" sz="1400" b="1" dirty="0">
                <a:solidFill>
                  <a:schemeClr val="bg1"/>
                </a:solidFill>
              </a:rPr>
              <a:t>동작 분석</a:t>
            </a:r>
          </a:p>
          <a:p>
            <a:pPr lvl="1"/>
            <a:r>
              <a:rPr lang="en-US" altLang="ko-KR" sz="1200" b="1" dirty="0">
                <a:solidFill>
                  <a:schemeClr val="bg1"/>
                </a:solidFill>
              </a:rPr>
              <a:t>TCP </a:t>
            </a:r>
            <a:r>
              <a:rPr lang="ko-KR" altLang="en-US" sz="1200" b="1" dirty="0">
                <a:solidFill>
                  <a:schemeClr val="bg1"/>
                </a:solidFill>
              </a:rPr>
              <a:t>연결설정</a:t>
            </a:r>
            <a:r>
              <a:rPr lang="en-US" altLang="ko-KR" sz="1200" b="1" dirty="0">
                <a:solidFill>
                  <a:schemeClr val="bg1"/>
                </a:solidFill>
              </a:rPr>
              <a:t>(</a:t>
            </a:r>
            <a:r>
              <a:rPr lang="ko-KR" altLang="en-US" sz="1200" b="1" dirty="0">
                <a:solidFill>
                  <a:schemeClr val="bg1"/>
                </a:solidFill>
              </a:rPr>
              <a:t>세 방향 </a:t>
            </a:r>
            <a:r>
              <a:rPr lang="ko-KR" altLang="en-US" sz="1200" b="1" dirty="0" err="1">
                <a:solidFill>
                  <a:schemeClr val="bg1"/>
                </a:solidFill>
              </a:rPr>
              <a:t>핸드셰이크</a:t>
            </a:r>
            <a:r>
              <a:rPr lang="en-US" altLang="ko-KR" sz="1200" b="1" dirty="0">
                <a:solidFill>
                  <a:schemeClr val="bg1"/>
                </a:solidFill>
              </a:rPr>
              <a:t>), </a:t>
            </a:r>
            <a:r>
              <a:rPr lang="ko-KR" altLang="en-US" sz="1200" b="1" dirty="0">
                <a:solidFill>
                  <a:schemeClr val="bg1"/>
                </a:solidFill>
              </a:rPr>
              <a:t>패킷의 순서번호</a:t>
            </a:r>
            <a:r>
              <a:rPr lang="en-US" altLang="ko-KR" sz="1200" b="1" dirty="0">
                <a:solidFill>
                  <a:schemeClr val="bg1"/>
                </a:solidFill>
              </a:rPr>
              <a:t>, </a:t>
            </a:r>
            <a:r>
              <a:rPr lang="ko-KR" altLang="en-US" sz="1200" b="1" dirty="0">
                <a:solidFill>
                  <a:schemeClr val="bg1"/>
                </a:solidFill>
              </a:rPr>
              <a:t>확인응답 번호</a:t>
            </a:r>
            <a:r>
              <a:rPr lang="en-US" altLang="ko-KR" sz="1200" b="1" dirty="0">
                <a:solidFill>
                  <a:schemeClr val="bg1"/>
                </a:solidFill>
              </a:rPr>
              <a:t>TCP </a:t>
            </a:r>
            <a:r>
              <a:rPr lang="ko-KR" altLang="en-US" sz="1200" b="1" dirty="0">
                <a:solidFill>
                  <a:schemeClr val="bg1"/>
                </a:solidFill>
              </a:rPr>
              <a:t>흐름제어</a:t>
            </a:r>
          </a:p>
          <a:p>
            <a:pPr lvl="1"/>
            <a:r>
              <a:rPr lang="en-US" altLang="ko-KR" sz="1200" b="1" dirty="0">
                <a:solidFill>
                  <a:schemeClr val="bg1"/>
                </a:solidFill>
              </a:rPr>
              <a:t>TCP </a:t>
            </a:r>
            <a:r>
              <a:rPr lang="ko-KR" altLang="en-US" sz="1200" b="1" dirty="0">
                <a:solidFill>
                  <a:schemeClr val="bg1"/>
                </a:solidFill>
              </a:rPr>
              <a:t>성능</a:t>
            </a:r>
            <a:r>
              <a:rPr lang="en-US" altLang="ko-KR" sz="1200" b="1" dirty="0">
                <a:solidFill>
                  <a:schemeClr val="bg1"/>
                </a:solidFill>
              </a:rPr>
              <a:t>: </a:t>
            </a:r>
            <a:r>
              <a:rPr lang="ko-KR" altLang="en-US" sz="1200" b="1" dirty="0">
                <a:solidFill>
                  <a:schemeClr val="bg1"/>
                </a:solidFill>
              </a:rPr>
              <a:t>처리율</a:t>
            </a:r>
            <a:r>
              <a:rPr lang="en-US" altLang="ko-KR" sz="1200" b="1" dirty="0">
                <a:solidFill>
                  <a:schemeClr val="bg1"/>
                </a:solidFill>
              </a:rPr>
              <a:t>(throughput), </a:t>
            </a:r>
            <a:r>
              <a:rPr lang="ko-KR" altLang="en-US" sz="1200" b="1" dirty="0">
                <a:solidFill>
                  <a:schemeClr val="bg1"/>
                </a:solidFill>
              </a:rPr>
              <a:t>왕복시간</a:t>
            </a:r>
            <a:r>
              <a:rPr lang="en-US" altLang="ko-KR" sz="1200" b="1" dirty="0">
                <a:solidFill>
                  <a:schemeClr val="bg1"/>
                </a:solidFill>
              </a:rPr>
              <a:t>(RTT)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436096" y="27168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>
                <a:solidFill>
                  <a:schemeClr val="bg1"/>
                </a:solidFill>
              </a:rPr>
              <a:t>순천향대학교 컴퓨터공학과 </a:t>
            </a:r>
            <a:r>
              <a:rPr lang="en-US" altLang="ko-KR" sz="1200" b="1" dirty="0">
                <a:solidFill>
                  <a:schemeClr val="bg1"/>
                </a:solidFill>
              </a:rPr>
              <a:t>20184102 </a:t>
            </a:r>
            <a:r>
              <a:rPr lang="ko-KR" altLang="en-US" sz="1200" b="1" dirty="0">
                <a:solidFill>
                  <a:schemeClr val="bg1"/>
                </a:solidFill>
              </a:rPr>
              <a:t>신주용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519BE7-45AB-8909-7A16-888E81B1A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49" y="1428513"/>
            <a:ext cx="2675746" cy="23159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25F1CE-C1A0-CC3E-9DB5-5F15A7484172}"/>
              </a:ext>
            </a:extLst>
          </p:cNvPr>
          <p:cNvSpPr txBox="1"/>
          <p:nvPr/>
        </p:nvSpPr>
        <p:spPr>
          <a:xfrm>
            <a:off x="498895" y="4195634"/>
            <a:ext cx="27466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https://cs2.sch.ac.kr/ 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접속</a:t>
            </a:r>
            <a:endParaRPr lang="en-US" altLang="ko-KR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9D98E41-EE4B-031C-F8A5-9A3839113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0095" y="1879652"/>
            <a:ext cx="2856759" cy="247715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FDA6757-3D19-6705-FFD5-9D919D4A9D0E}"/>
              </a:ext>
            </a:extLst>
          </p:cNvPr>
          <p:cNvSpPr txBox="1"/>
          <p:nvPr/>
        </p:nvSpPr>
        <p:spPr>
          <a:xfrm>
            <a:off x="3267999" y="4319322"/>
            <a:ext cx="2746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5MB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이상의 이미지 업로드</a:t>
            </a:r>
            <a:endParaRPr lang="en-US" altLang="ko-KR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3CF527-D019-D081-79DE-B893B94677AC}"/>
              </a:ext>
            </a:extLst>
          </p:cNvPr>
          <p:cNvSpPr/>
          <p:nvPr/>
        </p:nvSpPr>
        <p:spPr>
          <a:xfrm>
            <a:off x="219463" y="260648"/>
            <a:ext cx="22717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웹 사이트 방문 </a:t>
            </a:r>
            <a:r>
              <a:rPr lang="en-US" altLang="ko-KR" sz="1200" b="1" dirty="0">
                <a:solidFill>
                  <a:schemeClr val="bg1"/>
                </a:solidFill>
              </a:rPr>
              <a:t>/ </a:t>
            </a:r>
            <a:r>
              <a:rPr lang="ko-KR" altLang="en-US" sz="1200" b="1" dirty="0">
                <a:solidFill>
                  <a:schemeClr val="bg1"/>
                </a:solidFill>
              </a:rPr>
              <a:t>파일 업로드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9CB2334-EE28-5119-2F2B-2CD6AF64DF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6671" y="1913610"/>
            <a:ext cx="2657315" cy="277504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270F4C2-2C65-7B57-7FC7-DAE9B8EC783D}"/>
              </a:ext>
            </a:extLst>
          </p:cNvPr>
          <p:cNvSpPr txBox="1"/>
          <p:nvPr/>
        </p:nvSpPr>
        <p:spPr>
          <a:xfrm>
            <a:off x="6002000" y="4760662"/>
            <a:ext cx="2746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패킷 캡쳐</a:t>
            </a:r>
            <a:endParaRPr lang="en-US" altLang="ko-KR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36096" y="27168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>
                <a:solidFill>
                  <a:schemeClr val="bg1"/>
                </a:solidFill>
              </a:rPr>
              <a:t>순천향대학교 컴퓨터공학과 </a:t>
            </a:r>
            <a:r>
              <a:rPr lang="en-US" altLang="ko-KR" sz="1200" b="1" dirty="0">
                <a:solidFill>
                  <a:schemeClr val="bg1"/>
                </a:solidFill>
              </a:rPr>
              <a:t>20184102 </a:t>
            </a:r>
            <a:r>
              <a:rPr lang="ko-KR" altLang="en-US" sz="1200" b="1" dirty="0">
                <a:solidFill>
                  <a:schemeClr val="bg1"/>
                </a:solidFill>
              </a:rPr>
              <a:t>신주용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25F1CE-C1A0-CC3E-9DB5-5F15A7484172}"/>
              </a:ext>
            </a:extLst>
          </p:cNvPr>
          <p:cNvSpPr txBox="1"/>
          <p:nvPr/>
        </p:nvSpPr>
        <p:spPr>
          <a:xfrm>
            <a:off x="1434281" y="2150003"/>
            <a:ext cx="2746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클라이언트 주소</a:t>
            </a:r>
            <a:endParaRPr lang="en-US" altLang="ko-KR" sz="11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3CF527-D019-D081-79DE-B893B94677AC}"/>
              </a:ext>
            </a:extLst>
          </p:cNvPr>
          <p:cNvSpPr/>
          <p:nvPr/>
        </p:nvSpPr>
        <p:spPr>
          <a:xfrm>
            <a:off x="219463" y="260648"/>
            <a:ext cx="22172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웹 사이트 방문 </a:t>
            </a:r>
            <a:r>
              <a:rPr lang="en-US" altLang="ko-KR" sz="1200" b="1" dirty="0">
                <a:solidFill>
                  <a:schemeClr val="bg1"/>
                </a:solidFill>
              </a:rPr>
              <a:t>/ </a:t>
            </a:r>
            <a:r>
              <a:rPr lang="ko-KR" altLang="en-US" sz="1200" b="1" dirty="0">
                <a:solidFill>
                  <a:schemeClr val="bg1"/>
                </a:solidFill>
              </a:rPr>
              <a:t>파일 업로드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361752-C0D3-C6CD-D10F-0DD29EC28A15}"/>
              </a:ext>
            </a:extLst>
          </p:cNvPr>
          <p:cNvSpPr txBox="1"/>
          <p:nvPr/>
        </p:nvSpPr>
        <p:spPr>
          <a:xfrm>
            <a:off x="251520" y="620166"/>
            <a:ext cx="684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Q1: 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클라이언트와 서버 컴퓨터의 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IP 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주소와 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TCP 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포트 번호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?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3A96FDF-5AF8-F0AE-4443-5259DD274B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748" b="35912"/>
          <a:stretch/>
        </p:blipFill>
        <p:spPr>
          <a:xfrm>
            <a:off x="613729" y="2370402"/>
            <a:ext cx="7916542" cy="36923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1B877C-C43A-2E8E-FEF1-83C6C469D16A}"/>
              </a:ext>
            </a:extLst>
          </p:cNvPr>
          <p:cNvSpPr txBox="1"/>
          <p:nvPr/>
        </p:nvSpPr>
        <p:spPr>
          <a:xfrm>
            <a:off x="2677208" y="2148605"/>
            <a:ext cx="2746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서버 주소</a:t>
            </a:r>
            <a:endParaRPr lang="en-US" altLang="ko-KR" sz="11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AC1ADA-20A6-493E-6CAD-8BFF9314C573}"/>
              </a:ext>
            </a:extLst>
          </p:cNvPr>
          <p:cNvSpPr txBox="1"/>
          <p:nvPr/>
        </p:nvSpPr>
        <p:spPr>
          <a:xfrm>
            <a:off x="5309930" y="1996198"/>
            <a:ext cx="864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클라이언트</a:t>
            </a:r>
            <a:endParaRPr lang="en-US" altLang="ko-KR" sz="11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TCP </a:t>
            </a:r>
            <a:r>
              <a:rPr lang="ko-KR" altLang="en-US" sz="11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포트</a:t>
            </a:r>
            <a:endParaRPr lang="en-US" altLang="ko-KR" sz="11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453A15-82A5-A014-B799-6769AC040045}"/>
              </a:ext>
            </a:extLst>
          </p:cNvPr>
          <p:cNvSpPr txBox="1"/>
          <p:nvPr/>
        </p:nvSpPr>
        <p:spPr>
          <a:xfrm>
            <a:off x="6015221" y="1988840"/>
            <a:ext cx="6853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서버</a:t>
            </a:r>
            <a:endParaRPr lang="en-US" altLang="ko-KR" sz="11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TCP </a:t>
            </a:r>
            <a:r>
              <a:rPr lang="ko-KR" altLang="en-US" sz="11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포트</a:t>
            </a:r>
            <a:endParaRPr lang="en-US" altLang="ko-KR" sz="11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1471AA-EF9C-8162-C46A-084A59E77A13}"/>
              </a:ext>
            </a:extLst>
          </p:cNvPr>
          <p:cNvSpPr txBox="1"/>
          <p:nvPr/>
        </p:nvSpPr>
        <p:spPr>
          <a:xfrm>
            <a:off x="4695481" y="1213993"/>
            <a:ext cx="395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spc="-150" dirty="0">
                <a:latin typeface="+mj-ea"/>
              </a:rPr>
              <a:t>A. </a:t>
            </a:r>
            <a:r>
              <a:rPr lang="ko-KR" altLang="en-US" sz="1400" b="1" spc="-150" dirty="0">
                <a:latin typeface="+mj-ea"/>
              </a:rPr>
              <a:t>클라이언트 </a:t>
            </a:r>
            <a:r>
              <a:rPr lang="en-US" altLang="ko-KR" sz="1400" b="1" spc="-150" dirty="0">
                <a:latin typeface="+mj-ea"/>
              </a:rPr>
              <a:t>IP : 192.168.1.41 , TCP </a:t>
            </a:r>
            <a:r>
              <a:rPr lang="ko-KR" altLang="en-US" sz="1400" b="1" spc="-150" dirty="0">
                <a:latin typeface="+mj-ea"/>
              </a:rPr>
              <a:t>포트 번호 </a:t>
            </a:r>
            <a:r>
              <a:rPr lang="en-US" altLang="ko-KR" sz="1400" b="1" spc="-150" dirty="0">
                <a:latin typeface="+mj-ea"/>
              </a:rPr>
              <a:t>: 14787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spc="-150" dirty="0">
                <a:latin typeface="+mj-ea"/>
              </a:rPr>
              <a:t>서버  </a:t>
            </a:r>
            <a:r>
              <a:rPr lang="en-US" altLang="ko-KR" sz="1400" b="1" spc="-150" dirty="0">
                <a:latin typeface="+mj-ea"/>
              </a:rPr>
              <a:t>IP : 220.69.209.12, TCP </a:t>
            </a:r>
            <a:r>
              <a:rPr lang="ko-KR" altLang="en-US" sz="1400" b="1" spc="-150" dirty="0">
                <a:latin typeface="+mj-ea"/>
              </a:rPr>
              <a:t>포트 번호 </a:t>
            </a:r>
            <a:r>
              <a:rPr lang="en-US" altLang="ko-KR" sz="1400" b="1" spc="-150" dirty="0">
                <a:latin typeface="+mj-ea"/>
              </a:rPr>
              <a:t>:  443</a:t>
            </a:r>
          </a:p>
        </p:txBody>
      </p:sp>
    </p:spTree>
    <p:extLst>
      <p:ext uri="{BB962C8B-B14F-4D97-AF65-F5344CB8AC3E}">
        <p14:creationId xmlns:p14="http://schemas.microsoft.com/office/powerpoint/2010/main" val="3124070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36096" y="27168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>
                <a:solidFill>
                  <a:schemeClr val="bg1"/>
                </a:solidFill>
              </a:rPr>
              <a:t>순천향대학교 컴퓨터공학과 </a:t>
            </a:r>
            <a:r>
              <a:rPr lang="en-US" altLang="ko-KR" sz="1200" b="1" dirty="0">
                <a:solidFill>
                  <a:schemeClr val="bg1"/>
                </a:solidFill>
              </a:rPr>
              <a:t>20184102 </a:t>
            </a:r>
            <a:r>
              <a:rPr lang="ko-KR" altLang="en-US" sz="1200" b="1" dirty="0">
                <a:solidFill>
                  <a:schemeClr val="bg1"/>
                </a:solidFill>
              </a:rPr>
              <a:t>신주용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3CF527-D019-D081-79DE-B893B94677AC}"/>
              </a:ext>
            </a:extLst>
          </p:cNvPr>
          <p:cNvSpPr/>
          <p:nvPr/>
        </p:nvSpPr>
        <p:spPr>
          <a:xfrm>
            <a:off x="219463" y="260648"/>
            <a:ext cx="22172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웹 사이트 방문 </a:t>
            </a:r>
            <a:r>
              <a:rPr lang="en-US" altLang="ko-KR" sz="1200" b="1" dirty="0">
                <a:solidFill>
                  <a:schemeClr val="bg1"/>
                </a:solidFill>
              </a:rPr>
              <a:t>/ </a:t>
            </a:r>
            <a:r>
              <a:rPr lang="ko-KR" altLang="en-US" sz="1200" b="1" dirty="0">
                <a:solidFill>
                  <a:schemeClr val="bg1"/>
                </a:solidFill>
              </a:rPr>
              <a:t>파일 업로드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361752-C0D3-C6CD-D10F-0DD29EC28A15}"/>
              </a:ext>
            </a:extLst>
          </p:cNvPr>
          <p:cNvSpPr txBox="1"/>
          <p:nvPr/>
        </p:nvSpPr>
        <p:spPr>
          <a:xfrm>
            <a:off x="251520" y="683404"/>
            <a:ext cx="88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Q2: TCP SYN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세그먼트의 순서번호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?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세그먼트 내의 무엇이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SYN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세그먼트임을 표시하는가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1471AA-EF9C-8162-C46A-084A59E77A13}"/>
              </a:ext>
            </a:extLst>
          </p:cNvPr>
          <p:cNvSpPr txBox="1"/>
          <p:nvPr/>
        </p:nvSpPr>
        <p:spPr>
          <a:xfrm>
            <a:off x="1066452" y="1144772"/>
            <a:ext cx="7614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lang="ko-KR" altLang="en-US" sz="1600" b="1" spc="-150" dirty="0">
                <a:latin typeface="+mj-ea"/>
              </a:rPr>
              <a:t>순서번호는 </a:t>
            </a:r>
            <a:r>
              <a:rPr lang="en-US" altLang="ko-KR" sz="1600" b="1" spc="-150" dirty="0">
                <a:latin typeface="+mj-ea"/>
              </a:rPr>
              <a:t>0(</a:t>
            </a:r>
            <a:r>
              <a:rPr lang="ko-KR" altLang="en-US" sz="1600" b="1" spc="-150" dirty="0">
                <a:latin typeface="+mj-ea"/>
              </a:rPr>
              <a:t>실제 </a:t>
            </a:r>
            <a:r>
              <a:rPr lang="en-US" altLang="ko-KR" sz="1600" b="1" spc="-150" dirty="0">
                <a:latin typeface="+mj-ea"/>
              </a:rPr>
              <a:t>2017962044)</a:t>
            </a:r>
            <a:r>
              <a:rPr lang="ko-KR" altLang="en-US" sz="1600" b="1" spc="-150" dirty="0">
                <a:latin typeface="+mj-ea"/>
              </a:rPr>
              <a:t>번입니다</a:t>
            </a:r>
            <a:r>
              <a:rPr lang="en-US" altLang="ko-KR" sz="1600" b="1" spc="-150" dirty="0">
                <a:latin typeface="+mj-ea"/>
              </a:rPr>
              <a:t>. Syn</a:t>
            </a:r>
            <a:r>
              <a:rPr lang="ko-KR" altLang="en-US" sz="1600" b="1" spc="-150" dirty="0">
                <a:latin typeface="+mj-ea"/>
              </a:rPr>
              <a:t>세그먼트의 여부는 </a:t>
            </a:r>
            <a:r>
              <a:rPr lang="en-US" altLang="ko-KR" sz="1600" b="1" spc="-150" dirty="0">
                <a:latin typeface="+mj-ea"/>
              </a:rPr>
              <a:t>TCP</a:t>
            </a:r>
            <a:r>
              <a:rPr lang="ko-KR" altLang="en-US" sz="1600" b="1" spc="-150" dirty="0">
                <a:latin typeface="+mj-ea"/>
              </a:rPr>
              <a:t>의 헤더에서 </a:t>
            </a:r>
            <a:r>
              <a:rPr lang="en-US" altLang="ko-KR" sz="1600" b="1" spc="-150" dirty="0">
                <a:latin typeface="+mj-ea"/>
              </a:rPr>
              <a:t>Syn </a:t>
            </a:r>
            <a:r>
              <a:rPr lang="ko-KR" altLang="en-US" sz="1600" b="1" spc="-150" dirty="0">
                <a:latin typeface="+mj-ea"/>
              </a:rPr>
              <a:t>플래그로 확인합니다</a:t>
            </a:r>
            <a:r>
              <a:rPr lang="en-US" altLang="ko-KR" sz="1600" b="1" spc="-150" dirty="0">
                <a:latin typeface="+mj-ea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6BD84D0-EA73-93AE-ED98-667ABA0F6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797200"/>
            <a:ext cx="7537410" cy="444011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32EA53-25BC-94E0-F717-A013150D888E}"/>
              </a:ext>
            </a:extLst>
          </p:cNvPr>
          <p:cNvSpPr/>
          <p:nvPr/>
        </p:nvSpPr>
        <p:spPr>
          <a:xfrm>
            <a:off x="1320224" y="5997944"/>
            <a:ext cx="2051930" cy="23936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9A60BCB-96D3-3379-3F6E-1F70FC35F913}"/>
              </a:ext>
            </a:extLst>
          </p:cNvPr>
          <p:cNvSpPr/>
          <p:nvPr/>
        </p:nvSpPr>
        <p:spPr>
          <a:xfrm>
            <a:off x="1066453" y="3040512"/>
            <a:ext cx="1563030" cy="23936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677C8C-BD3C-62D5-965E-2341D2B3411B}"/>
              </a:ext>
            </a:extLst>
          </p:cNvPr>
          <p:cNvSpPr/>
          <p:nvPr/>
        </p:nvSpPr>
        <p:spPr>
          <a:xfrm>
            <a:off x="1066452" y="3255429"/>
            <a:ext cx="2713459" cy="23936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95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36096" y="27168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>
                <a:solidFill>
                  <a:schemeClr val="bg1"/>
                </a:solidFill>
              </a:rPr>
              <a:t>순천향대학교 컴퓨터공학과 </a:t>
            </a:r>
            <a:r>
              <a:rPr lang="en-US" altLang="ko-KR" sz="1200" b="1" dirty="0">
                <a:solidFill>
                  <a:schemeClr val="bg1"/>
                </a:solidFill>
              </a:rPr>
              <a:t>20184102 </a:t>
            </a:r>
            <a:r>
              <a:rPr lang="ko-KR" altLang="en-US" sz="1200" b="1" dirty="0">
                <a:solidFill>
                  <a:schemeClr val="bg1"/>
                </a:solidFill>
              </a:rPr>
              <a:t>신주용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3CF527-D019-D081-79DE-B893B94677AC}"/>
              </a:ext>
            </a:extLst>
          </p:cNvPr>
          <p:cNvSpPr/>
          <p:nvPr/>
        </p:nvSpPr>
        <p:spPr>
          <a:xfrm>
            <a:off x="219463" y="260648"/>
            <a:ext cx="22172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웹 사이트 방문 </a:t>
            </a:r>
            <a:r>
              <a:rPr lang="en-US" altLang="ko-KR" sz="1200" b="1" dirty="0">
                <a:solidFill>
                  <a:schemeClr val="bg1"/>
                </a:solidFill>
              </a:rPr>
              <a:t>/ </a:t>
            </a:r>
            <a:r>
              <a:rPr lang="ko-KR" altLang="en-US" sz="1200" b="1" dirty="0">
                <a:solidFill>
                  <a:schemeClr val="bg1"/>
                </a:solidFill>
              </a:rPr>
              <a:t>파일 업로드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361752-C0D3-C6CD-D10F-0DD29EC28A15}"/>
              </a:ext>
            </a:extLst>
          </p:cNvPr>
          <p:cNvSpPr txBox="1"/>
          <p:nvPr/>
        </p:nvSpPr>
        <p:spPr>
          <a:xfrm>
            <a:off x="251520" y="683404"/>
            <a:ext cx="864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Q3: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서버가 응답한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SYNACK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세그먼트의 순서번호는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? 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이 세그먼트의 확인 응답번호 값과 서버가 이 값을 어떻게 결정하는가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? 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세그먼트 내의 무엇이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SYNACK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세그먼트 임을 표시하는가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1471AA-EF9C-8162-C46A-084A59E77A13}"/>
              </a:ext>
            </a:extLst>
          </p:cNvPr>
          <p:cNvSpPr txBox="1"/>
          <p:nvPr/>
        </p:nvSpPr>
        <p:spPr>
          <a:xfrm>
            <a:off x="1043608" y="1669450"/>
            <a:ext cx="75221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sz="1600" b="1" spc="-150" dirty="0">
                <a:latin typeface="+mj-ea"/>
              </a:rPr>
              <a:t>순서번호는 </a:t>
            </a:r>
            <a:r>
              <a:rPr lang="en-US" altLang="ko-KR" sz="1600" b="1" spc="-150" dirty="0">
                <a:latin typeface="+mj-ea"/>
              </a:rPr>
              <a:t>0(1986521418)</a:t>
            </a:r>
            <a:r>
              <a:rPr lang="ko-KR" altLang="en-US" sz="1600" b="1" spc="-150" dirty="0">
                <a:latin typeface="+mj-ea"/>
              </a:rPr>
              <a:t>입니다</a:t>
            </a:r>
            <a:r>
              <a:rPr lang="en-US" altLang="ko-KR" sz="1600" b="1" spc="-150" dirty="0">
                <a:latin typeface="+mj-ea"/>
              </a:rPr>
              <a:t>.                                                                             ACK</a:t>
            </a:r>
            <a:r>
              <a:rPr lang="ko-KR" altLang="en-US" sz="1600" b="1" spc="-150" dirty="0">
                <a:latin typeface="+mj-ea"/>
              </a:rPr>
              <a:t>번호는 </a:t>
            </a:r>
            <a:r>
              <a:rPr lang="en-US" altLang="ko-KR" sz="1600" b="1" spc="-150" dirty="0">
                <a:latin typeface="+mj-ea"/>
              </a:rPr>
              <a:t>1(2017962045, </a:t>
            </a:r>
            <a:r>
              <a:rPr lang="ko-KR" altLang="en-US" sz="1600" b="1" spc="-150" dirty="0">
                <a:latin typeface="+mj-ea"/>
              </a:rPr>
              <a:t>요청 </a:t>
            </a:r>
            <a:r>
              <a:rPr lang="en-US" altLang="ko-KR" sz="1600" b="1" spc="-150" dirty="0">
                <a:latin typeface="+mj-ea"/>
              </a:rPr>
              <a:t>+ 1)</a:t>
            </a:r>
            <a:r>
              <a:rPr lang="ko-KR" altLang="en-US" sz="1600" b="1" spc="-150" dirty="0">
                <a:latin typeface="+mj-ea"/>
              </a:rPr>
              <a:t>번이고</a:t>
            </a:r>
            <a:r>
              <a:rPr lang="en-US" altLang="ko-KR" sz="1600" b="1" spc="-150" dirty="0">
                <a:latin typeface="+mj-ea"/>
              </a:rPr>
              <a:t>, </a:t>
            </a:r>
            <a:r>
              <a:rPr lang="ko-KR" altLang="en-US" sz="1600" b="1" spc="-150" dirty="0">
                <a:latin typeface="+mj-ea"/>
              </a:rPr>
              <a:t>클라이언트의 </a:t>
            </a:r>
            <a:r>
              <a:rPr lang="en-US" altLang="ko-KR" sz="1600" b="1" spc="-150" dirty="0">
                <a:latin typeface="+mj-ea"/>
              </a:rPr>
              <a:t>Next Sequence Number</a:t>
            </a:r>
            <a:r>
              <a:rPr lang="ko-KR" altLang="en-US" sz="1600" b="1" spc="-150" dirty="0">
                <a:latin typeface="+mj-ea"/>
              </a:rPr>
              <a:t>가 </a:t>
            </a:r>
            <a:r>
              <a:rPr lang="en-US" altLang="ko-KR" sz="1600" b="1" spc="-150" dirty="0">
                <a:latin typeface="+mj-ea"/>
              </a:rPr>
              <a:t>1</a:t>
            </a:r>
            <a:r>
              <a:rPr lang="ko-KR" altLang="en-US" sz="1600" b="1" spc="-150" dirty="0">
                <a:latin typeface="+mj-ea"/>
              </a:rPr>
              <a:t>이었으므로</a:t>
            </a:r>
            <a:r>
              <a:rPr lang="en-US" altLang="ko-KR" sz="1600" b="1" spc="-150" dirty="0">
                <a:latin typeface="+mj-ea"/>
              </a:rPr>
              <a:t>, 1</a:t>
            </a:r>
            <a:r>
              <a:rPr lang="ko-KR" altLang="en-US" sz="1600" b="1" spc="-150" dirty="0">
                <a:latin typeface="+mj-ea"/>
              </a:rPr>
              <a:t>로 결정됩니다</a:t>
            </a:r>
            <a:r>
              <a:rPr lang="en-US" altLang="ko-KR" sz="1600" b="1" spc="-150" dirty="0">
                <a:latin typeface="+mj-ea"/>
              </a:rPr>
              <a:t>.</a:t>
            </a: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b="1" spc="-150" dirty="0">
                <a:latin typeface="+mj-ea"/>
              </a:rPr>
              <a:t>      </a:t>
            </a:r>
            <a:r>
              <a:rPr lang="ko-KR" altLang="en-US" sz="1600" b="1" spc="-150" dirty="0">
                <a:latin typeface="+mj-ea"/>
              </a:rPr>
              <a:t>세그먼트 내의  플래그에서 </a:t>
            </a:r>
            <a:r>
              <a:rPr lang="en-US" altLang="ko-KR" sz="1600" b="1" spc="-150" dirty="0">
                <a:latin typeface="+mj-ea"/>
              </a:rPr>
              <a:t>Ack</a:t>
            </a:r>
            <a:r>
              <a:rPr lang="ko-KR" altLang="en-US" sz="1600" b="1" spc="-150" dirty="0">
                <a:latin typeface="+mj-ea"/>
              </a:rPr>
              <a:t>와 </a:t>
            </a:r>
            <a:r>
              <a:rPr lang="en-US" altLang="ko-KR" sz="1600" b="1" spc="-150" dirty="0">
                <a:latin typeface="+mj-ea"/>
              </a:rPr>
              <a:t>Syn</a:t>
            </a:r>
            <a:r>
              <a:rPr lang="ko-KR" altLang="en-US" sz="1600" b="1" spc="-150" dirty="0">
                <a:latin typeface="+mj-ea"/>
              </a:rPr>
              <a:t>이 </a:t>
            </a:r>
            <a:r>
              <a:rPr lang="en-US" altLang="ko-KR" sz="1600" b="1" spc="-150" dirty="0">
                <a:latin typeface="+mj-ea"/>
              </a:rPr>
              <a:t>Set</a:t>
            </a:r>
            <a:r>
              <a:rPr lang="ko-KR" altLang="en-US" sz="1600" b="1" spc="-150" dirty="0">
                <a:latin typeface="+mj-ea"/>
              </a:rPr>
              <a:t>되었으므로 이는 </a:t>
            </a:r>
            <a:r>
              <a:rPr lang="en-US" altLang="ko-KR" sz="1600" b="1" spc="-150" dirty="0">
                <a:latin typeface="+mj-ea"/>
              </a:rPr>
              <a:t>SYNACK </a:t>
            </a:r>
            <a:r>
              <a:rPr lang="ko-KR" altLang="en-US" sz="1600" b="1" spc="-150" dirty="0">
                <a:latin typeface="+mj-ea"/>
              </a:rPr>
              <a:t>세그먼트입니다</a:t>
            </a:r>
            <a:r>
              <a:rPr lang="en-US" altLang="ko-KR" sz="1600" b="1" spc="-150" dirty="0">
                <a:latin typeface="+mj-ea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65335D-30F5-445A-B57D-C9CECF6A2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078" y="2924944"/>
            <a:ext cx="6033843" cy="345899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B21F3DB-8875-E27B-808D-EB2AAADDA398}"/>
              </a:ext>
            </a:extLst>
          </p:cNvPr>
          <p:cNvSpPr/>
          <p:nvPr/>
        </p:nvSpPr>
        <p:spPr>
          <a:xfrm>
            <a:off x="1784585" y="3882682"/>
            <a:ext cx="1272495" cy="194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E692882-293B-E386-C9AA-CBF716BC6F0F}"/>
              </a:ext>
            </a:extLst>
          </p:cNvPr>
          <p:cNvSpPr/>
          <p:nvPr/>
        </p:nvSpPr>
        <p:spPr>
          <a:xfrm>
            <a:off x="1806325" y="4334336"/>
            <a:ext cx="1651833" cy="194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0F6865-2003-1A4E-4B3F-42805EEEFEA4}"/>
              </a:ext>
            </a:extLst>
          </p:cNvPr>
          <p:cNvSpPr/>
          <p:nvPr/>
        </p:nvSpPr>
        <p:spPr>
          <a:xfrm>
            <a:off x="2007721" y="6199285"/>
            <a:ext cx="1651833" cy="194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E7CB34-8A52-8BB2-47D8-C227211A0B69}"/>
              </a:ext>
            </a:extLst>
          </p:cNvPr>
          <p:cNvSpPr/>
          <p:nvPr/>
        </p:nvSpPr>
        <p:spPr>
          <a:xfrm>
            <a:off x="1931073" y="5747630"/>
            <a:ext cx="2406434" cy="18175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DE5E9D-C901-64BC-A1F6-4CB54510A05B}"/>
              </a:ext>
            </a:extLst>
          </p:cNvPr>
          <p:cNvSpPr/>
          <p:nvPr/>
        </p:nvSpPr>
        <p:spPr>
          <a:xfrm>
            <a:off x="1794511" y="4500322"/>
            <a:ext cx="2614268" cy="194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454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9463" y="598191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36096" y="27168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>
                <a:solidFill>
                  <a:schemeClr val="bg1"/>
                </a:solidFill>
              </a:rPr>
              <a:t>순천향대학교 컴퓨터공학과 </a:t>
            </a:r>
            <a:r>
              <a:rPr lang="en-US" altLang="ko-KR" sz="1200" b="1" dirty="0">
                <a:solidFill>
                  <a:schemeClr val="bg1"/>
                </a:solidFill>
              </a:rPr>
              <a:t>20184102 </a:t>
            </a:r>
            <a:r>
              <a:rPr lang="ko-KR" altLang="en-US" sz="1200" b="1" dirty="0">
                <a:solidFill>
                  <a:schemeClr val="bg1"/>
                </a:solidFill>
              </a:rPr>
              <a:t>신주용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3CF527-D019-D081-79DE-B893B94677AC}"/>
              </a:ext>
            </a:extLst>
          </p:cNvPr>
          <p:cNvSpPr/>
          <p:nvPr/>
        </p:nvSpPr>
        <p:spPr>
          <a:xfrm>
            <a:off x="219463" y="260648"/>
            <a:ext cx="22172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웹 사이트 방문 </a:t>
            </a:r>
            <a:r>
              <a:rPr lang="en-US" altLang="ko-KR" sz="1200" b="1" dirty="0">
                <a:solidFill>
                  <a:schemeClr val="bg1"/>
                </a:solidFill>
              </a:rPr>
              <a:t>/ </a:t>
            </a:r>
            <a:r>
              <a:rPr lang="ko-KR" altLang="en-US" sz="1200" b="1" dirty="0">
                <a:solidFill>
                  <a:schemeClr val="bg1"/>
                </a:solidFill>
              </a:rPr>
              <a:t>파일 업로드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361752-C0D3-C6CD-D10F-0DD29EC28A15}"/>
              </a:ext>
            </a:extLst>
          </p:cNvPr>
          <p:cNvSpPr txBox="1"/>
          <p:nvPr/>
        </p:nvSpPr>
        <p:spPr>
          <a:xfrm>
            <a:off x="251520" y="683404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Q4: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파일을 업로드하는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HTTP POST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명령을 갖는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TCP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세그먼트의 순서번호는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1471AA-EF9C-8162-C46A-084A59E77A13}"/>
              </a:ext>
            </a:extLst>
          </p:cNvPr>
          <p:cNvSpPr txBox="1"/>
          <p:nvPr/>
        </p:nvSpPr>
        <p:spPr>
          <a:xfrm>
            <a:off x="1043608" y="1332346"/>
            <a:ext cx="7522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en-US" altLang="ko-KR" sz="1600" b="1" spc="-150" dirty="0">
                <a:latin typeface="+mj-ea"/>
              </a:rPr>
              <a:t>644(</a:t>
            </a:r>
            <a:r>
              <a:rPr lang="ko-KR" altLang="en-US" sz="1600" b="1" spc="-150" dirty="0">
                <a:latin typeface="+mj-ea"/>
              </a:rPr>
              <a:t>실제 </a:t>
            </a:r>
            <a:r>
              <a:rPr lang="en-US" altLang="ko-KR" sz="1600" b="1" spc="-150" dirty="0">
                <a:latin typeface="+mj-ea"/>
              </a:rPr>
              <a:t>2017962688)</a:t>
            </a:r>
            <a:r>
              <a:rPr lang="ko-KR" altLang="en-US" sz="1600" b="1" spc="-150" dirty="0">
                <a:latin typeface="+mj-ea"/>
              </a:rPr>
              <a:t>번입니다</a:t>
            </a:r>
            <a:r>
              <a:rPr lang="en-US" altLang="ko-KR" sz="1600" b="1" spc="-150" dirty="0">
                <a:latin typeface="+mj-ea"/>
              </a:rPr>
              <a:t>. </a:t>
            </a:r>
            <a:r>
              <a:rPr lang="ko-KR" altLang="en-US" sz="1600" b="1" spc="-150" dirty="0">
                <a:latin typeface="+mj-ea"/>
              </a:rPr>
              <a:t>이 패킷의 응답번호인 </a:t>
            </a:r>
            <a:r>
              <a:rPr lang="en-US" altLang="ko-KR" sz="1600" b="1" spc="-150" dirty="0">
                <a:latin typeface="+mj-ea"/>
              </a:rPr>
              <a:t>4729</a:t>
            </a:r>
            <a:r>
              <a:rPr lang="ko-KR" altLang="en-US" sz="1600" b="1" spc="-150" dirty="0">
                <a:latin typeface="+mj-ea"/>
              </a:rPr>
              <a:t>인 순서번호를 갖는 패킷들이 </a:t>
            </a:r>
            <a:r>
              <a:rPr lang="en-US" altLang="ko-KR" sz="1600" b="1" spc="-150" dirty="0">
                <a:latin typeface="+mj-ea"/>
              </a:rPr>
              <a:t>5894</a:t>
            </a:r>
            <a:r>
              <a:rPr lang="ko-KR" altLang="en-US" sz="1600" b="1" spc="-150" dirty="0">
                <a:latin typeface="+mj-ea"/>
              </a:rPr>
              <a:t>의 크기로 반복적인 전송을 가지는 것을 알 수 있습니다</a:t>
            </a:r>
            <a:r>
              <a:rPr lang="en-US" altLang="ko-KR" sz="1600" b="1" spc="-150" dirty="0">
                <a:latin typeface="+mj-ea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187FFC9-F95E-5032-83E3-2F2FCFA05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860" y="1986041"/>
            <a:ext cx="7522166" cy="251549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B3D1CA6-4BB1-B54D-DEEC-79FC54A1A227}"/>
              </a:ext>
            </a:extLst>
          </p:cNvPr>
          <p:cNvSpPr txBox="1"/>
          <p:nvPr/>
        </p:nvSpPr>
        <p:spPr>
          <a:xfrm>
            <a:off x="746803" y="4586555"/>
            <a:ext cx="7522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600" b="1" spc="-150" dirty="0">
                <a:latin typeface="+mj-ea"/>
              </a:rPr>
              <a:t>약 </a:t>
            </a:r>
            <a:r>
              <a:rPr lang="en-US" altLang="ko-KR" sz="1600" b="1" spc="-150" dirty="0">
                <a:latin typeface="+mj-ea"/>
              </a:rPr>
              <a:t>6</a:t>
            </a:r>
            <a:r>
              <a:rPr lang="ko-KR" altLang="en-US" sz="1600" b="1" spc="-150" dirty="0" err="1">
                <a:latin typeface="+mj-ea"/>
              </a:rPr>
              <a:t>천번</a:t>
            </a:r>
            <a:r>
              <a:rPr lang="ko-KR" altLang="en-US" sz="1600" b="1" spc="-150" dirty="0">
                <a:latin typeface="+mj-ea"/>
              </a:rPr>
              <a:t> 프레임까지 모두 </a:t>
            </a:r>
            <a:r>
              <a:rPr lang="en-US" altLang="ko-KR" sz="1600" b="1" spc="-150" dirty="0">
                <a:latin typeface="+mj-ea"/>
              </a:rPr>
              <a:t>4729</a:t>
            </a:r>
            <a:r>
              <a:rPr lang="ko-KR" altLang="en-US" sz="1600" b="1" spc="-150" dirty="0">
                <a:latin typeface="+mj-ea"/>
              </a:rPr>
              <a:t>의 응답 패킷인 것을 알 수 있습니다</a:t>
            </a:r>
            <a:r>
              <a:rPr lang="en-US" altLang="ko-KR" sz="1600" b="1" spc="-150" dirty="0">
                <a:latin typeface="+mj-ea"/>
              </a:rPr>
              <a:t>.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3C61D06-FA18-B7D4-4D42-3AF3571E91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096" y="4997388"/>
            <a:ext cx="8293694" cy="11772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808C182-B219-5647-F859-8D6972B9C7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975" y="2017183"/>
            <a:ext cx="3585010" cy="63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686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7111" y="62757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36096" y="27168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>
                <a:solidFill>
                  <a:schemeClr val="bg1"/>
                </a:solidFill>
              </a:rPr>
              <a:t>순천향대학교 컴퓨터공학과 </a:t>
            </a:r>
            <a:r>
              <a:rPr lang="en-US" altLang="ko-KR" sz="1200" b="1" dirty="0">
                <a:solidFill>
                  <a:schemeClr val="bg1"/>
                </a:solidFill>
              </a:rPr>
              <a:t>20184102 </a:t>
            </a:r>
            <a:r>
              <a:rPr lang="ko-KR" altLang="en-US" sz="1200" b="1" dirty="0">
                <a:solidFill>
                  <a:schemeClr val="bg1"/>
                </a:solidFill>
              </a:rPr>
              <a:t>신주용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3CF527-D019-D081-79DE-B893B94677AC}"/>
              </a:ext>
            </a:extLst>
          </p:cNvPr>
          <p:cNvSpPr/>
          <p:nvPr/>
        </p:nvSpPr>
        <p:spPr>
          <a:xfrm>
            <a:off x="219463" y="260648"/>
            <a:ext cx="22172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웹 사이트 방문 </a:t>
            </a:r>
            <a:r>
              <a:rPr lang="en-US" altLang="ko-KR" sz="1200" b="1" dirty="0">
                <a:solidFill>
                  <a:schemeClr val="bg1"/>
                </a:solidFill>
              </a:rPr>
              <a:t>/ </a:t>
            </a:r>
            <a:r>
              <a:rPr lang="ko-KR" altLang="en-US" sz="1200" b="1" dirty="0">
                <a:solidFill>
                  <a:schemeClr val="bg1"/>
                </a:solidFill>
              </a:rPr>
              <a:t>파일 업로드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361752-C0D3-C6CD-D10F-0DD29EC28A15}"/>
              </a:ext>
            </a:extLst>
          </p:cNvPr>
          <p:cNvSpPr txBox="1"/>
          <p:nvPr/>
        </p:nvSpPr>
        <p:spPr>
          <a:xfrm>
            <a:off x="251520" y="683404"/>
            <a:ext cx="864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Q5: HTTP POST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를 갖는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TCP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세그먼트를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TCP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연결 첫 번째 세그먼트로 간주하고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,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이 첫 세그먼트부터 처음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6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개의 세그먼트의 순서번호는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(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클라이언트에서 서버로 </a:t>
            </a:r>
            <a:r>
              <a:rPr lang="ko-KR" altLang="en-US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업로드되는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6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개의 세그먼트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)?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각 세그먼트가 전송된 시간은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?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각 세그먼트의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ACK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응답 시간은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?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0AF71F2-BC6F-63D9-060A-0DF8A3C17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924944"/>
            <a:ext cx="4667901" cy="6192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2D4ACA5-C91F-9920-20ED-6763D7422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3645024"/>
            <a:ext cx="4725059" cy="6763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EC38C06-79FE-5D93-6A8B-0FF8A7B374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059" y="4446920"/>
            <a:ext cx="4725059" cy="63826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5777F42-93D5-8B03-E059-2FBBE3E3E1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468" y="5157474"/>
            <a:ext cx="4629796" cy="64779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DDB6E7E-1C9C-0C98-A6F8-506CE6A719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332" y="5934712"/>
            <a:ext cx="4563112" cy="59063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63220EE1-068A-B283-D6EC-6C773D7BD1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63727" y="3163444"/>
            <a:ext cx="1438476" cy="219106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E77909ED-FF76-BBFB-EB48-8E2CE8CC5B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8093" y="3904226"/>
            <a:ext cx="1419423" cy="20005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982D5065-E114-10AA-5725-4C015CD44DB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63727" y="4701984"/>
            <a:ext cx="1448002" cy="20005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FD02B5BB-1281-828E-8E78-A58E5CACFE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82780" y="5460009"/>
            <a:ext cx="1428949" cy="209579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6CA9DCDB-4E1E-A376-D1C2-623F7C8E7E1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92095" y="6203905"/>
            <a:ext cx="1409897" cy="219106"/>
          </a:xfrm>
          <a:prstGeom prst="rect">
            <a:avLst/>
          </a:prstGeom>
        </p:spPr>
      </p:pic>
      <p:graphicFrame>
        <p:nvGraphicFramePr>
          <p:cNvPr id="50" name="표 50">
            <a:extLst>
              <a:ext uri="{FF2B5EF4-FFF2-40B4-BE49-F238E27FC236}">
                <a16:creationId xmlns:a16="http://schemas.microsoft.com/office/drawing/2014/main" id="{A27D1E98-1440-2439-BED7-CE784E6FB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194080"/>
              </p:ext>
            </p:extLst>
          </p:nvPr>
        </p:nvGraphicFramePr>
        <p:xfrm>
          <a:off x="307421" y="1666895"/>
          <a:ext cx="8435595" cy="48484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24143">
                  <a:extLst>
                    <a:ext uri="{9D8B030D-6E8A-4147-A177-3AD203B41FA5}">
                      <a16:colId xmlns:a16="http://schemas.microsoft.com/office/drawing/2014/main" val="3979535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1371329838"/>
                    </a:ext>
                  </a:extLst>
                </a:gridCol>
                <a:gridCol w="1855268">
                  <a:extLst>
                    <a:ext uri="{9D8B030D-6E8A-4147-A177-3AD203B41FA5}">
                      <a16:colId xmlns:a16="http://schemas.microsoft.com/office/drawing/2014/main" val="1085170969"/>
                    </a:ext>
                  </a:extLst>
                </a:gridCol>
              </a:tblGrid>
              <a:tr h="4670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spc="-150" dirty="0">
                          <a:latin typeface="+mj-ea"/>
                        </a:rPr>
                        <a:t>순서 번호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spc="-150" dirty="0">
                          <a:latin typeface="+mj-ea"/>
                        </a:rPr>
                        <a:t>전송된 시간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spc="-150" dirty="0">
                          <a:latin typeface="+mj-ea"/>
                        </a:rPr>
                        <a:t>응답 시간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7180891"/>
                  </a:ext>
                </a:extLst>
              </a:tr>
              <a:tr h="73024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0096753"/>
                  </a:ext>
                </a:extLst>
              </a:tr>
              <a:tr h="73024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0545530"/>
                  </a:ext>
                </a:extLst>
              </a:tr>
              <a:tr h="73024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9156981"/>
                  </a:ext>
                </a:extLst>
              </a:tr>
              <a:tr h="73024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6160160"/>
                  </a:ext>
                </a:extLst>
              </a:tr>
              <a:tr h="73024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385970"/>
                  </a:ext>
                </a:extLst>
              </a:tr>
              <a:tr h="73024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758569"/>
                  </a:ext>
                </a:extLst>
              </a:tr>
            </a:tbl>
          </a:graphicData>
        </a:graphic>
      </p:graphicFrame>
      <p:pic>
        <p:nvPicPr>
          <p:cNvPr id="52" name="그림 51">
            <a:extLst>
              <a:ext uri="{FF2B5EF4-FFF2-40B4-BE49-F238E27FC236}">
                <a16:creationId xmlns:a16="http://schemas.microsoft.com/office/drawing/2014/main" id="{C275ED7B-5FC1-4512-040E-BF44A086CD2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70037" y="3190126"/>
            <a:ext cx="1438476" cy="161948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5739A0BF-5532-D0FF-E030-6AC7AB0413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68988" y="3886968"/>
            <a:ext cx="1409897" cy="161948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380C5020-DD02-5151-37A9-B99946EFE03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68987" y="4666385"/>
            <a:ext cx="1409897" cy="1810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A5F7083A-EA67-F8EC-A5BD-2DE3DBDC2DF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074912" y="5438319"/>
            <a:ext cx="1457528" cy="219106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0B62CFA5-A395-1662-7061-83165086D72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079563" y="6220415"/>
            <a:ext cx="1419423" cy="15242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13B6FBB-D734-D4E8-1428-0804ED01E3A9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b="45063"/>
          <a:stretch/>
        </p:blipFill>
        <p:spPr>
          <a:xfrm>
            <a:off x="307420" y="2179213"/>
            <a:ext cx="4603023" cy="4447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64FFC7F-1599-1317-FAA8-B31CD6F6ED79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18892" t="5555" r="-9297"/>
          <a:stretch/>
        </p:blipFill>
        <p:spPr>
          <a:xfrm>
            <a:off x="5276786" y="2339721"/>
            <a:ext cx="1662175" cy="16194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C2D19E9-9D11-3A8E-81CC-E1B2DCDACCA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030882" y="2316565"/>
            <a:ext cx="1448002" cy="1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699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36096" y="27168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>
                <a:solidFill>
                  <a:schemeClr val="bg1"/>
                </a:solidFill>
              </a:rPr>
              <a:t>순천향대학교 컴퓨터공학과 </a:t>
            </a:r>
            <a:r>
              <a:rPr lang="en-US" altLang="ko-KR" sz="1200" b="1" dirty="0">
                <a:solidFill>
                  <a:schemeClr val="bg1"/>
                </a:solidFill>
              </a:rPr>
              <a:t>20184102 </a:t>
            </a:r>
            <a:r>
              <a:rPr lang="ko-KR" altLang="en-US" sz="1200" b="1" dirty="0">
                <a:solidFill>
                  <a:schemeClr val="bg1"/>
                </a:solidFill>
              </a:rPr>
              <a:t>신주용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3CF527-D019-D081-79DE-B893B94677AC}"/>
              </a:ext>
            </a:extLst>
          </p:cNvPr>
          <p:cNvSpPr/>
          <p:nvPr/>
        </p:nvSpPr>
        <p:spPr>
          <a:xfrm>
            <a:off x="219463" y="260648"/>
            <a:ext cx="22172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웹 사이트 방문 </a:t>
            </a:r>
            <a:r>
              <a:rPr lang="en-US" altLang="ko-KR" sz="1200" b="1" dirty="0">
                <a:solidFill>
                  <a:schemeClr val="bg1"/>
                </a:solidFill>
              </a:rPr>
              <a:t>/ </a:t>
            </a:r>
            <a:r>
              <a:rPr lang="ko-KR" altLang="en-US" sz="1200" b="1" dirty="0">
                <a:solidFill>
                  <a:schemeClr val="bg1"/>
                </a:solidFill>
              </a:rPr>
              <a:t>파일 업로드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361752-C0D3-C6CD-D10F-0DD29EC28A15}"/>
              </a:ext>
            </a:extLst>
          </p:cNvPr>
          <p:cNvSpPr txBox="1"/>
          <p:nvPr/>
        </p:nvSpPr>
        <p:spPr>
          <a:xfrm>
            <a:off x="251520" y="683404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Q6: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처음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6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개 세그먼트를 보낸 시간과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ACK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응답 시간의 차를 계산한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RTT(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왕복시간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)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은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?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3220EE1-068A-B283-D6EC-6C773D7BD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697" y="2647966"/>
            <a:ext cx="1438476" cy="219106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E77909ED-FF76-BBFB-EB48-8E2CE8CC5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3063" y="3388748"/>
            <a:ext cx="1419423" cy="20005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982D5065-E114-10AA-5725-4C015CD44D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8697" y="4186506"/>
            <a:ext cx="1448002" cy="20005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FD02B5BB-1281-828E-8E78-A58E5CACFE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7750" y="4944531"/>
            <a:ext cx="1428949" cy="209579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6CA9DCDB-4E1E-A376-D1C2-623F7C8E7E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7065" y="5688427"/>
            <a:ext cx="1409897" cy="219106"/>
          </a:xfrm>
          <a:prstGeom prst="rect">
            <a:avLst/>
          </a:prstGeom>
        </p:spPr>
      </p:pic>
      <p:graphicFrame>
        <p:nvGraphicFramePr>
          <p:cNvPr id="50" name="표 50">
            <a:extLst>
              <a:ext uri="{FF2B5EF4-FFF2-40B4-BE49-F238E27FC236}">
                <a16:creationId xmlns:a16="http://schemas.microsoft.com/office/drawing/2014/main" id="{A27D1E98-1440-2439-BED7-CE784E6FB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460154"/>
              </p:ext>
            </p:extLst>
          </p:nvPr>
        </p:nvGraphicFramePr>
        <p:xfrm>
          <a:off x="1795787" y="1308989"/>
          <a:ext cx="5552426" cy="48656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3492">
                  <a:extLst>
                    <a:ext uri="{9D8B030D-6E8A-4147-A177-3AD203B41FA5}">
                      <a16:colId xmlns:a16="http://schemas.microsoft.com/office/drawing/2014/main" val="1371329838"/>
                    </a:ext>
                  </a:extLst>
                </a:gridCol>
                <a:gridCol w="1919467">
                  <a:extLst>
                    <a:ext uri="{9D8B030D-6E8A-4147-A177-3AD203B41FA5}">
                      <a16:colId xmlns:a16="http://schemas.microsoft.com/office/drawing/2014/main" val="1085170969"/>
                    </a:ext>
                  </a:extLst>
                </a:gridCol>
                <a:gridCol w="1919467">
                  <a:extLst>
                    <a:ext uri="{9D8B030D-6E8A-4147-A177-3AD203B41FA5}">
                      <a16:colId xmlns:a16="http://schemas.microsoft.com/office/drawing/2014/main" val="4021757637"/>
                    </a:ext>
                  </a:extLst>
                </a:gridCol>
              </a:tblGrid>
              <a:tr h="484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spc="-150" dirty="0">
                          <a:latin typeface="+mj-ea"/>
                        </a:rPr>
                        <a:t>응답 시간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spc="-150" dirty="0">
                          <a:latin typeface="+mj-ea"/>
                        </a:rPr>
                        <a:t>전송된 시간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spc="-150" dirty="0">
                          <a:latin typeface="+mj-ea"/>
                        </a:rPr>
                        <a:t>RTT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7180891"/>
                  </a:ext>
                </a:extLst>
              </a:tr>
              <a:tr h="73024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0096753"/>
                  </a:ext>
                </a:extLst>
              </a:tr>
              <a:tr h="73024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0545530"/>
                  </a:ext>
                </a:extLst>
              </a:tr>
              <a:tr h="73024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9156981"/>
                  </a:ext>
                </a:extLst>
              </a:tr>
              <a:tr h="73024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6160160"/>
                  </a:ext>
                </a:extLst>
              </a:tr>
              <a:tr h="73024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385970"/>
                  </a:ext>
                </a:extLst>
              </a:tr>
              <a:tr h="73024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758569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9567AC17-D30D-65A7-DCE5-6D6E081A0E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11666" y="2636912"/>
            <a:ext cx="1533739" cy="23815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DB12C56-FD3C-EC11-81A6-915F7B65CF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95271" y="3356992"/>
            <a:ext cx="1638529" cy="25721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A7D317D-3E18-66A9-FDF3-5DEFE2F5AAE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13234" y="4189427"/>
            <a:ext cx="1705213" cy="24768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977A400-32A0-EC2B-1F39-B0D91C22DD2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01466" y="4947613"/>
            <a:ext cx="1600423" cy="20957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78BC71B-D68D-A7D3-6C21-80426F81FF7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36568" y="5711122"/>
            <a:ext cx="1629002" cy="23815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E9518C0-4882-E519-7160-2D3F1F9667C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95921" y="2705124"/>
            <a:ext cx="1438476" cy="16194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69310FCE-62A0-A309-32BA-4FC9BB3A09C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94872" y="3401966"/>
            <a:ext cx="1409897" cy="16194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B6C91843-AFD3-58C0-CC71-CE908A33CED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94871" y="4181383"/>
            <a:ext cx="1409897" cy="1810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181CF8E7-6A9C-2AF3-F5A0-741C67BAE38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000796" y="4953317"/>
            <a:ext cx="1457528" cy="219106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52C1C35E-A575-5DBD-E0FD-CFD7AED87D2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005447" y="5735413"/>
            <a:ext cx="1419423" cy="152421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1D7649CB-07BF-78A4-05F2-FD9B0D1702F9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18892" t="5555" r="-9297"/>
          <a:stretch/>
        </p:blipFill>
        <p:spPr>
          <a:xfrm>
            <a:off x="3650925" y="2032675"/>
            <a:ext cx="1662175" cy="161948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8A3D0A55-99FA-CCA6-55E9-9116B213FA5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956766" y="2059977"/>
            <a:ext cx="1448002" cy="1810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6811AC90-D053-FE34-3217-814C9A526FA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595271" y="2027912"/>
            <a:ext cx="1552792" cy="17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071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8545</TotalTime>
  <Words>1280</Words>
  <Application>Microsoft Office PowerPoint</Application>
  <PresentationFormat>화면 슬라이드 쇼(4:3)</PresentationFormat>
  <Paragraphs>157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신주용</cp:lastModifiedBy>
  <cp:revision>14</cp:revision>
  <dcterms:created xsi:type="dcterms:W3CDTF">2016-11-03T20:47:04Z</dcterms:created>
  <dcterms:modified xsi:type="dcterms:W3CDTF">2022-11-12T07:48:52Z</dcterms:modified>
</cp:coreProperties>
</file>