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7" r:id="rId4"/>
    <p:sldId id="288" r:id="rId5"/>
    <p:sldId id="289" r:id="rId6"/>
    <p:sldId id="291" r:id="rId7"/>
    <p:sldId id="290" r:id="rId8"/>
    <p:sldId id="292" r:id="rId9"/>
    <p:sldId id="29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1575A-966F-4545-A61E-9B2A749CC425}" v="325" dt="2022-11-13T13:54:30.99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>
      <p:cViewPr varScale="1">
        <p:scale>
          <a:sx n="79" d="100"/>
          <a:sy n="79" d="100"/>
        </p:scale>
        <p:origin x="114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81E1575A-966F-4545-A61E-9B2A749CC425}"/>
    <pc:docChg chg="undo redo custSel addSld delSld modSld sldOrd">
      <pc:chgData name="신 주용" userId="ce306e5e72bceba6" providerId="LiveId" clId="{81E1575A-966F-4545-A61E-9B2A749CC425}" dt="2022-11-13T13:54:30.992" v="4797"/>
      <pc:docMkLst>
        <pc:docMk/>
      </pc:docMkLst>
      <pc:sldChg chg="modSp mod">
        <pc:chgData name="신 주용" userId="ce306e5e72bceba6" providerId="LiveId" clId="{81E1575A-966F-4545-A61E-9B2A749CC425}" dt="2022-11-13T13:02:00.391" v="5" actId="20577"/>
        <pc:sldMkLst>
          <pc:docMk/>
          <pc:sldMk cId="0" sldId="257"/>
        </pc:sldMkLst>
        <pc:spChg chg="mod">
          <ac:chgData name="신 주용" userId="ce306e5e72bceba6" providerId="LiveId" clId="{81E1575A-966F-4545-A61E-9B2A749CC425}" dt="2022-11-13T13:02:00.391" v="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신 주용" userId="ce306e5e72bceba6" providerId="LiveId" clId="{81E1575A-966F-4545-A61E-9B2A749CC425}" dt="2022-11-13T13:19:34.127" v="22" actId="2710"/>
        <pc:sldMkLst>
          <pc:docMk/>
          <pc:sldMk cId="0" sldId="260"/>
        </pc:sldMkLst>
        <pc:spChg chg="mod">
          <ac:chgData name="신 주용" userId="ce306e5e72bceba6" providerId="LiveId" clId="{81E1575A-966F-4545-A61E-9B2A749CC425}" dt="2022-11-13T13:19:34.127" v="22" actId="2710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81E1575A-966F-4545-A61E-9B2A749CC425}" dt="2022-11-13T13:02:20.975" v="12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81E1575A-966F-4545-A61E-9B2A749CC425}" dt="2022-11-13T13:22:43.615" v="479" actId="1076"/>
        <pc:sldMkLst>
          <pc:docMk/>
          <pc:sldMk cId="0" sldId="287"/>
        </pc:sldMkLst>
        <pc:spChg chg="mod">
          <ac:chgData name="신 주용" userId="ce306e5e72bceba6" providerId="LiveId" clId="{81E1575A-966F-4545-A61E-9B2A749CC425}" dt="2022-11-13T13:20:55.765" v="34" actId="1076"/>
          <ac:spMkLst>
            <pc:docMk/>
            <pc:sldMk cId="0" sldId="287"/>
            <ac:spMk id="2" creationId="{00000000-0000-0000-0000-000000000000}"/>
          </ac:spMkLst>
        </pc:spChg>
        <pc:spChg chg="add del mod">
          <ac:chgData name="신 주용" userId="ce306e5e72bceba6" providerId="LiveId" clId="{81E1575A-966F-4545-A61E-9B2A749CC425}" dt="2022-11-13T13:22:41.032" v="478" actId="1076"/>
          <ac:spMkLst>
            <pc:docMk/>
            <pc:sldMk cId="0" sldId="287"/>
            <ac:spMk id="11" creationId="{F925F1CE-C1A0-CC3E-9DB5-5F15A7484172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16" creationId="{7FDA6757-3D19-6705-FFD5-9D919D4A9D0E}"/>
          </ac:spMkLst>
        </pc:spChg>
        <pc:spChg chg="mod">
          <ac:chgData name="신 주용" userId="ce306e5e72bceba6" providerId="LiveId" clId="{81E1575A-966F-4545-A61E-9B2A749CC425}" dt="2022-11-13T13:21:22.497" v="119"/>
          <ac:spMkLst>
            <pc:docMk/>
            <pc:sldMk cId="0" sldId="287"/>
            <ac:spMk id="20" creationId="{F13CF527-D019-D081-79DE-B893B94677AC}"/>
          </ac:spMkLst>
        </pc:spChg>
        <pc:spChg chg="add del">
          <ac:chgData name="신 주용" userId="ce306e5e72bceba6" providerId="LiveId" clId="{81E1575A-966F-4545-A61E-9B2A749CC425}" dt="2022-11-13T13:20:51.725" v="30" actId="478"/>
          <ac:spMkLst>
            <pc:docMk/>
            <pc:sldMk cId="0" sldId="287"/>
            <ac:spMk id="23" creationId="{A270F4C2-2C65-7B57-7FC7-DAE9B8EC783D}"/>
          </ac:spMkLst>
        </pc:spChg>
        <pc:picChg chg="add del mod">
          <ac:chgData name="신 주용" userId="ce306e5e72bceba6" providerId="LiveId" clId="{81E1575A-966F-4545-A61E-9B2A749CC425}" dt="2022-11-13T13:20:44.548" v="27" actId="22"/>
          <ac:picMkLst>
            <pc:docMk/>
            <pc:sldMk cId="0" sldId="287"/>
            <ac:picMk id="4" creationId="{27D495D9-BB08-B076-65FC-05E31D337BF8}"/>
          </ac:picMkLst>
        </pc:picChg>
        <pc:picChg chg="add del">
          <ac:chgData name="신 주용" userId="ce306e5e72bceba6" providerId="LiveId" clId="{81E1575A-966F-4545-A61E-9B2A749CC425}" dt="2022-11-13T13:20:53.559" v="32" actId="478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81E1575A-966F-4545-A61E-9B2A749CC425}" dt="2022-11-13T13:22:43.615" v="479" actId="1076"/>
          <ac:picMkLst>
            <pc:docMk/>
            <pc:sldMk cId="0" sldId="287"/>
            <ac:picMk id="7" creationId="{223A071E-6B9F-45D1-40EB-CFBD42A0FBA6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15" creationId="{49D98E41-EE4B-031C-F8A5-9A3839113B15}"/>
          </ac:picMkLst>
        </pc:picChg>
        <pc:picChg chg="add del">
          <ac:chgData name="신 주용" userId="ce306e5e72bceba6" providerId="LiveId" clId="{81E1575A-966F-4545-A61E-9B2A749CC425}" dt="2022-11-13T13:20:51.725" v="30" actId="478"/>
          <ac:picMkLst>
            <pc:docMk/>
            <pc:sldMk cId="0" sldId="287"/>
            <ac:picMk id="22" creationId="{09CB2334-EE28-5119-2F2B-2CD6AF64DF26}"/>
          </ac:picMkLst>
        </pc:picChg>
      </pc:sldChg>
      <pc:sldChg chg="addSp delSp modSp add del mod">
        <pc:chgData name="신 주용" userId="ce306e5e72bceba6" providerId="LiveId" clId="{81E1575A-966F-4545-A61E-9B2A749CC425}" dt="2022-11-13T13:42:50.415" v="3473" actId="20577"/>
        <pc:sldMkLst>
          <pc:docMk/>
          <pc:sldMk cId="4075884318" sldId="288"/>
        </pc:sldMkLst>
        <pc:spChg chg="mod">
          <ac:chgData name="신 주용" userId="ce306e5e72bceba6" providerId="LiveId" clId="{81E1575A-966F-4545-A61E-9B2A749CC425}" dt="2022-11-13T13:27:23.575" v="1614" actId="1076"/>
          <ac:spMkLst>
            <pc:docMk/>
            <pc:sldMk cId="4075884318" sldId="288"/>
            <ac:spMk id="2" creationId="{00000000-0000-0000-0000-000000000000}"/>
          </ac:spMkLst>
        </pc:spChg>
        <pc:spChg chg="mod">
          <ac:chgData name="신 주용" userId="ce306e5e72bceba6" providerId="LiveId" clId="{81E1575A-966F-4545-A61E-9B2A749CC425}" dt="2022-11-13T13:42:50.415" v="3473" actId="20577"/>
          <ac:spMkLst>
            <pc:docMk/>
            <pc:sldMk cId="4075884318" sldId="288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24:10.095" v="559" actId="20577"/>
          <ac:spMkLst>
            <pc:docMk/>
            <pc:sldMk cId="4075884318" sldId="288"/>
            <ac:spMk id="20" creationId="{F13CF527-D019-D081-79DE-B893B94677AC}"/>
          </ac:spMkLst>
        </pc:spChg>
        <pc:picChg chg="add mod">
          <ac:chgData name="신 주용" userId="ce306e5e72bceba6" providerId="LiveId" clId="{81E1575A-966F-4545-A61E-9B2A749CC425}" dt="2022-11-13T13:42:43.949" v="3470" actId="1076"/>
          <ac:picMkLst>
            <pc:docMk/>
            <pc:sldMk cId="4075884318" sldId="288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42:45.395" v="3471" actId="1076"/>
          <ac:picMkLst>
            <pc:docMk/>
            <pc:sldMk cId="4075884318" sldId="288"/>
            <ac:picMk id="6" creationId="{64C97F48-02F6-BCF6-129B-DC36511795AB}"/>
          </ac:picMkLst>
        </pc:picChg>
        <pc:picChg chg="del">
          <ac:chgData name="신 주용" userId="ce306e5e72bceba6" providerId="LiveId" clId="{81E1575A-966F-4545-A61E-9B2A749CC425}" dt="2022-11-13T13:23:30.419" v="481" actId="478"/>
          <ac:picMkLst>
            <pc:docMk/>
            <pc:sldMk cId="4075884318" sldId="288"/>
            <ac:picMk id="7" creationId="{223A071E-6B9F-45D1-40EB-CFBD42A0FBA6}"/>
          </ac:picMkLst>
        </pc:picChg>
      </pc:sldChg>
      <pc:sldChg chg="addSp delSp modSp add mod">
        <pc:chgData name="신 주용" userId="ce306e5e72bceba6" providerId="LiveId" clId="{81E1575A-966F-4545-A61E-9B2A749CC425}" dt="2022-11-13T13:32:34.531" v="2265" actId="20577"/>
        <pc:sldMkLst>
          <pc:docMk/>
          <pc:sldMk cId="2965663272" sldId="289"/>
        </pc:sldMkLst>
        <pc:spChg chg="mod">
          <ac:chgData name="신 주용" userId="ce306e5e72bceba6" providerId="LiveId" clId="{81E1575A-966F-4545-A61E-9B2A749CC425}" dt="2022-11-13T13:30:13.509" v="2190"/>
          <ac:spMkLst>
            <pc:docMk/>
            <pc:sldMk cId="2965663272" sldId="289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34.531" v="2265" actId="20577"/>
          <ac:spMkLst>
            <pc:docMk/>
            <pc:sldMk cId="2965663272" sldId="289"/>
            <ac:spMk id="20" creationId="{F13CF527-D019-D081-79DE-B893B94677AC}"/>
          </ac:spMkLst>
        </pc:sp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4" creationId="{BE369C68-FB35-7B78-C054-331C18BC95F2}"/>
          </ac:picMkLst>
        </pc:picChg>
        <pc:picChg chg="add mod">
          <ac:chgData name="신 주용" userId="ce306e5e72bceba6" providerId="LiveId" clId="{81E1575A-966F-4545-A61E-9B2A749CC425}" dt="2022-11-13T13:28:33.650" v="1641" actId="1076"/>
          <ac:picMkLst>
            <pc:docMk/>
            <pc:sldMk cId="2965663272" sldId="289"/>
            <ac:picMk id="5" creationId="{B82C0E08-AE29-4E97-C21B-E1770EEB5C4B}"/>
          </ac:picMkLst>
        </pc:picChg>
        <pc:picChg chg="del">
          <ac:chgData name="신 주용" userId="ce306e5e72bceba6" providerId="LiveId" clId="{81E1575A-966F-4545-A61E-9B2A749CC425}" dt="2022-11-13T13:28:23.056" v="1638" actId="478"/>
          <ac:picMkLst>
            <pc:docMk/>
            <pc:sldMk cId="2965663272" sldId="289"/>
            <ac:picMk id="6" creationId="{64C97F48-02F6-BCF6-129B-DC36511795AB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24070037" sldId="289"/>
        </pc:sldMkLst>
      </pc:sldChg>
      <pc:sldChg chg="addSp delSp modSp add mod">
        <pc:chgData name="신 주용" userId="ce306e5e72bceba6" providerId="LiveId" clId="{81E1575A-966F-4545-A61E-9B2A749CC425}" dt="2022-11-13T13:44:02.972" v="3493" actId="1036"/>
        <pc:sldMkLst>
          <pc:docMk/>
          <pc:sldMk cId="300300521" sldId="290"/>
        </pc:sldMkLst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8" creationId="{9CFE9ABC-B829-3EE9-E794-918A30EA7B84}"/>
          </ac:spMkLst>
        </pc:spChg>
        <pc:spChg chg="add mod">
          <ac:chgData name="신 주용" userId="ce306e5e72bceba6" providerId="LiveId" clId="{81E1575A-966F-4545-A61E-9B2A749CC425}" dt="2022-11-13T13:32:22.146" v="2215" actId="164"/>
          <ac:spMkLst>
            <pc:docMk/>
            <pc:sldMk cId="300300521" sldId="290"/>
            <ac:spMk id="9" creationId="{60C858D0-8AAE-6D19-8C4E-728019E25FC8}"/>
          </ac:spMkLst>
        </pc:spChg>
        <pc:spChg chg="mod">
          <ac:chgData name="신 주용" userId="ce306e5e72bceba6" providerId="LiveId" clId="{81E1575A-966F-4545-A61E-9B2A749CC425}" dt="2022-11-13T13:44:02.972" v="3493" actId="1036"/>
          <ac:spMkLst>
            <pc:docMk/>
            <pc:sldMk cId="300300521" sldId="290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32:54.338" v="2309" actId="20577"/>
          <ac:spMkLst>
            <pc:docMk/>
            <pc:sldMk cId="300300521" sldId="290"/>
            <ac:spMk id="20" creationId="{F13CF527-D019-D081-79DE-B893B94677AC}"/>
          </ac:spMkLst>
        </pc:spChg>
        <pc:grpChg chg="add mod">
          <ac:chgData name="신 주용" userId="ce306e5e72bceba6" providerId="LiveId" clId="{81E1575A-966F-4545-A61E-9B2A749CC425}" dt="2022-11-13T13:44:02.972" v="3493" actId="1036"/>
          <ac:grpSpMkLst>
            <pc:docMk/>
            <pc:sldMk cId="300300521" sldId="290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4" creationId="{7A90423E-B9C1-07AF-18A4-5F5287A3951B}"/>
          </ac:picMkLst>
        </pc:picChg>
        <pc:picChg chg="del">
          <ac:chgData name="신 주용" userId="ce306e5e72bceba6" providerId="LiveId" clId="{81E1575A-966F-4545-A61E-9B2A749CC425}" dt="2022-11-13T13:31:07.644" v="2192" actId="478"/>
          <ac:picMkLst>
            <pc:docMk/>
            <pc:sldMk cId="300300521" sldId="290"/>
            <ac:picMk id="5" creationId="{B82C0E08-AE29-4E97-C21B-E1770EEB5C4B}"/>
          </ac:picMkLst>
        </pc:picChg>
        <pc:picChg chg="add mod">
          <ac:chgData name="신 주용" userId="ce306e5e72bceba6" providerId="LiveId" clId="{81E1575A-966F-4545-A61E-9B2A749CC425}" dt="2022-11-13T13:32:22.146" v="2215" actId="164"/>
          <ac:picMkLst>
            <pc:docMk/>
            <pc:sldMk cId="300300521" sldId="290"/>
            <ac:picMk id="7" creationId="{4D9FD5D1-9553-DCA8-DED8-2DF3F8527363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76195893" sldId="290"/>
        </pc:sldMkLst>
      </pc:sldChg>
      <pc:sldChg chg="addSp delSp modSp add mod ord">
        <pc:chgData name="신 주용" userId="ce306e5e72bceba6" providerId="LiveId" clId="{81E1575A-966F-4545-A61E-9B2A749CC425}" dt="2022-11-13T13:44:25.650" v="3526" actId="20577"/>
        <pc:sldMkLst>
          <pc:docMk/>
          <pc:sldMk cId="1790218222" sldId="291"/>
        </pc:sldMkLst>
        <pc:spChg chg="del mod">
          <ac:chgData name="신 주용" userId="ce306e5e72bceba6" providerId="LiveId" clId="{81E1575A-966F-4545-A61E-9B2A749CC425}" dt="2022-11-13T13:41:33.434" v="3444" actId="21"/>
          <ac:spMkLst>
            <pc:docMk/>
            <pc:sldMk cId="1790218222" sldId="291"/>
            <ac:spMk id="11" creationId="{F925F1CE-C1A0-CC3E-9DB5-5F15A7484172}"/>
          </ac:spMkLst>
        </pc:spChg>
        <pc:spChg chg="add mod">
          <ac:chgData name="신 주용" userId="ce306e5e72bceba6" providerId="LiveId" clId="{81E1575A-966F-4545-A61E-9B2A749CC425}" dt="2022-11-13T13:40:33.541" v="3302" actId="14100"/>
          <ac:spMkLst>
            <pc:docMk/>
            <pc:sldMk cId="1790218222" sldId="291"/>
            <ac:spMk id="14" creationId="{814B5778-7CB4-8270-197E-0A70BF895C0C}"/>
          </ac:spMkLst>
        </pc:spChg>
        <pc:spChg chg="add del mod">
          <ac:chgData name="신 주용" userId="ce306e5e72bceba6" providerId="LiveId" clId="{81E1575A-966F-4545-A61E-9B2A749CC425}" dt="2022-11-13T13:36:55.455" v="2541"/>
          <ac:spMkLst>
            <pc:docMk/>
            <pc:sldMk cId="1790218222" sldId="291"/>
            <ac:spMk id="15" creationId="{90C4DA85-2218-554E-5585-807282669FEA}"/>
          </ac:spMkLst>
        </pc:spChg>
        <pc:spChg chg="add mod">
          <ac:chgData name="신 주용" userId="ce306e5e72bceba6" providerId="LiveId" clId="{81E1575A-966F-4545-A61E-9B2A749CC425}" dt="2022-11-13T13:40:20.671" v="3295" actId="164"/>
          <ac:spMkLst>
            <pc:docMk/>
            <pc:sldMk cId="1790218222" sldId="291"/>
            <ac:spMk id="16" creationId="{D2128D1D-7BD3-2864-A171-2D12658D162B}"/>
          </ac:spMkLst>
        </pc:spChg>
        <pc:spChg chg="add mod">
          <ac:chgData name="신 주용" userId="ce306e5e72bceba6" providerId="LiveId" clId="{81E1575A-966F-4545-A61E-9B2A749CC425}" dt="2022-11-13T13:43:46.498" v="3484" actId="1035"/>
          <ac:spMkLst>
            <pc:docMk/>
            <pc:sldMk cId="1790218222" sldId="291"/>
            <ac:spMk id="19" creationId="{93DE6C6B-319D-C09D-6125-B91B8BA0D294}"/>
          </ac:spMkLst>
        </pc:spChg>
        <pc:spChg chg="mod">
          <ac:chgData name="신 주용" userId="ce306e5e72bceba6" providerId="LiveId" clId="{81E1575A-966F-4545-A61E-9B2A749CC425}" dt="2022-11-13T13:44:25.650" v="3526" actId="20577"/>
          <ac:spMkLst>
            <pc:docMk/>
            <pc:sldMk cId="1790218222" sldId="291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36:13.431" v="2516" actId="478"/>
          <ac:grpSpMkLst>
            <pc:docMk/>
            <pc:sldMk cId="1790218222" sldId="291"/>
            <ac:grpSpMk id="10" creationId="{70A516FE-D237-242B-13BF-65958B900C49}"/>
          </ac:grpSpMkLst>
        </pc:grpChg>
        <pc:grpChg chg="add mod">
          <ac:chgData name="신 주용" userId="ce306e5e72bceba6" providerId="LiveId" clId="{81E1575A-966F-4545-A61E-9B2A749CC425}" dt="2022-11-13T13:43:44.281" v="3481" actId="1035"/>
          <ac:grpSpMkLst>
            <pc:docMk/>
            <pc:sldMk cId="1790218222" sldId="291"/>
            <ac:grpSpMk id="17" creationId="{FB8649A3-8CA9-25A6-C18F-8732A0CC21CF}"/>
          </ac:grpSpMkLst>
        </pc:grpChg>
        <pc:grpChg chg="add mod">
          <ac:chgData name="신 주용" userId="ce306e5e72bceba6" providerId="LiveId" clId="{81E1575A-966F-4545-A61E-9B2A749CC425}" dt="2022-11-13T13:43:43.439" v="3479" actId="1035"/>
          <ac:grpSpMkLst>
            <pc:docMk/>
            <pc:sldMk cId="1790218222" sldId="291"/>
            <ac:grpSpMk id="18" creationId="{9EF2CA51-8027-51EE-FF7E-615CF2DD4B7E}"/>
          </ac:grpSpMkLst>
        </pc:grpChg>
        <pc:picChg chg="add mod">
          <ac:chgData name="신 주용" userId="ce306e5e72bceba6" providerId="LiveId" clId="{81E1575A-966F-4545-A61E-9B2A749CC425}" dt="2022-11-13T13:40:20.671" v="3295" actId="164"/>
          <ac:picMkLst>
            <pc:docMk/>
            <pc:sldMk cId="1790218222" sldId="291"/>
            <ac:picMk id="5" creationId="{B3D48C4E-B133-4806-6ADC-C81DFB7154FB}"/>
          </ac:picMkLst>
        </pc:picChg>
        <pc:picChg chg="add mod">
          <ac:chgData name="신 주용" userId="ce306e5e72bceba6" providerId="LiveId" clId="{81E1575A-966F-4545-A61E-9B2A749CC425}" dt="2022-11-13T13:40:23.526" v="3296" actId="164"/>
          <ac:picMkLst>
            <pc:docMk/>
            <pc:sldMk cId="1790218222" sldId="291"/>
            <ac:picMk id="13" creationId="{63F69874-3F25-0968-3015-8894708DF6B0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96454276" sldId="291"/>
        </pc:sldMkLst>
      </pc:sldChg>
      <pc:sldChg chg="addSp delSp modSp add mod">
        <pc:chgData name="신 주용" userId="ce306e5e72bceba6" providerId="LiveId" clId="{81E1575A-966F-4545-A61E-9B2A749CC425}" dt="2022-11-13T13:54:30.992" v="4797"/>
        <pc:sldMkLst>
          <pc:docMk/>
          <pc:sldMk cId="2944870531" sldId="292"/>
        </pc:sldMkLst>
        <pc:spChg chg="mod">
          <ac:chgData name="신 주용" userId="ce306e5e72bceba6" providerId="LiveId" clId="{81E1575A-966F-4545-A61E-9B2A749CC425}" dt="2022-11-13T13:47:01.268" v="4089" actId="1036"/>
          <ac:spMkLst>
            <pc:docMk/>
            <pc:sldMk cId="2944870531" sldId="292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54:30.992" v="4797"/>
          <ac:spMkLst>
            <pc:docMk/>
            <pc:sldMk cId="2944870531" sldId="292"/>
            <ac:spMk id="20" creationId="{F13CF527-D019-D081-79DE-B893B94677AC}"/>
          </ac:spMkLst>
        </pc:spChg>
        <pc:grpChg chg="del">
          <ac:chgData name="신 주용" userId="ce306e5e72bceba6" providerId="LiveId" clId="{81E1575A-966F-4545-A61E-9B2A749CC425}" dt="2022-11-13T13:44:31.399" v="3527" actId="478"/>
          <ac:grpSpMkLst>
            <pc:docMk/>
            <pc:sldMk cId="2944870531" sldId="292"/>
            <ac:grpSpMk id="10" creationId="{70A516FE-D237-242B-13BF-65958B900C49}"/>
          </ac:grpSpMkLst>
        </pc:grp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47:05.175" v="4097" actId="1036"/>
          <ac:picMkLst>
            <pc:docMk/>
            <pc:sldMk cId="2944870531" sldId="292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013686592" sldId="292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572699302" sldId="293"/>
        </pc:sldMkLst>
      </pc:sldChg>
      <pc:sldChg chg="add del setBg">
        <pc:chgData name="신 주용" userId="ce306e5e72bceba6" providerId="LiveId" clId="{81E1575A-966F-4545-A61E-9B2A749CC425}" dt="2022-11-13T13:47:14.496" v="4099" actId="47"/>
        <pc:sldMkLst>
          <pc:docMk/>
          <pc:sldMk cId="3404151785" sldId="293"/>
        </pc:sldMkLst>
      </pc:sldChg>
      <pc:sldChg chg="add del ord">
        <pc:chgData name="신 주용" userId="ce306e5e72bceba6" providerId="LiveId" clId="{81E1575A-966F-4545-A61E-9B2A749CC425}" dt="2022-11-13T13:48:57.215" v="4103" actId="47"/>
        <pc:sldMkLst>
          <pc:docMk/>
          <pc:sldMk cId="3551516263" sldId="293"/>
        </pc:sldMkLst>
      </pc:sldChg>
      <pc:sldChg chg="addSp delSp modSp add mod">
        <pc:chgData name="신 주용" userId="ce306e5e72bceba6" providerId="LiveId" clId="{81E1575A-966F-4545-A61E-9B2A749CC425}" dt="2022-11-13T13:54:16.861" v="4772" actId="1036"/>
        <pc:sldMkLst>
          <pc:docMk/>
          <pc:sldMk cId="3985460406" sldId="293"/>
        </pc:sldMkLst>
        <pc:spChg chg="mod">
          <ac:chgData name="신 주용" userId="ce306e5e72bceba6" providerId="LiveId" clId="{81E1575A-966F-4545-A61E-9B2A749CC425}" dt="2022-11-13T13:54:16.861" v="4772" actId="1036"/>
          <ac:spMkLst>
            <pc:docMk/>
            <pc:sldMk cId="3985460406" sldId="293"/>
            <ac:spMk id="11" creationId="{F925F1CE-C1A0-CC3E-9DB5-5F15A7484172}"/>
          </ac:spMkLst>
        </pc:spChg>
        <pc:spChg chg="mod">
          <ac:chgData name="신 주용" userId="ce306e5e72bceba6" providerId="LiveId" clId="{81E1575A-966F-4545-A61E-9B2A749CC425}" dt="2022-11-13T13:49:08.161" v="4178" actId="20577"/>
          <ac:spMkLst>
            <pc:docMk/>
            <pc:sldMk cId="3985460406" sldId="293"/>
            <ac:spMk id="20" creationId="{F13CF527-D019-D081-79DE-B893B94677AC}"/>
          </ac:spMkLst>
        </pc:spChg>
        <pc:picChg chg="add del mod">
          <ac:chgData name="신 주용" userId="ce306e5e72bceba6" providerId="LiveId" clId="{81E1575A-966F-4545-A61E-9B2A749CC425}" dt="2022-11-13T13:49:19.742" v="4183" actId="478"/>
          <ac:picMkLst>
            <pc:docMk/>
            <pc:sldMk cId="3985460406" sldId="293"/>
            <ac:picMk id="4" creationId="{EE927C4F-4F18-14E4-800A-0C2442E0F64F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5" creationId="{98376313-1F15-2A0A-5FD2-2BFFFE27791D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7" creationId="{2069BA58-7BCC-EDD6-4313-ED0371677A77}"/>
          </ac:picMkLst>
        </pc:picChg>
        <pc:picChg chg="add del mod">
          <ac:chgData name="신 주용" userId="ce306e5e72bceba6" providerId="LiveId" clId="{81E1575A-966F-4545-A61E-9B2A749CC425}" dt="2022-11-13T13:50:46.453" v="4188" actId="478"/>
          <ac:picMkLst>
            <pc:docMk/>
            <pc:sldMk cId="3985460406" sldId="293"/>
            <ac:picMk id="9" creationId="{B3DA491C-7C94-742F-15CC-83801060ADE2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3" creationId="{7D569405-C88E-6C02-1ECE-B85DBB8ABCEE}"/>
          </ac:picMkLst>
        </pc:picChg>
        <pc:picChg chg="add mod">
          <ac:chgData name="신 주용" userId="ce306e5e72bceba6" providerId="LiveId" clId="{81E1575A-966F-4545-A61E-9B2A749CC425}" dt="2022-11-13T13:53:29.547" v="4648" actId="1036"/>
          <ac:picMkLst>
            <pc:docMk/>
            <pc:sldMk cId="3985460406" sldId="293"/>
            <ac:picMk id="14" creationId="{D2F89D52-34DB-63CF-E1F0-6B4410A18798}"/>
          </ac:picMkLst>
        </pc:picChg>
        <pc:picChg chg="del">
          <ac:chgData name="신 주용" userId="ce306e5e72bceba6" providerId="LiveId" clId="{81E1575A-966F-4545-A61E-9B2A749CC425}" dt="2022-11-13T13:49:10.758" v="4179" actId="478"/>
          <ac:picMkLst>
            <pc:docMk/>
            <pc:sldMk cId="3985460406" sldId="293"/>
            <ac:picMk id="15" creationId="{79056F46-7B5A-9503-56D2-88B021FF13FC}"/>
          </ac:picMkLst>
        </pc:picChg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860071041" sldId="294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144220942" sldId="295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3638383991" sldId="296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364597227" sldId="297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206316162" sldId="298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04008074" sldId="299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2489937627" sldId="300"/>
        </pc:sldMkLst>
      </pc:sldChg>
      <pc:sldChg chg="del">
        <pc:chgData name="신 주용" userId="ce306e5e72bceba6" providerId="LiveId" clId="{81E1575A-966F-4545-A61E-9B2A749CC425}" dt="2022-11-13T13:02:09.006" v="6" actId="47"/>
        <pc:sldMkLst>
          <pc:docMk/>
          <pc:sldMk cId="119807897" sldId="301"/>
        </pc:sldMkLst>
      </pc:sldChg>
    </pc:docChg>
  </pc:docChgLst>
  <pc:docChgLst>
    <pc:chgData name="신 주용" userId="ce306e5e72bceba6" providerId="LiveId" clId="{5AE258C0-518C-4705-AB44-7E5DF30BDFA0}"/>
    <pc:docChg chg="undo redo custSel addSld delSld modSld sldOrd">
      <pc:chgData name="신 주용" userId="ce306e5e72bceba6" providerId="LiveId" clId="{5AE258C0-518C-4705-AB44-7E5DF30BDFA0}" dt="2022-10-04T14:43:47.010" v="6647" actId="20577"/>
      <pc:docMkLst>
        <pc:docMk/>
      </pc:docMkLst>
      <pc:sldChg chg="addSp delSp modSp mod">
        <pc:chgData name="신 주용" userId="ce306e5e72bceba6" providerId="LiveId" clId="{5AE258C0-518C-4705-AB44-7E5DF30BDFA0}" dt="2022-10-03T05:10:09.919" v="79" actId="20577"/>
        <pc:sldMkLst>
          <pc:docMk/>
          <pc:sldMk cId="0" sldId="257"/>
        </pc:sldMkLst>
        <pc:spChg chg="mod">
          <ac:chgData name="신 주용" userId="ce306e5e72bceba6" providerId="LiveId" clId="{5AE258C0-518C-4705-AB44-7E5DF30BDFA0}" dt="2022-10-03T05:10:09.919" v="79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5AE258C0-518C-4705-AB44-7E5DF30BDFA0}" dt="2022-10-03T05:09:07.899" v="1"/>
          <ac:spMkLst>
            <pc:docMk/>
            <pc:sldMk cId="0" sldId="257"/>
            <ac:spMk id="3" creationId="{2A5CFBD0-9247-5800-0ABA-6FF4F207EE0F}"/>
          </ac:spMkLst>
        </pc:spChg>
        <pc:spChg chg="add del">
          <ac:chgData name="신 주용" userId="ce306e5e72bceba6" providerId="LiveId" clId="{5AE258C0-518C-4705-AB44-7E5DF30BDFA0}" dt="2022-10-03T05:09:15.710" v="3"/>
          <ac:spMkLst>
            <pc:docMk/>
            <pc:sldMk cId="0" sldId="257"/>
            <ac:spMk id="5" creationId="{4CFEF57E-5939-93BD-41BF-E8E8405F3E4F}"/>
          </ac:spMkLst>
        </pc:spChg>
        <pc:spChg chg="add del">
          <ac:chgData name="신 주용" userId="ce306e5e72bceba6" providerId="LiveId" clId="{5AE258C0-518C-4705-AB44-7E5DF30BDFA0}" dt="2022-10-03T05:09:42.980" v="37"/>
          <ac:spMkLst>
            <pc:docMk/>
            <pc:sldMk cId="0" sldId="257"/>
            <ac:spMk id="6" creationId="{046E4AD0-2441-4E82-8192-E22E098F4057}"/>
          </ac:spMkLst>
        </pc:spChg>
        <pc:spChg chg="add del">
          <ac:chgData name="신 주용" userId="ce306e5e72bceba6" providerId="LiveId" clId="{5AE258C0-518C-4705-AB44-7E5DF30BDFA0}" dt="2022-10-03T05:10:06.326" v="76"/>
          <ac:spMkLst>
            <pc:docMk/>
            <pc:sldMk cId="0" sldId="257"/>
            <ac:spMk id="8" creationId="{F01593E8-58E7-54EC-CF40-1169706F5363}"/>
          </ac:spMkLst>
        </pc:spChg>
      </pc:sldChg>
      <pc:sldChg chg="addSp delSp modSp mod">
        <pc:chgData name="신 주용" userId="ce306e5e72bceba6" providerId="LiveId" clId="{5AE258C0-518C-4705-AB44-7E5DF30BDFA0}" dt="2022-10-03T06:24:41.436" v="4410" actId="1038"/>
        <pc:sldMkLst>
          <pc:docMk/>
          <pc:sldMk cId="0" sldId="260"/>
        </pc:sldMkLst>
        <pc:spChg chg="add del">
          <ac:chgData name="신 주용" userId="ce306e5e72bceba6" providerId="LiveId" clId="{5AE258C0-518C-4705-AB44-7E5DF30BDFA0}" dt="2022-10-03T05:10:17.356" v="81"/>
          <ac:spMkLst>
            <pc:docMk/>
            <pc:sldMk cId="0" sldId="260"/>
            <ac:spMk id="2" creationId="{3F407B68-429E-4C1A-16A4-5646190B0BFA}"/>
          </ac:spMkLst>
        </pc:spChg>
        <pc:spChg chg="mod">
          <ac:chgData name="신 주용" userId="ce306e5e72bceba6" providerId="LiveId" clId="{5AE258C0-518C-4705-AB44-7E5DF30BDFA0}" dt="2022-10-03T06:24:41.436" v="4410" actId="1038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AE258C0-518C-4705-AB44-7E5DF30BDFA0}" dt="2022-10-03T05:10:24.737" v="87" actId="20577"/>
          <ac:spMkLst>
            <pc:docMk/>
            <pc:sldMk cId="0" sldId="260"/>
            <ac:spMk id="7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0:47.579" v="92" actId="478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AE258C0-518C-4705-AB44-7E5DF30BDFA0}" dt="2022-10-03T06:16:24.075" v="3619" actId="404"/>
        <pc:sldMkLst>
          <pc:docMk/>
          <pc:sldMk cId="0" sldId="287"/>
        </pc:sldMkLst>
        <pc:spChg chg="mod">
          <ac:chgData name="신 주용" userId="ce306e5e72bceba6" providerId="LiveId" clId="{5AE258C0-518C-4705-AB44-7E5DF30BDFA0}" dt="2022-10-03T05:21:58.489" v="536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49.389" v="3533" actId="20577"/>
          <ac:spMkLst>
            <pc:docMk/>
            <pc:sldMk cId="0" sldId="287"/>
            <ac:spMk id="8" creationId="{00000000-0000-0000-0000-000000000000}"/>
          </ac:spMkLst>
        </pc:spChg>
        <pc:spChg chg="add mod topLvl">
          <ac:chgData name="신 주용" userId="ce306e5e72bceba6" providerId="LiveId" clId="{5AE258C0-518C-4705-AB44-7E5DF30BDFA0}" dt="2022-10-03T06:06:45.227" v="2678" actId="1035"/>
          <ac:spMkLst>
            <pc:docMk/>
            <pc:sldMk cId="0" sldId="287"/>
            <ac:spMk id="13" creationId="{437B76BE-F0E9-2138-C683-EFDAC11DFC18}"/>
          </ac:spMkLst>
        </pc:spChg>
        <pc:spChg chg="del">
          <ac:chgData name="신 주용" userId="ce306e5e72bceba6" providerId="LiveId" clId="{5AE258C0-518C-4705-AB44-7E5DF30BDFA0}" dt="2022-10-03T05:16:12.075" v="233" actId="478"/>
          <ac:spMkLst>
            <pc:docMk/>
            <pc:sldMk cId="0" sldId="287"/>
            <ac:spMk id="15" creationId="{64C3036C-1D44-A9CE-DA5E-6CB0FB98084E}"/>
          </ac:spMkLst>
        </pc:spChg>
        <pc:spChg chg="add del mod">
          <ac:chgData name="신 주용" userId="ce306e5e72bceba6" providerId="LiveId" clId="{5AE258C0-518C-4705-AB44-7E5DF30BDFA0}" dt="2022-10-03T06:16:24.075" v="3619" actId="404"/>
          <ac:spMkLst>
            <pc:docMk/>
            <pc:sldMk cId="0" sldId="287"/>
            <ac:spMk id="17" creationId="{35D52DAA-FAFC-1BB1-C88F-C695A0C14E64}"/>
          </ac:spMkLst>
        </pc:spChg>
        <pc:grpChg chg="add del mod">
          <ac:chgData name="신 주용" userId="ce306e5e72bceba6" providerId="LiveId" clId="{5AE258C0-518C-4705-AB44-7E5DF30BDFA0}" dt="2022-10-03T06:06:03.371" v="2671" actId="165"/>
          <ac:grpSpMkLst>
            <pc:docMk/>
            <pc:sldMk cId="0" sldId="287"/>
            <ac:grpSpMk id="16" creationId="{7B0C730B-898F-D885-D021-E92CBBFB9628}"/>
          </ac:grpSpMkLst>
        </pc:grpChg>
        <pc:picChg chg="add mod topLvl">
          <ac:chgData name="신 주용" userId="ce306e5e72bceba6" providerId="LiveId" clId="{5AE258C0-518C-4705-AB44-7E5DF30BDFA0}" dt="2022-10-03T06:06:03.371" v="2671" actId="165"/>
          <ac:picMkLst>
            <pc:docMk/>
            <pc:sldMk cId="0" sldId="287"/>
            <ac:picMk id="5" creationId="{677481E1-6F50-C914-9252-E267D0848FB2}"/>
          </ac:picMkLst>
        </pc:picChg>
        <pc:picChg chg="add del mod">
          <ac:chgData name="신 주용" userId="ce306e5e72bceba6" providerId="LiveId" clId="{5AE258C0-518C-4705-AB44-7E5DF30BDFA0}" dt="2022-10-03T05:16:34.846" v="242" actId="478"/>
          <ac:picMkLst>
            <pc:docMk/>
            <pc:sldMk cId="0" sldId="287"/>
            <ac:picMk id="7" creationId="{54B117B2-85FD-79C0-E1DA-724D3073DFD4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1" creationId="{EA5EB47B-2519-4332-DF56-AE2CCEFFC068}"/>
          </ac:picMkLst>
        </pc:picChg>
        <pc:picChg chg="del">
          <ac:chgData name="신 주용" userId="ce306e5e72bceba6" providerId="LiveId" clId="{5AE258C0-518C-4705-AB44-7E5DF30BDFA0}" dt="2022-10-03T05:13:54.487" v="136" actId="478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add mod">
        <pc:chgData name="신 주용" userId="ce306e5e72bceba6" providerId="LiveId" clId="{5AE258C0-518C-4705-AB44-7E5DF30BDFA0}" dt="2022-10-03T06:40:06.656" v="4594" actId="20577"/>
        <pc:sldMkLst>
          <pc:docMk/>
          <pc:sldMk cId="2270807612" sldId="288"/>
        </pc:sldMkLst>
        <pc:spChg chg="mod">
          <ac:chgData name="신 주용" userId="ce306e5e72bceba6" providerId="LiveId" clId="{5AE258C0-518C-4705-AB44-7E5DF30BDFA0}" dt="2022-10-03T06:09:20.704" v="3001" actId="1035"/>
          <ac:spMkLst>
            <pc:docMk/>
            <pc:sldMk cId="2270807612" sldId="288"/>
            <ac:spMk id="2" creationId="{00000000-0000-0000-0000-000000000000}"/>
          </ac:spMkLst>
        </pc:spChg>
        <pc:spChg chg="add mod">
          <ac:chgData name="신 주용" userId="ce306e5e72bceba6" providerId="LiveId" clId="{5AE258C0-518C-4705-AB44-7E5DF30BDFA0}" dt="2022-10-03T06:09:25.894" v="3003" actId="1036"/>
          <ac:spMkLst>
            <pc:docMk/>
            <pc:sldMk cId="2270807612" sldId="288"/>
            <ac:spMk id="4" creationId="{B46902DE-1ACD-0A66-F119-6552613C7AA3}"/>
          </ac:spMkLst>
        </pc:spChg>
        <pc:spChg chg="add mod">
          <ac:chgData name="신 주용" userId="ce306e5e72bceba6" providerId="LiveId" clId="{5AE258C0-518C-4705-AB44-7E5DF30BDFA0}" dt="2022-10-03T05:47:38.366" v="2559" actId="14100"/>
          <ac:spMkLst>
            <pc:docMk/>
            <pc:sldMk cId="2270807612" sldId="288"/>
            <ac:spMk id="6" creationId="{94CB7ED4-488A-684E-F161-90AE7291EBC9}"/>
          </ac:spMkLst>
        </pc:spChg>
        <pc:spChg chg="mod">
          <ac:chgData name="신 주용" userId="ce306e5e72bceba6" providerId="LiveId" clId="{5AE258C0-518C-4705-AB44-7E5DF30BDFA0}" dt="2022-10-03T06:13:52.422" v="3538" actId="20577"/>
          <ac:spMkLst>
            <pc:docMk/>
            <pc:sldMk cId="2270807612" sldId="288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06.656" v="4594" actId="20577"/>
          <ac:spMkLst>
            <pc:docMk/>
            <pc:sldMk cId="2270807612" sldId="288"/>
            <ac:spMk id="9" creationId="{00000000-0000-0000-0000-000000000000}"/>
          </ac:spMkLst>
        </pc:spChg>
        <pc:spChg chg="add del mod">
          <ac:chgData name="신 주용" userId="ce306e5e72bceba6" providerId="LiveId" clId="{5AE258C0-518C-4705-AB44-7E5DF30BDFA0}" dt="2022-10-03T05:52:36.445" v="2610"/>
          <ac:spMkLst>
            <pc:docMk/>
            <pc:sldMk cId="2270807612" sldId="288"/>
            <ac:spMk id="11" creationId="{5AB681A5-5E39-6C5D-5F8D-271756322177}"/>
          </ac:spMkLst>
        </pc:spChg>
        <pc:spChg chg="del">
          <ac:chgData name="신 주용" userId="ce306e5e72bceba6" providerId="LiveId" clId="{5AE258C0-518C-4705-AB44-7E5DF30BDFA0}" dt="2022-10-03T05:37:29.927" v="1559" actId="478"/>
          <ac:spMkLst>
            <pc:docMk/>
            <pc:sldMk cId="2270807612" sldId="288"/>
            <ac:spMk id="17" creationId="{35D52DAA-FAFC-1BB1-C88F-C695A0C14E64}"/>
          </ac:spMkLst>
        </pc:spChg>
        <pc:grpChg chg="add mod">
          <ac:chgData name="신 주용" userId="ce306e5e72bceba6" providerId="LiveId" clId="{5AE258C0-518C-4705-AB44-7E5DF30BDFA0}" dt="2022-10-03T06:09:22.695" v="3002" actId="1035"/>
          <ac:grpSpMkLst>
            <pc:docMk/>
            <pc:sldMk cId="2270807612" sldId="288"/>
            <ac:grpSpMk id="10" creationId="{D44CB476-D26E-83BC-6AF4-CB9DDC5EB792}"/>
          </ac:grpSpMkLst>
        </pc:grpChg>
        <pc:picChg chg="del">
          <ac:chgData name="신 주용" userId="ce306e5e72bceba6" providerId="LiveId" clId="{5AE258C0-518C-4705-AB44-7E5DF30BDFA0}" dt="2022-10-03T05:16:32.405" v="241" actId="478"/>
          <ac:picMkLst>
            <pc:docMk/>
            <pc:sldMk cId="2270807612" sldId="288"/>
            <ac:picMk id="5" creationId="{677481E1-6F50-C914-9252-E267D0848FB2}"/>
          </ac:picMkLst>
        </pc:picChg>
        <pc:picChg chg="mod">
          <ac:chgData name="신 주용" userId="ce306e5e72bceba6" providerId="LiveId" clId="{5AE258C0-518C-4705-AB44-7E5DF30BDFA0}" dt="2022-10-03T05:47:33.831" v="2558" actId="164"/>
          <ac:picMkLst>
            <pc:docMk/>
            <pc:sldMk cId="2270807612" sldId="288"/>
            <ac:picMk id="7" creationId="{54B117B2-85FD-79C0-E1DA-724D3073DFD4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79491401" sldId="288"/>
        </pc:sldMkLst>
      </pc:sldChg>
      <pc:sldChg chg="addSp delSp modSp add mod">
        <pc:chgData name="신 주용" userId="ce306e5e72bceba6" providerId="LiveId" clId="{5AE258C0-518C-4705-AB44-7E5DF30BDFA0}" dt="2022-10-04T14:38:47.030" v="6196"/>
        <pc:sldMkLst>
          <pc:docMk/>
          <pc:sldMk cId="3310267400" sldId="289"/>
        </pc:sldMkLst>
        <pc:spChg chg="add mod">
          <ac:chgData name="신 주용" userId="ce306e5e72bceba6" providerId="LiveId" clId="{5AE258C0-518C-4705-AB44-7E5DF30BDFA0}" dt="2022-10-04T14:38:47.030" v="6196"/>
          <ac:spMkLst>
            <pc:docMk/>
            <pc:sldMk cId="3310267400" sldId="289"/>
            <ac:spMk id="5" creationId="{F258E708-19E2-EBC5-40F4-26D22B384834}"/>
          </ac:spMkLst>
        </pc:spChg>
        <pc:spChg chg="mod">
          <ac:chgData name="신 주용" userId="ce306e5e72bceba6" providerId="LiveId" clId="{5AE258C0-518C-4705-AB44-7E5DF30BDFA0}" dt="2022-10-03T06:40:11.038" v="4596" actId="20577"/>
          <ac:spMkLst>
            <pc:docMk/>
            <pc:sldMk cId="3310267400" sldId="289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3T05:19:53.049" v="505" actId="478"/>
          <ac:spMkLst>
            <pc:docMk/>
            <pc:sldMk cId="3310267400" sldId="289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3T06:06:57.008" v="2680" actId="1076"/>
          <ac:spMkLst>
            <pc:docMk/>
            <pc:sldMk cId="3310267400" sldId="289"/>
            <ac:spMk id="29" creationId="{DE7C3824-5CAE-D9C7-0796-611F481DB71F}"/>
          </ac:spMkLst>
        </pc:spChg>
        <pc:spChg chg="add mod">
          <ac:chgData name="신 주용" userId="ce306e5e72bceba6" providerId="LiveId" clId="{5AE258C0-518C-4705-AB44-7E5DF30BDFA0}" dt="2022-10-03T06:09:34.713" v="3004" actId="1076"/>
          <ac:spMkLst>
            <pc:docMk/>
            <pc:sldMk cId="3310267400" sldId="289"/>
            <ac:spMk id="32" creationId="{41C44594-944E-4017-75F0-7ACDD58E3803}"/>
          </ac:spMkLst>
        </pc:sp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4" creationId="{23452543-DB78-B1EB-32E5-70F97C34C0D4}"/>
          </ac:picMkLst>
        </pc:picChg>
        <pc:picChg chg="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7" creationId="{54B117B2-85FD-79C0-E1DA-724D3073DFD4}"/>
          </ac:picMkLst>
        </pc:picChg>
        <pc:picChg chg="add mod">
          <ac:chgData name="신 주용" userId="ce306e5e72bceba6" providerId="LiveId" clId="{5AE258C0-518C-4705-AB44-7E5DF30BDFA0}" dt="2022-10-03T05:52:49.324" v="2631" actId="1076"/>
          <ac:picMkLst>
            <pc:docMk/>
            <pc:sldMk cId="3310267400" sldId="289"/>
            <ac:picMk id="15" creationId="{6BC14B6C-ED1C-2B93-27B2-B206E2D55612}"/>
          </ac:picMkLst>
        </pc:picChg>
        <pc:picChg chg="add mod">
          <ac:chgData name="신 주용" userId="ce306e5e72bceba6" providerId="LiveId" clId="{5AE258C0-518C-4705-AB44-7E5DF30BDFA0}" dt="2022-10-03T05:51:21.076" v="2598" actId="1038"/>
          <ac:picMkLst>
            <pc:docMk/>
            <pc:sldMk cId="3310267400" sldId="289"/>
            <ac:picMk id="18" creationId="{2271122D-BCD9-025F-970E-BB06806B6AEC}"/>
          </ac:picMkLst>
        </pc:pic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6" creationId="{022E7327-44A5-B43C-C844-D41EFD9483C6}"/>
          </ac:cxnSpMkLst>
        </pc:cxnChg>
        <pc:cxnChg chg="add del mod">
          <ac:chgData name="신 주용" userId="ce306e5e72bceba6" providerId="LiveId" clId="{5AE258C0-518C-4705-AB44-7E5DF30BDFA0}" dt="2022-10-03T05:49:12.964" v="2570" actId="478"/>
          <ac:cxnSpMkLst>
            <pc:docMk/>
            <pc:sldMk cId="3310267400" sldId="289"/>
            <ac:cxnSpMk id="13" creationId="{2CF77D8F-80DA-E982-BA38-593F12206A1D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0" creationId="{F77E0217-FE2B-F461-8C8B-41491E188EBE}"/>
          </ac:cxnSpMkLst>
        </pc:cxnChg>
        <pc:cxnChg chg="add mod">
          <ac:chgData name="신 주용" userId="ce306e5e72bceba6" providerId="LiveId" clId="{5AE258C0-518C-4705-AB44-7E5DF30BDFA0}" dt="2022-10-03T05:51:21.076" v="2598" actId="1038"/>
          <ac:cxnSpMkLst>
            <pc:docMk/>
            <pc:sldMk cId="3310267400" sldId="289"/>
            <ac:cxnSpMk id="22" creationId="{F65984F3-F95B-6FBC-FCAE-5891F8B8EF8C}"/>
          </ac:cxnSpMkLst>
        </pc:cxnChg>
        <pc:cxnChg chg="add mod">
          <ac:chgData name="신 주용" userId="ce306e5e72bceba6" providerId="LiveId" clId="{5AE258C0-518C-4705-AB44-7E5DF30BDFA0}" dt="2022-10-03T05:53:00.457" v="2632" actId="14100"/>
          <ac:cxnSpMkLst>
            <pc:docMk/>
            <pc:sldMk cId="3310267400" sldId="289"/>
            <ac:cxnSpMk id="24" creationId="{5A5BCB47-ADA4-9A82-3698-A3F59F086CBA}"/>
          </ac:cxnSpMkLst>
        </pc:cxnChg>
        <pc:cxnChg chg="add del">
          <ac:chgData name="신 주용" userId="ce306e5e72bceba6" providerId="LiveId" clId="{5AE258C0-518C-4705-AB44-7E5DF30BDFA0}" dt="2022-10-03T05:52:07.993" v="2602" actId="478"/>
          <ac:cxnSpMkLst>
            <pc:docMk/>
            <pc:sldMk cId="3310267400" sldId="289"/>
            <ac:cxnSpMk id="26" creationId="{12EB36DD-1488-4592-D28B-E903F9D07C8F}"/>
          </ac:cxnSpMkLst>
        </pc:cxnChg>
        <pc:cxnChg chg="add mod">
          <ac:chgData name="신 주용" userId="ce306e5e72bceba6" providerId="LiveId" clId="{5AE258C0-518C-4705-AB44-7E5DF30BDFA0}" dt="2022-10-03T05:53:05.570" v="2633" actId="14100"/>
          <ac:cxnSpMkLst>
            <pc:docMk/>
            <pc:sldMk cId="3310267400" sldId="289"/>
            <ac:cxnSpMk id="28" creationId="{DA12F74D-460A-1A5F-223B-EF03853D1F15}"/>
          </ac:cxnSpMkLst>
        </pc:cxnChg>
      </pc:sldChg>
      <pc:sldChg chg="addSp delSp modSp add del mod ord">
        <pc:chgData name="신 주용" userId="ce306e5e72bceba6" providerId="LiveId" clId="{5AE258C0-518C-4705-AB44-7E5DF30BDFA0}" dt="2022-10-03T06:18:34.476" v="3744" actId="47"/>
        <pc:sldMkLst>
          <pc:docMk/>
          <pc:sldMk cId="1574661180" sldId="290"/>
        </pc:sldMkLst>
        <pc:spChg chg="mod">
          <ac:chgData name="신 주용" userId="ce306e5e72bceba6" providerId="LiveId" clId="{5AE258C0-518C-4705-AB44-7E5DF30BDFA0}" dt="2022-10-03T06:13:57.346" v="3539" actId="20577"/>
          <ac:spMkLst>
            <pc:docMk/>
            <pc:sldMk cId="1574661180" sldId="290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13:12" v="3532" actId="1036"/>
          <ac:spMkLst>
            <pc:docMk/>
            <pc:sldMk cId="1574661180" sldId="290"/>
            <ac:spMk id="17" creationId="{35D52DAA-FAFC-1BB1-C88F-C695A0C14E64}"/>
          </ac:spMkLst>
        </pc:spChg>
        <pc:grpChg chg="del">
          <ac:chgData name="신 주용" userId="ce306e5e72bceba6" providerId="LiveId" clId="{5AE258C0-518C-4705-AB44-7E5DF30BDFA0}" dt="2022-10-03T05:53:54.404" v="2644" actId="478"/>
          <ac:grpSpMkLst>
            <pc:docMk/>
            <pc:sldMk cId="1574661180" sldId="290"/>
            <ac:grpSpMk id="16" creationId="{7B0C730B-898F-D885-D021-E92CBBFB9628}"/>
          </ac:grpSpMkLst>
        </pc:grpChg>
        <pc:picChg chg="add mod">
          <ac:chgData name="신 주용" userId="ce306e5e72bceba6" providerId="LiveId" clId="{5AE258C0-518C-4705-AB44-7E5DF30BDFA0}" dt="2022-10-03T06:11:50.049" v="3377" actId="1035"/>
          <ac:picMkLst>
            <pc:docMk/>
            <pc:sldMk cId="1574661180" sldId="290"/>
            <ac:picMk id="6" creationId="{41DE0EC8-D1E3-841D-6441-9E91772F33BE}"/>
          </ac:picMkLst>
        </pc:picChg>
      </pc:sldChg>
      <pc:sldChg chg="addSp delSp modSp add del mod">
        <pc:chgData name="신 주용" userId="ce306e5e72bceba6" providerId="LiveId" clId="{5AE258C0-518C-4705-AB44-7E5DF30BDFA0}" dt="2022-10-03T07:14:26.194" v="4617" actId="1076"/>
        <pc:sldMkLst>
          <pc:docMk/>
          <pc:sldMk cId="2311425158" sldId="291"/>
        </pc:sldMkLst>
        <pc:spChg chg="add mod ord">
          <ac:chgData name="신 주용" userId="ce306e5e72bceba6" providerId="LiveId" clId="{5AE258C0-518C-4705-AB44-7E5DF30BDFA0}" dt="2022-10-03T07:14:26.194" v="4617" actId="1076"/>
          <ac:spMkLst>
            <pc:docMk/>
            <pc:sldMk cId="2311425158" sldId="291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40:14.895" v="4598" actId="20577"/>
          <ac:spMkLst>
            <pc:docMk/>
            <pc:sldMk cId="2311425158" sldId="291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24:24.175" v="4405" actId="1035"/>
          <ac:spMkLst>
            <pc:docMk/>
            <pc:sldMk cId="2311425158" sldId="291"/>
            <ac:spMk id="17" creationId="{35D52DAA-FAFC-1BB1-C88F-C695A0C14E64}"/>
          </ac:spMkLst>
        </pc:spChg>
        <pc:picChg chg="del mod">
          <ac:chgData name="신 주용" userId="ce306e5e72bceba6" providerId="LiveId" clId="{5AE258C0-518C-4705-AB44-7E5DF30BDFA0}" dt="2022-10-03T07:14:12.187" v="4613" actId="478"/>
          <ac:picMkLst>
            <pc:docMk/>
            <pc:sldMk cId="2311425158" sldId="291"/>
            <ac:picMk id="6" creationId="{41DE0EC8-D1E3-841D-6441-9E91772F33BE}"/>
          </ac:picMkLst>
        </pc:picChg>
        <pc:picChg chg="add mod">
          <ac:chgData name="신 주용" userId="ce306e5e72bceba6" providerId="LiveId" clId="{5AE258C0-518C-4705-AB44-7E5DF30BDFA0}" dt="2022-10-03T07:14:26.194" v="4617" actId="1076"/>
          <ac:picMkLst>
            <pc:docMk/>
            <pc:sldMk cId="2311425158" sldId="291"/>
            <ac:picMk id="7" creationId="{1858A792-DDBB-C296-D0BC-E6BDF7308DAF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451979313" sldId="291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046519379" sldId="292"/>
        </pc:sldMkLst>
      </pc:sldChg>
      <pc:sldChg chg="addSp delSp modSp add mod">
        <pc:chgData name="신 주용" userId="ce306e5e72bceba6" providerId="LiveId" clId="{5AE258C0-518C-4705-AB44-7E5DF30BDFA0}" dt="2022-10-03T06:40:20.865" v="4600" actId="20577"/>
        <pc:sldMkLst>
          <pc:docMk/>
          <pc:sldMk cId="3869293975" sldId="292"/>
        </pc:sldMkLst>
        <pc:spChg chg="del">
          <ac:chgData name="신 주용" userId="ce306e5e72bceba6" providerId="LiveId" clId="{5AE258C0-518C-4705-AB44-7E5DF30BDFA0}" dt="2022-10-03T06:18:48.164" v="3763" actId="478"/>
          <ac:spMkLst>
            <pc:docMk/>
            <pc:sldMk cId="3869293975" sldId="292"/>
            <ac:spMk id="4" creationId="{2D58BD5E-9553-F25B-A0DC-FF76D1E9E92A}"/>
          </ac:spMkLst>
        </pc:spChg>
        <pc:spChg chg="mod">
          <ac:chgData name="신 주용" userId="ce306e5e72bceba6" providerId="LiveId" clId="{5AE258C0-518C-4705-AB44-7E5DF30BDFA0}" dt="2022-10-03T06:18:47.114" v="3762"/>
          <ac:spMkLst>
            <pc:docMk/>
            <pc:sldMk cId="3869293975" sldId="292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0.865" v="4600" actId="20577"/>
          <ac:spMkLst>
            <pc:docMk/>
            <pc:sldMk cId="3869293975" sldId="292"/>
            <ac:spMk id="9" creationId="{00000000-0000-0000-0000-000000000000}"/>
          </ac:spMkLst>
        </pc:spChg>
        <pc:spChg chg="mod">
          <ac:chgData name="신 주용" userId="ce306e5e72bceba6" providerId="LiveId" clId="{5AE258C0-518C-4705-AB44-7E5DF30BDFA0}" dt="2022-10-03T06:38:02.499" v="4592"/>
          <ac:spMkLst>
            <pc:docMk/>
            <pc:sldMk cId="3869293975" sldId="292"/>
            <ac:spMk id="17" creationId="{35D52DAA-FAFC-1BB1-C88F-C695A0C14E64}"/>
          </ac:spMkLst>
        </pc:spChg>
        <pc:picChg chg="del">
          <ac:chgData name="신 주용" userId="ce306e5e72bceba6" providerId="LiveId" clId="{5AE258C0-518C-4705-AB44-7E5DF30BDFA0}" dt="2022-10-03T06:18:48.164" v="3763" actId="478"/>
          <ac:picMkLst>
            <pc:docMk/>
            <pc:sldMk cId="3869293975" sldId="292"/>
            <ac:picMk id="6" creationId="{41DE0EC8-D1E3-841D-6441-9E91772F33BE}"/>
          </ac:picMkLst>
        </pc:picChg>
        <pc:picChg chg="add del mod">
          <ac:chgData name="신 주용" userId="ce306e5e72bceba6" providerId="LiveId" clId="{5AE258C0-518C-4705-AB44-7E5DF30BDFA0}" dt="2022-10-03T06:19:07.431" v="3769" actId="478"/>
          <ac:picMkLst>
            <pc:docMk/>
            <pc:sldMk cId="3869293975" sldId="292"/>
            <ac:picMk id="7" creationId="{11E48378-7D74-6AF7-B394-933DE90C8229}"/>
          </ac:picMkLst>
        </pc:picChg>
        <pc:picChg chg="add mod modCrop">
          <ac:chgData name="신 주용" userId="ce306e5e72bceba6" providerId="LiveId" clId="{5AE258C0-518C-4705-AB44-7E5DF30BDFA0}" dt="2022-10-03T06:24:17.604" v="4402" actId="1035"/>
          <ac:picMkLst>
            <pc:docMk/>
            <pc:sldMk cId="3869293975" sldId="292"/>
            <ac:picMk id="11" creationId="{18B64555-DD17-6F9B-6BB3-7DD0279FD7CB}"/>
          </ac:picMkLst>
        </pc:picChg>
      </pc:sldChg>
      <pc:sldChg chg="modSp add mod ord">
        <pc:chgData name="신 주용" userId="ce306e5e72bceba6" providerId="LiveId" clId="{5AE258C0-518C-4705-AB44-7E5DF30BDFA0}" dt="2022-10-03T06:25:06.632" v="4417" actId="207"/>
        <pc:sldMkLst>
          <pc:docMk/>
          <pc:sldMk cId="3871775964" sldId="293"/>
        </pc:sldMkLst>
        <pc:spChg chg="mod">
          <ac:chgData name="신 주용" userId="ce306e5e72bceba6" providerId="LiveId" clId="{5AE258C0-518C-4705-AB44-7E5DF30BDFA0}" dt="2022-10-03T06:25:06.632" v="4417" actId="207"/>
          <ac:spMkLst>
            <pc:docMk/>
            <pc:sldMk cId="3871775964" sldId="293"/>
            <ac:spMk id="3" creationId="{DC4A6CD8-4031-7F21-C831-51259C5F7371}"/>
          </ac:spMkLst>
        </pc:sp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729144632" sldId="294"/>
        </pc:sldMkLst>
      </pc:sldChg>
      <pc:sldChg chg="addSp delSp modSp add mod">
        <pc:chgData name="신 주용" userId="ce306e5e72bceba6" providerId="LiveId" clId="{5AE258C0-518C-4705-AB44-7E5DF30BDFA0}" dt="2022-10-04T14:38:45.204" v="6195"/>
        <pc:sldMkLst>
          <pc:docMk/>
          <pc:sldMk cId="3707777186" sldId="294"/>
        </pc:sldMkLst>
        <pc:spChg chg="mod">
          <ac:chgData name="신 주용" userId="ce306e5e72bceba6" providerId="LiveId" clId="{5AE258C0-518C-4705-AB44-7E5DF30BDFA0}" dt="2022-10-03T06:33:00.682" v="4469" actId="20577"/>
          <ac:spMkLst>
            <pc:docMk/>
            <pc:sldMk cId="3707777186" sldId="294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3T06:40:23.404" v="4602" actId="20577"/>
          <ac:spMkLst>
            <pc:docMk/>
            <pc:sldMk cId="3707777186" sldId="294"/>
            <ac:spMk id="9" creationId="{00000000-0000-0000-0000-000000000000}"/>
          </ac:spMkLst>
        </pc:spChg>
        <pc:spChg chg="del mod">
          <ac:chgData name="신 주용" userId="ce306e5e72bceba6" providerId="LiveId" clId="{5AE258C0-518C-4705-AB44-7E5DF30BDFA0}" dt="2022-10-03T06:36:08.426" v="4578" actId="478"/>
          <ac:spMkLst>
            <pc:docMk/>
            <pc:sldMk cId="3707777186" sldId="294"/>
            <ac:spMk id="17" creationId="{35D52DAA-FAFC-1BB1-C88F-C695A0C14E64}"/>
          </ac:spMkLst>
        </pc:spChg>
        <pc:spChg chg="add mod">
          <ac:chgData name="신 주용" userId="ce306e5e72bceba6" providerId="LiveId" clId="{5AE258C0-518C-4705-AB44-7E5DF30BDFA0}" dt="2022-10-04T14:38:45.204" v="6195"/>
          <ac:spMkLst>
            <pc:docMk/>
            <pc:sldMk cId="3707777186" sldId="294"/>
            <ac:spMk id="19" creationId="{A56C924F-BAED-5D41-5840-0D9C29B6F3C0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4" creationId="{D1AD5A40-F64A-7280-30A5-0C9B8EB0599D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5" creationId="{66AA14C8-180D-593D-96FF-FE903F3CCF71}"/>
          </ac:spMkLst>
        </pc:spChg>
        <pc:spChg chg="add mod topLvl">
          <ac:chgData name="신 주용" userId="ce306e5e72bceba6" providerId="LiveId" clId="{5AE258C0-518C-4705-AB44-7E5DF30BDFA0}" dt="2022-10-03T07:15:25.587" v="4641" actId="164"/>
          <ac:spMkLst>
            <pc:docMk/>
            <pc:sldMk cId="3707777186" sldId="294"/>
            <ac:spMk id="26" creationId="{CF2AC012-8E5A-295A-27CD-4CE19D96E1A7}"/>
          </ac:spMkLst>
        </pc:spChg>
        <pc:grpChg chg="add mod">
          <ac:chgData name="신 주용" userId="ce306e5e72bceba6" providerId="LiveId" clId="{5AE258C0-518C-4705-AB44-7E5DF30BDFA0}" dt="2022-10-03T07:15:27.492" v="4643" actId="1035"/>
          <ac:grpSpMkLst>
            <pc:docMk/>
            <pc:sldMk cId="3707777186" sldId="294"/>
            <ac:grpSpMk id="17" creationId="{088C6EA5-5E4F-55CD-E0BE-D5E17BB8E628}"/>
          </ac:grpSpMkLst>
        </pc:grpChg>
        <pc:grpChg chg="add del mod">
          <ac:chgData name="신 주용" userId="ce306e5e72bceba6" providerId="LiveId" clId="{5AE258C0-518C-4705-AB44-7E5DF30BDFA0}" dt="2022-10-03T07:14:53.472" v="4626" actId="165"/>
          <ac:grpSpMkLst>
            <pc:docMk/>
            <pc:sldMk cId="3707777186" sldId="294"/>
            <ac:grpSpMk id="27" creationId="{CE0DB300-F5C4-C218-BC45-84F6CC53B04D}"/>
          </ac:grpSpMkLst>
        </pc:grpChg>
        <pc:picChg chg="add del mod topLvl">
          <ac:chgData name="신 주용" userId="ce306e5e72bceba6" providerId="LiveId" clId="{5AE258C0-518C-4705-AB44-7E5DF30BDFA0}" dt="2022-10-03T07:14:55.747" v="4627" actId="478"/>
          <ac:picMkLst>
            <pc:docMk/>
            <pc:sldMk cId="3707777186" sldId="294"/>
            <ac:picMk id="4" creationId="{348617A9-8A28-3868-E8B6-803A936BB21F}"/>
          </ac:picMkLst>
        </pc:picChg>
        <pc:picChg chg="add mod ord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6" creationId="{501D2A55-D228-E4E9-3EBF-59E6FBD04568}"/>
          </ac:picMkLst>
        </pc:picChg>
        <pc:picChg chg="mod topLvl">
          <ac:chgData name="신 주용" userId="ce306e5e72bceba6" providerId="LiveId" clId="{5AE258C0-518C-4705-AB44-7E5DF30BDFA0}" dt="2022-10-03T07:15:25.587" v="4641" actId="164"/>
          <ac:picMkLst>
            <pc:docMk/>
            <pc:sldMk cId="3707777186" sldId="294"/>
            <ac:picMk id="11" creationId="{18B64555-DD17-6F9B-6BB3-7DD0279FD7CB}"/>
          </ac:picMkLst>
        </pc:picChg>
        <pc:cxnChg chg="add del">
          <ac:chgData name="신 주용" userId="ce306e5e72bceba6" providerId="LiveId" clId="{5AE258C0-518C-4705-AB44-7E5DF30BDFA0}" dt="2022-10-03T06:25:50.485" v="4427" actId="11529"/>
          <ac:cxnSpMkLst>
            <pc:docMk/>
            <pc:sldMk cId="3707777186" sldId="294"/>
            <ac:cxnSpMk id="6" creationId="{147C6953-4ED0-A858-5152-6DEEE42CBD3F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0" creationId="{52FF4537-FF31-2361-CC4C-A21C632E00B9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5" creationId="{6F1483D3-532B-B14D-19D8-2F8EFE582032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18" creationId="{DD23F4EF-6C2C-25B4-593C-07CB6D391B2A}"/>
          </ac:cxnSpMkLst>
        </pc:cxnChg>
        <pc:cxnChg chg="add mod topLvl">
          <ac:chgData name="신 주용" userId="ce306e5e72bceba6" providerId="LiveId" clId="{5AE258C0-518C-4705-AB44-7E5DF30BDFA0}" dt="2022-10-03T07:15:25.587" v="4641" actId="164"/>
          <ac:cxnSpMkLst>
            <pc:docMk/>
            <pc:sldMk cId="3707777186" sldId="294"/>
            <ac:cxnSpMk id="20" creationId="{DA8DF866-6AFA-2F4B-E462-148EE423AFCE}"/>
          </ac:cxnSpMkLst>
        </pc:cxn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254189946" sldId="295"/>
        </pc:sldMkLst>
      </pc:sldChg>
      <pc:sldChg chg="addSp delSp modSp add del mod ord">
        <pc:chgData name="신 주용" userId="ce306e5e72bceba6" providerId="LiveId" clId="{5AE258C0-518C-4705-AB44-7E5DF30BDFA0}" dt="2022-10-04T14:39:16.552" v="6200" actId="20577"/>
        <pc:sldMkLst>
          <pc:docMk/>
          <pc:sldMk cId="4000069558" sldId="295"/>
        </pc:sldMkLst>
        <pc:spChg chg="mod">
          <ac:chgData name="신 주용" userId="ce306e5e72bceba6" providerId="LiveId" clId="{5AE258C0-518C-4705-AB44-7E5DF30BDFA0}" dt="2022-10-04T14:03:42.431" v="4745" actId="20577"/>
          <ac:spMkLst>
            <pc:docMk/>
            <pc:sldMk cId="4000069558" sldId="295"/>
            <ac:spMk id="8" creationId="{00000000-0000-0000-0000-000000000000}"/>
          </ac:spMkLst>
        </pc:spChg>
        <pc:spChg chg="mod">
          <ac:chgData name="신 주용" userId="ce306e5e72bceba6" providerId="LiveId" clId="{5AE258C0-518C-4705-AB44-7E5DF30BDFA0}" dt="2022-10-04T14:39:16.552" v="6200" actId="20577"/>
          <ac:spMkLst>
            <pc:docMk/>
            <pc:sldMk cId="4000069558" sldId="295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4" creationId="{3C13CBE7-D6A0-3988-4CD4-F7C9587F5AC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6" creationId="{4EDE47AF-8E5D-AEBB-BE93-536A7F7D6D84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19" creationId="{BBA87273-9B63-64B6-1E2A-13FA10884806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1" creationId="{E468393D-E999-9DB4-D33B-A74FEC7D1F80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2" creationId="{44951560-AAE1-CC22-11E5-4B1A40CCFCC2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3" creationId="{4C6B0F6F-94F9-5037-C45E-B0686871D195}"/>
          </ac:spMkLst>
        </pc:spChg>
        <pc:spChg chg="add del mod">
          <ac:chgData name="신 주용" userId="ce306e5e72bceba6" providerId="LiveId" clId="{5AE258C0-518C-4705-AB44-7E5DF30BDFA0}" dt="2022-10-04T14:27:43.112" v="5820" actId="478"/>
          <ac:spMkLst>
            <pc:docMk/>
            <pc:sldMk cId="4000069558" sldId="295"/>
            <ac:spMk id="27" creationId="{DBDC3997-05FD-FCD5-EE42-785F0F7F71F3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8" creationId="{2742FAA9-96E7-06ED-8815-1F9F53893735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0" creationId="{31DCE267-087C-60E2-316C-EC0DF942D484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3" creationId="{697A7B06-8062-7796-9B93-DA78B96AEBC3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4" creationId="{DEE125DD-8301-800C-6ADA-26D18BD6C759}"/>
          </ac:spMkLst>
        </pc:spChg>
        <pc:spChg chg="add del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5" creationId="{8DA2411F-E032-D6D7-B4F7-22B04760F2BF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6" creationId="{9EAA3F8B-FDDB-0E7B-439C-1FD9B3842289}"/>
          </ac:spMkLst>
        </pc:spChg>
        <pc:spChg chg="add mod">
          <ac:chgData name="신 주용" userId="ce306e5e72bceba6" providerId="LiveId" clId="{5AE258C0-518C-4705-AB44-7E5DF30BDFA0}" dt="2022-10-04T14:33:10.116" v="6144" actId="1037"/>
          <ac:spMkLst>
            <pc:docMk/>
            <pc:sldMk cId="4000069558" sldId="295"/>
            <ac:spMk id="38" creationId="{8F6A4ED8-6F58-6255-B7B3-7486F051B7F4}"/>
          </ac:spMkLst>
        </pc:spChg>
        <pc:grpChg chg="del">
          <ac:chgData name="신 주용" userId="ce306e5e72bceba6" providerId="LiveId" clId="{5AE258C0-518C-4705-AB44-7E5DF30BDFA0}" dt="2022-10-04T14:02:33.481" v="4645" actId="478"/>
          <ac:grpSpMkLst>
            <pc:docMk/>
            <pc:sldMk cId="4000069558" sldId="295"/>
            <ac:grpSpMk id="17" creationId="{088C6EA5-5E4F-55CD-E0BE-D5E17BB8E628}"/>
          </ac:grpSpMkLst>
        </pc:grpChg>
        <pc:picChg chg="add del mod">
          <ac:chgData name="신 주용" userId="ce306e5e72bceba6" providerId="LiveId" clId="{5AE258C0-518C-4705-AB44-7E5DF30BDFA0}" dt="2022-10-04T14:33:27.250" v="6147" actId="1036"/>
          <ac:picMkLst>
            <pc:docMk/>
            <pc:sldMk cId="4000069558" sldId="295"/>
            <ac:picMk id="5" creationId="{2AFFAAAA-402A-EED5-BF35-75EEEE714794}"/>
          </ac:picMkLst>
        </pc:picChg>
        <pc:picChg chg="add del mod modCrop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13" creationId="{A7EDD692-7437-904B-EF45-6C4739585277}"/>
          </ac:picMkLst>
        </pc:picChg>
        <pc:picChg chg="add del mod">
          <ac:chgData name="신 주용" userId="ce306e5e72bceba6" providerId="LiveId" clId="{5AE258C0-518C-4705-AB44-7E5DF30BDFA0}" dt="2022-10-04T14:33:10.116" v="6144" actId="1037"/>
          <ac:picMkLst>
            <pc:docMk/>
            <pc:sldMk cId="4000069558" sldId="295"/>
            <ac:picMk id="32" creationId="{D677A6D7-FB63-751C-D44B-A0333D1296C2}"/>
          </ac:picMkLst>
        </pc:picChg>
      </pc:sldChg>
      <pc:sldChg chg="addSp delSp modSp add mod ord">
        <pc:chgData name="신 주용" userId="ce306e5e72bceba6" providerId="LiveId" clId="{5AE258C0-518C-4705-AB44-7E5DF30BDFA0}" dt="2022-10-04T14:43:47.010" v="6647" actId="20577"/>
        <pc:sldMkLst>
          <pc:docMk/>
          <pc:sldMk cId="386506116" sldId="296"/>
        </pc:sldMkLst>
        <pc:spChg chg="mod">
          <ac:chgData name="신 주용" userId="ce306e5e72bceba6" providerId="LiveId" clId="{5AE258C0-518C-4705-AB44-7E5DF30BDFA0}" dt="2022-10-04T14:39:13.588" v="6198" actId="20577"/>
          <ac:spMkLst>
            <pc:docMk/>
            <pc:sldMk cId="386506116" sldId="296"/>
            <ac:spMk id="9" creationId="{00000000-0000-0000-0000-000000000000}"/>
          </ac:spMkLst>
        </pc:spChg>
        <pc:spChg chg="add mod">
          <ac:chgData name="신 주용" userId="ce306e5e72bceba6" providerId="LiveId" clId="{5AE258C0-518C-4705-AB44-7E5DF30BDFA0}" dt="2022-10-04T14:43:47.010" v="6647" actId="20577"/>
          <ac:spMkLst>
            <pc:docMk/>
            <pc:sldMk cId="386506116" sldId="296"/>
            <ac:spMk id="11" creationId="{D138A6C9-9B44-AA8B-D9C1-564A0FE1B757}"/>
          </ac:spMkLst>
        </pc:sp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5" creationId="{2AFFAAAA-402A-EED5-BF35-75EEEE7147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6" creationId="{17A34F89-4FD8-329B-2B88-05A9F26E7E94}"/>
          </ac:picMkLst>
        </pc:picChg>
        <pc:picChg chg="add mod">
          <ac:chgData name="신 주용" userId="ce306e5e72bceba6" providerId="LiveId" clId="{5AE258C0-518C-4705-AB44-7E5DF30BDFA0}" dt="2022-10-04T14:24:28.463" v="5485" actId="1076"/>
          <ac:picMkLst>
            <pc:docMk/>
            <pc:sldMk cId="386506116" sldId="296"/>
            <ac:picMk id="10" creationId="{73D41536-3FE2-B5B6-D40D-44CDDB7E547D}"/>
          </ac:picMkLst>
        </pc:picChg>
        <pc:picChg chg="del">
          <ac:chgData name="신 주용" userId="ce306e5e72bceba6" providerId="LiveId" clId="{5AE258C0-518C-4705-AB44-7E5DF30BDFA0}" dt="2022-10-04T14:19:58.671" v="4769" actId="478"/>
          <ac:picMkLst>
            <pc:docMk/>
            <pc:sldMk cId="386506116" sldId="296"/>
            <ac:picMk id="13" creationId="{A7EDD692-7437-904B-EF45-6C4739585277}"/>
          </ac:picMkLst>
        </pc:picChg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495590915" sldId="296"/>
        </pc:sldMkLst>
      </pc:sldChg>
      <pc:sldChg chg="add del">
        <pc:chgData name="신 주용" userId="ce306e5e72bceba6" providerId="LiveId" clId="{5AE258C0-518C-4705-AB44-7E5DF30BDFA0}" dt="2022-10-04T14:19:54.829" v="4765" actId="2890"/>
        <pc:sldMkLst>
          <pc:docMk/>
          <pc:sldMk cId="1342995773" sldId="296"/>
        </pc:sldMkLst>
      </pc:sldChg>
      <pc:sldChg chg="del">
        <pc:chgData name="신 주용" userId="ce306e5e72bceba6" providerId="LiveId" clId="{5AE258C0-518C-4705-AB44-7E5DF30BDFA0}" dt="2022-10-03T05:13:49.032" v="135" actId="47"/>
        <pc:sldMkLst>
          <pc:docMk/>
          <pc:sldMk cId="3944684746" sldId="297"/>
        </pc:sldMkLst>
      </pc:sldChg>
      <pc:sldChg chg="addSp delSp modSp add mod">
        <pc:chgData name="신 주용" userId="ce306e5e72bceba6" providerId="LiveId" clId="{5AE258C0-518C-4705-AB44-7E5DF30BDFA0}" dt="2022-10-04T14:39:18.943" v="6202" actId="20577"/>
        <pc:sldMkLst>
          <pc:docMk/>
          <pc:sldMk cId="3969597897" sldId="297"/>
        </pc:sldMkLst>
        <pc:spChg chg="mod">
          <ac:chgData name="신 주용" userId="ce306e5e72bceba6" providerId="LiveId" clId="{5AE258C0-518C-4705-AB44-7E5DF30BDFA0}" dt="2022-10-04T14:39:18.943" v="6202" actId="20577"/>
          <ac:spMkLst>
            <pc:docMk/>
            <pc:sldMk cId="3969597897" sldId="297"/>
            <ac:spMk id="9" creationId="{00000000-0000-0000-0000-00000000000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4" creationId="{3C13CBE7-D6A0-3988-4CD4-F7C9587F5ACB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6" creationId="{4EDE47AF-8E5D-AEBB-BE93-536A7F7D6D84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19" creationId="{BBA87273-9B63-64B6-1E2A-13FA10884806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1" creationId="{E468393D-E999-9DB4-D33B-A74FEC7D1F80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2" creationId="{44951560-AAE1-CC22-11E5-4B1A40CCFCC2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3" creationId="{4C6B0F6F-94F9-5037-C45E-B0686871D19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8" creationId="{2742FAA9-96E7-06ED-8815-1F9F53893735}"/>
          </ac:spMkLst>
        </pc:spChg>
        <pc:spChg chg="del">
          <ac:chgData name="신 주용" userId="ce306e5e72bceba6" providerId="LiveId" clId="{5AE258C0-518C-4705-AB44-7E5DF30BDFA0}" dt="2022-10-04T14:28:20.127" v="5907" actId="478"/>
          <ac:spMkLst>
            <pc:docMk/>
            <pc:sldMk cId="3969597897" sldId="297"/>
            <ac:spMk id="29" creationId="{D55E4146-D69C-2D6D-C78C-935D88D6978B}"/>
          </ac:spMkLst>
        </pc:spChg>
        <pc:spChg chg="add mod">
          <ac:chgData name="신 주용" userId="ce306e5e72bceba6" providerId="LiveId" clId="{5AE258C0-518C-4705-AB44-7E5DF30BDFA0}" dt="2022-10-04T14:38:41.930" v="6194" actId="1076"/>
          <ac:spMkLst>
            <pc:docMk/>
            <pc:sldMk cId="3969597897" sldId="297"/>
            <ac:spMk id="40" creationId="{BE3B9C08-97CD-3521-5EE0-36DA8A3588A0}"/>
          </ac:spMkLst>
        </pc:sp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5" creationId="{2AFFAAAA-402A-EED5-BF35-75EEEE714794}"/>
          </ac:picMkLst>
        </pc:picChg>
        <pc:picChg chg="add del mod">
          <ac:chgData name="신 주용" userId="ce306e5e72bceba6" providerId="LiveId" clId="{5AE258C0-518C-4705-AB44-7E5DF30BDFA0}" dt="2022-10-04T14:29:04.303" v="5914" actId="478"/>
          <ac:picMkLst>
            <pc:docMk/>
            <pc:sldMk cId="3969597897" sldId="297"/>
            <ac:picMk id="6" creationId="{B55B59E5-FCA7-DEC7-12BE-35C6FF4E6358}"/>
          </ac:picMkLst>
        </pc:picChg>
        <pc:picChg chg="add del mod">
          <ac:chgData name="신 주용" userId="ce306e5e72bceba6" providerId="LiveId" clId="{5AE258C0-518C-4705-AB44-7E5DF30BDFA0}" dt="2022-10-04T14:29:13.379" v="5920" actId="21"/>
          <ac:picMkLst>
            <pc:docMk/>
            <pc:sldMk cId="3969597897" sldId="297"/>
            <ac:picMk id="10" creationId="{8E9AC066-B499-E117-840C-F1A7E06D29DC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1" creationId="{1C1C123E-3426-C6BF-E4AB-92FBF6DFA6E3}"/>
          </ac:picMkLst>
        </pc:picChg>
        <pc:picChg chg="del">
          <ac:chgData name="신 주용" userId="ce306e5e72bceba6" providerId="LiveId" clId="{5AE258C0-518C-4705-AB44-7E5DF30BDFA0}" dt="2022-10-04T14:28:20.127" v="5907" actId="478"/>
          <ac:picMkLst>
            <pc:docMk/>
            <pc:sldMk cId="3969597897" sldId="297"/>
            <ac:picMk id="13" creationId="{A7EDD692-7437-904B-EF45-6C4739585277}"/>
          </ac:picMkLst>
        </pc:picChg>
        <pc:picChg chg="add mod">
          <ac:chgData name="신 주용" userId="ce306e5e72bceba6" providerId="LiveId" clId="{5AE258C0-518C-4705-AB44-7E5DF30BDFA0}" dt="2022-10-04T14:33:33.603" v="6148"/>
          <ac:picMkLst>
            <pc:docMk/>
            <pc:sldMk cId="3969597897" sldId="297"/>
            <ac:picMk id="15" creationId="{C6203561-08C8-D09E-DF2E-DE1438468669}"/>
          </ac:picMkLst>
        </pc:picChg>
        <pc:picChg chg="add mod">
          <ac:chgData name="신 주용" userId="ce306e5e72bceba6" providerId="LiveId" clId="{5AE258C0-518C-4705-AB44-7E5DF30BDFA0}" dt="2022-10-04T14:33:46.611" v="6151" actId="1076"/>
          <ac:picMkLst>
            <pc:docMk/>
            <pc:sldMk cId="3969597897" sldId="297"/>
            <ac:picMk id="17" creationId="{DDF9AFDC-5263-B076-64C2-64575DDECE07}"/>
          </ac:picMkLst>
        </pc:picChg>
        <pc:cxnChg chg="add mod">
          <ac:chgData name="신 주용" userId="ce306e5e72bceba6" providerId="LiveId" clId="{5AE258C0-518C-4705-AB44-7E5DF30BDFA0}" dt="2022-10-04T14:34:06.535" v="6156" actId="14100"/>
          <ac:cxnSpMkLst>
            <pc:docMk/>
            <pc:sldMk cId="3969597897" sldId="297"/>
            <ac:cxnSpMk id="20" creationId="{24ADC330-4887-FDC0-BEA4-BC009EC867C2}"/>
          </ac:cxnSpMkLst>
        </pc:cxnChg>
        <pc:cxnChg chg="add del mod">
          <ac:chgData name="신 주용" userId="ce306e5e72bceba6" providerId="LiveId" clId="{5AE258C0-518C-4705-AB44-7E5DF30BDFA0}" dt="2022-10-04T14:34:12.532" v="6160" actId="478"/>
          <ac:cxnSpMkLst>
            <pc:docMk/>
            <pc:sldMk cId="3969597897" sldId="297"/>
            <ac:cxnSpMk id="24" creationId="{C58D0E2A-EE8F-0585-B16A-03FC26B08CF0}"/>
          </ac:cxnSpMkLst>
        </pc:cxnChg>
        <pc:cxnChg chg="add mod">
          <ac:chgData name="신 주용" userId="ce306e5e72bceba6" providerId="LiveId" clId="{5AE258C0-518C-4705-AB44-7E5DF30BDFA0}" dt="2022-10-04T14:34:35.801" v="6165" actId="14100"/>
          <ac:cxnSpMkLst>
            <pc:docMk/>
            <pc:sldMk cId="3969597897" sldId="297"/>
            <ac:cxnSpMk id="31" creationId="{3FA5FF04-28BE-90C7-700B-C13AEA288541}"/>
          </ac:cxnSpMkLst>
        </pc:cxnChg>
        <pc:cxnChg chg="add mod">
          <ac:chgData name="신 주용" userId="ce306e5e72bceba6" providerId="LiveId" clId="{5AE258C0-518C-4705-AB44-7E5DF30BDFA0}" dt="2022-10-04T14:34:58.358" v="6168" actId="14100"/>
          <ac:cxnSpMkLst>
            <pc:docMk/>
            <pc:sldMk cId="3969597897" sldId="297"/>
            <ac:cxnSpMk id="36" creationId="{4D335113-52E5-34C2-313B-8D19632535CC}"/>
          </ac:cxnSpMkLst>
        </pc:cxnChg>
        <pc:cxnChg chg="add mod">
          <ac:chgData name="신 주용" userId="ce306e5e72bceba6" providerId="LiveId" clId="{5AE258C0-518C-4705-AB44-7E5DF30BDFA0}" dt="2022-10-04T14:35:21.923" v="6170" actId="13822"/>
          <ac:cxnSpMkLst>
            <pc:docMk/>
            <pc:sldMk cId="3969597897" sldId="297"/>
            <ac:cxnSpMk id="39" creationId="{AA0D0C59-88FF-EE55-DB03-C1FF9F023CE1}"/>
          </ac:cxnSpMkLst>
        </pc:cxnChg>
      </pc:sldChg>
    </pc:docChg>
  </pc:docChgLst>
  <pc:docChgLst>
    <pc:chgData name="신 주용" userId="ce306e5e72bceba6" providerId="LiveId" clId="{9E1118D7-3AA1-4604-8668-E580A514E17C}"/>
    <pc:docChg chg="undo redo custSel addSld delSld modSld">
      <pc:chgData name="신 주용" userId="ce306e5e72bceba6" providerId="LiveId" clId="{9E1118D7-3AA1-4604-8668-E580A514E17C}" dt="2022-11-12T07:48:43.537" v="8081" actId="120"/>
      <pc:docMkLst>
        <pc:docMk/>
      </pc:docMkLst>
      <pc:sldChg chg="addSp delSp modSp mod">
        <pc:chgData name="신 주용" userId="ce306e5e72bceba6" providerId="LiveId" clId="{9E1118D7-3AA1-4604-8668-E580A514E17C}" dt="2022-11-09T16:26:13.445" v="21" actId="20577"/>
        <pc:sldMkLst>
          <pc:docMk/>
          <pc:sldMk cId="0" sldId="257"/>
        </pc:sldMkLst>
        <pc:spChg chg="mod">
          <ac:chgData name="신 주용" userId="ce306e5e72bceba6" providerId="LiveId" clId="{9E1118D7-3AA1-4604-8668-E580A514E17C}" dt="2022-11-09T16:26:13.445" v="21" actId="20577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신 주용" userId="ce306e5e72bceba6" providerId="LiveId" clId="{9E1118D7-3AA1-4604-8668-E580A514E17C}" dt="2022-11-09T16:25:53.522" v="6"/>
          <ac:spMkLst>
            <pc:docMk/>
            <pc:sldMk cId="0" sldId="257"/>
            <ac:spMk id="3" creationId="{801AEFF2-BB8F-85B4-8307-6213D96798B6}"/>
          </ac:spMkLst>
        </pc:spChg>
        <pc:spChg chg="add del">
          <ac:chgData name="신 주용" userId="ce306e5e72bceba6" providerId="LiveId" clId="{9E1118D7-3AA1-4604-8668-E580A514E17C}" dt="2022-11-09T16:25:57.696" v="12"/>
          <ac:spMkLst>
            <pc:docMk/>
            <pc:sldMk cId="0" sldId="257"/>
            <ac:spMk id="5" creationId="{A6FDE614-7316-3629-5ED6-EE91C4024E60}"/>
          </ac:spMkLst>
        </pc:spChg>
      </pc:sldChg>
      <pc:sldChg chg="addSp delSp modSp mod">
        <pc:chgData name="신 주용" userId="ce306e5e72bceba6" providerId="LiveId" clId="{9E1118D7-3AA1-4604-8668-E580A514E17C}" dt="2022-11-09T16:31:40.782" v="204" actId="11"/>
        <pc:sldMkLst>
          <pc:docMk/>
          <pc:sldMk cId="0" sldId="260"/>
        </pc:sldMkLst>
        <pc:spChg chg="add del">
          <ac:chgData name="신 주용" userId="ce306e5e72bceba6" providerId="LiveId" clId="{9E1118D7-3AA1-4604-8668-E580A514E17C}" dt="2022-11-09T16:26:19.439" v="25"/>
          <ac:spMkLst>
            <pc:docMk/>
            <pc:sldMk cId="0" sldId="260"/>
            <ac:spMk id="2" creationId="{ADB0EB49-72D3-2178-E6F6-BAD54F4CAA43}"/>
          </ac:spMkLst>
        </pc:spChg>
        <pc:spChg chg="mod">
          <ac:chgData name="신 주용" userId="ce306e5e72bceba6" providerId="LiveId" clId="{9E1118D7-3AA1-4604-8668-E580A514E17C}" dt="2022-11-09T16:31:40.782" v="204" actId="11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9E1118D7-3AA1-4604-8668-E580A514E17C}" dt="2022-11-09T16:26:19.465" v="27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신 주용" userId="ce306e5e72bceba6" providerId="LiveId" clId="{9E1118D7-3AA1-4604-8668-E580A514E17C}" dt="2022-11-10T12:00:27.188" v="537"/>
        <pc:sldMkLst>
          <pc:docMk/>
          <pc:sldMk cId="0" sldId="287"/>
        </pc:sldMkLst>
        <pc:spChg chg="del">
          <ac:chgData name="신 주용" userId="ce306e5e72bceba6" providerId="LiveId" clId="{9E1118D7-3AA1-4604-8668-E580A514E17C}" dt="2022-11-09T16:29:18.230" v="152" actId="478"/>
          <ac:spMkLst>
            <pc:docMk/>
            <pc:sldMk cId="0" sldId="287"/>
            <ac:spMk id="3" creationId="{00000000-0000-0000-0000-000000000000}"/>
          </ac:spMkLst>
        </pc:spChg>
        <pc:spChg chg="del mod">
          <ac:chgData name="신 주용" userId="ce306e5e72bceba6" providerId="LiveId" clId="{9E1118D7-3AA1-4604-8668-E580A514E17C}" dt="2022-11-09T16:29:56.294" v="171"/>
          <ac:spMkLst>
            <pc:docMk/>
            <pc:sldMk cId="0" sldId="287"/>
            <ac:spMk id="8" creationId="{00000000-0000-0000-0000-000000000000}"/>
          </ac:spMkLst>
        </pc:spChg>
        <pc:spChg chg="del">
          <ac:chgData name="신 주용" userId="ce306e5e72bceba6" providerId="LiveId" clId="{9E1118D7-3AA1-4604-8668-E580A514E17C}" dt="2022-11-09T16:29:17.815" v="151" actId="478"/>
          <ac:spMkLst>
            <pc:docMk/>
            <pc:sldMk cId="0" sldId="287"/>
            <ac:spMk id="9" creationId="{00000000-0000-0000-0000-000000000000}"/>
          </ac:spMkLst>
        </pc:spChg>
        <pc:spChg chg="add del mod">
          <ac:chgData name="신 주용" userId="ce306e5e72bceba6" providerId="LiveId" clId="{9E1118D7-3AA1-4604-8668-E580A514E17C}" dt="2022-11-09T16:40:51.551" v="396" actId="478"/>
          <ac:spMkLst>
            <pc:docMk/>
            <pc:sldMk cId="0" sldId="287"/>
            <ac:spMk id="10" creationId="{CADDD3C4-43F2-4FA7-6708-586FF28D3828}"/>
          </ac:spMkLst>
        </pc:spChg>
        <pc:spChg chg="add mod">
          <ac:chgData name="신 주용" userId="ce306e5e72bceba6" providerId="LiveId" clId="{9E1118D7-3AA1-4604-8668-E580A514E17C}" dt="2022-11-10T12:00:17.399" v="517" actId="1076"/>
          <ac:spMkLst>
            <pc:docMk/>
            <pc:sldMk cId="0" sldId="287"/>
            <ac:spMk id="11" creationId="{F925F1CE-C1A0-CC3E-9DB5-5F15A7484172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3" creationId="{437B76BE-F0E9-2138-C683-EFDAC11DFC18}"/>
          </ac:spMkLst>
        </pc:spChg>
        <pc:spChg chg="add mod">
          <ac:chgData name="신 주용" userId="ce306e5e72bceba6" providerId="LiveId" clId="{9E1118D7-3AA1-4604-8668-E580A514E17C}" dt="2022-11-10T12:00:07.046" v="516" actId="122"/>
          <ac:spMkLst>
            <pc:docMk/>
            <pc:sldMk cId="0" sldId="287"/>
            <ac:spMk id="16" creationId="{7FDA6757-3D19-6705-FFD5-9D919D4A9D0E}"/>
          </ac:spMkLst>
        </pc:spChg>
        <pc:spChg chg="del">
          <ac:chgData name="신 주용" userId="ce306e5e72bceba6" providerId="LiveId" clId="{9E1118D7-3AA1-4604-8668-E580A514E17C}" dt="2022-11-09T16:29:05.493" v="147" actId="478"/>
          <ac:spMkLst>
            <pc:docMk/>
            <pc:sldMk cId="0" sldId="287"/>
            <ac:spMk id="17" creationId="{35D52DAA-FAFC-1BB1-C88F-C695A0C14E64}"/>
          </ac:spMkLst>
        </pc:spChg>
        <pc:spChg chg="add mod">
          <ac:chgData name="신 주용" userId="ce306e5e72bceba6" providerId="LiveId" clId="{9E1118D7-3AA1-4604-8668-E580A514E17C}" dt="2022-11-09T16:36:36.392" v="377" actId="571"/>
          <ac:spMkLst>
            <pc:docMk/>
            <pc:sldMk cId="0" sldId="287"/>
            <ac:spMk id="18" creationId="{454CD194-D019-DC77-F676-8BF7175C2709}"/>
          </ac:spMkLst>
        </pc:spChg>
        <pc:spChg chg="add mod">
          <ac:chgData name="신 주용" userId="ce306e5e72bceba6" providerId="LiveId" clId="{9E1118D7-3AA1-4604-8668-E580A514E17C}" dt="2022-11-09T16:41:16.300" v="455" actId="20577"/>
          <ac:spMkLst>
            <pc:docMk/>
            <pc:sldMk cId="0" sldId="287"/>
            <ac:spMk id="20" creationId="{F13CF527-D019-D081-79DE-B893B94677AC}"/>
          </ac:spMkLst>
        </pc:spChg>
        <pc:spChg chg="add del mod">
          <ac:chgData name="신 주용" userId="ce306e5e72bceba6" providerId="LiveId" clId="{9E1118D7-3AA1-4604-8668-E580A514E17C}" dt="2022-11-09T16:40:54.159" v="398"/>
          <ac:spMkLst>
            <pc:docMk/>
            <pc:sldMk cId="0" sldId="287"/>
            <ac:spMk id="21" creationId="{5ECCB16B-F81F-58BB-9A93-DDEB5A581782}"/>
          </ac:spMkLst>
        </pc:spChg>
        <pc:spChg chg="add mod">
          <ac:chgData name="신 주용" userId="ce306e5e72bceba6" providerId="LiveId" clId="{9E1118D7-3AA1-4604-8668-E580A514E17C}" dt="2022-11-10T12:00:27.188" v="537"/>
          <ac:spMkLst>
            <pc:docMk/>
            <pc:sldMk cId="0" sldId="287"/>
            <ac:spMk id="23" creationId="{A270F4C2-2C65-7B57-7FC7-DAE9B8EC783D}"/>
          </ac:spMkLst>
        </pc:spChg>
        <pc:picChg chg="del">
          <ac:chgData name="신 주용" userId="ce306e5e72bceba6" providerId="LiveId" clId="{9E1118D7-3AA1-4604-8668-E580A514E17C}" dt="2022-11-09T16:29:05.493" v="147" actId="478"/>
          <ac:picMkLst>
            <pc:docMk/>
            <pc:sldMk cId="0" sldId="287"/>
            <ac:picMk id="5" creationId="{677481E1-6F50-C914-9252-E267D0848FB2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6" creationId="{FE519BE7-45AB-8909-7A16-888E81B1A2A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15" creationId="{49D98E41-EE4B-031C-F8A5-9A3839113B15}"/>
          </ac:picMkLst>
        </pc:picChg>
        <pc:picChg chg="add mod">
          <ac:chgData name="신 주용" userId="ce306e5e72bceba6" providerId="LiveId" clId="{9E1118D7-3AA1-4604-8668-E580A514E17C}" dt="2022-11-09T16:36:36.392" v="377" actId="571"/>
          <ac:picMkLst>
            <pc:docMk/>
            <pc:sldMk cId="0" sldId="287"/>
            <ac:picMk id="19" creationId="{E8C28863-5ACC-502C-679B-520166DF7D5A}"/>
          </ac:picMkLst>
        </pc:picChg>
        <pc:picChg chg="add mod">
          <ac:chgData name="신 주용" userId="ce306e5e72bceba6" providerId="LiveId" clId="{9E1118D7-3AA1-4604-8668-E580A514E17C}" dt="2022-11-10T11:59:55.376" v="513" actId="1076"/>
          <ac:picMkLst>
            <pc:docMk/>
            <pc:sldMk cId="0" sldId="287"/>
            <ac:picMk id="22" creationId="{09CB2334-EE28-5119-2F2B-2CD6AF64DF26}"/>
          </ac:picMkLst>
        </pc:picChg>
      </pc:sldChg>
      <pc:sldChg chg="add del">
        <pc:chgData name="신 주용" userId="ce306e5e72bceba6" providerId="LiveId" clId="{9E1118D7-3AA1-4604-8668-E580A514E17C}" dt="2022-11-11T11:28:49.043" v="1964" actId="47"/>
        <pc:sldMkLst>
          <pc:docMk/>
          <pc:sldMk cId="1804449251" sldId="288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270807612" sldId="288"/>
        </pc:sldMkLst>
      </pc:sldChg>
      <pc:sldChg chg="add del">
        <pc:chgData name="신 주용" userId="ce306e5e72bceba6" providerId="LiveId" clId="{9E1118D7-3AA1-4604-8668-E580A514E17C}" dt="2022-11-09T16:40:45.347" v="394" actId="2890"/>
        <pc:sldMkLst>
          <pc:docMk/>
          <pc:sldMk cId="1306845484" sldId="289"/>
        </pc:sldMkLst>
      </pc:sldChg>
      <pc:sldChg chg="addSp delSp modSp add mod">
        <pc:chgData name="신 주용" userId="ce306e5e72bceba6" providerId="LiveId" clId="{9E1118D7-3AA1-4604-8668-E580A514E17C}" dt="2022-11-11T11:22:49.056" v="1401" actId="1035"/>
        <pc:sldMkLst>
          <pc:docMk/>
          <pc:sldMk cId="3124070037" sldId="289"/>
        </pc:sldMkLst>
        <pc:spChg chg="mod">
          <ac:chgData name="신 주용" userId="ce306e5e72bceba6" providerId="LiveId" clId="{9E1118D7-3AA1-4604-8668-E580A514E17C}" dt="2022-11-11T10:39:49.977" v="574" actId="1076"/>
          <ac:spMkLst>
            <pc:docMk/>
            <pc:sldMk cId="3124070037" sldId="289"/>
            <ac:spMk id="2" creationId="{00000000-0000-0000-0000-000000000000}"/>
          </ac:spMkLst>
        </pc:spChg>
        <pc:spChg chg="add mod">
          <ac:chgData name="신 주용" userId="ce306e5e72bceba6" providerId="LiveId" clId="{9E1118D7-3AA1-4604-8668-E580A514E17C}" dt="2022-11-11T11:14:01.008" v="963" actId="20577"/>
          <ac:spMkLst>
            <pc:docMk/>
            <pc:sldMk cId="3124070037" sldId="289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8" creationId="{EE1B877C-C43A-2E8E-FEF1-83C6C469D16A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9" creationId="{46AC1ADA-20A6-493E-6CAD-8BFF9314C573}"/>
          </ac:spMkLst>
        </pc:spChg>
        <pc:spChg chg="add 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0" creationId="{9B453A15-82A5-A014-B799-6769AC040045}"/>
          </ac:spMkLst>
        </pc:spChg>
        <pc:spChg chg="mod">
          <ac:chgData name="신 주용" userId="ce306e5e72bceba6" providerId="LiveId" clId="{9E1118D7-3AA1-4604-8668-E580A514E17C}" dt="2022-11-11T11:22:49.056" v="1401" actId="1035"/>
          <ac:spMkLst>
            <pc:docMk/>
            <pc:sldMk cId="3124070037" sldId="289"/>
            <ac:spMk id="11" creationId="{F925F1CE-C1A0-CC3E-9DB5-5F15A7484172}"/>
          </ac:spMkLst>
        </pc:spChg>
        <pc:spChg chg="add mod">
          <ac:chgData name="신 주용" userId="ce306e5e72bceba6" providerId="LiveId" clId="{9E1118D7-3AA1-4604-8668-E580A514E17C}" dt="2022-11-11T11:18:34.563" v="1333" actId="20577"/>
          <ac:spMkLst>
            <pc:docMk/>
            <pc:sldMk cId="3124070037" sldId="289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09T16:43:25.187" v="491" actId="478"/>
          <ac:spMkLst>
            <pc:docMk/>
            <pc:sldMk cId="3124070037" sldId="289"/>
            <ac:spMk id="16" creationId="{7FDA6757-3D19-6705-FFD5-9D919D4A9D0E}"/>
          </ac:spMkLst>
        </pc:spChg>
        <pc:spChg chg="mod">
          <ac:chgData name="신 주용" userId="ce306e5e72bceba6" providerId="LiveId" clId="{9E1118D7-3AA1-4604-8668-E580A514E17C}" dt="2022-11-11T05:44:29.441" v="550" actId="20577"/>
          <ac:spMkLst>
            <pc:docMk/>
            <pc:sldMk cId="3124070037" sldId="289"/>
            <ac:spMk id="20" creationId="{F13CF527-D019-D081-79DE-B893B94677AC}"/>
          </ac:spMkLst>
        </pc:spChg>
        <pc:picChg chg="add del mod">
          <ac:chgData name="신 주용" userId="ce306e5e72bceba6" providerId="LiveId" clId="{9E1118D7-3AA1-4604-8668-E580A514E17C}" dt="2022-11-10T12:00:30.478" v="538" actId="478"/>
          <ac:picMkLst>
            <pc:docMk/>
            <pc:sldMk cId="3124070037" sldId="289"/>
            <ac:picMk id="4" creationId="{543CC508-6ADB-672E-1591-CA75287D3D0A}"/>
          </ac:picMkLst>
        </pc:picChg>
        <pc:picChg chg="add del mod">
          <ac:chgData name="신 주용" userId="ce306e5e72bceba6" providerId="LiveId" clId="{9E1118D7-3AA1-4604-8668-E580A514E17C}" dt="2022-11-11T10:39:37.497" v="566" actId="478"/>
          <ac:picMkLst>
            <pc:docMk/>
            <pc:sldMk cId="3124070037" sldId="289"/>
            <ac:picMk id="5" creationId="{E8E60989-5AE6-26C1-364C-B5A531EB4E5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6" creationId="{FE519BE7-45AB-8909-7A16-888E81B1A2AA}"/>
          </ac:picMkLst>
        </pc:picChg>
        <pc:picChg chg="add mod modCrop">
          <ac:chgData name="신 주용" userId="ce306e5e72bceba6" providerId="LiveId" clId="{9E1118D7-3AA1-4604-8668-E580A514E17C}" dt="2022-11-11T11:22:49.056" v="1401" actId="1035"/>
          <ac:picMkLst>
            <pc:docMk/>
            <pc:sldMk cId="3124070037" sldId="289"/>
            <ac:picMk id="7" creationId="{A3A96FDF-5AF8-F0AE-4443-5259DD274B25}"/>
          </ac:picMkLst>
        </pc:picChg>
        <pc:picChg chg="del">
          <ac:chgData name="신 주용" userId="ce306e5e72bceba6" providerId="LiveId" clId="{9E1118D7-3AA1-4604-8668-E580A514E17C}" dt="2022-11-09T16:42:35.472" v="462" actId="478"/>
          <ac:picMkLst>
            <pc:docMk/>
            <pc:sldMk cId="3124070037" sldId="289"/>
            <ac:picMk id="15" creationId="{49D98E41-EE4B-031C-F8A5-9A3839113B15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310267400" sldId="289"/>
        </pc:sldMkLst>
      </pc:sldChg>
      <pc:sldChg chg="addSp delSp modSp add del mod">
        <pc:chgData name="신 주용" userId="ce306e5e72bceba6" providerId="LiveId" clId="{9E1118D7-3AA1-4604-8668-E580A514E17C}" dt="2022-11-11T11:36:58.923" v="2030"/>
        <pc:sldMkLst>
          <pc:docMk/>
          <pc:sldMk cId="376195893" sldId="290"/>
        </pc:sldMkLst>
        <pc:spChg chg="mod">
          <ac:chgData name="신 주용" userId="ce306e5e72bceba6" providerId="LiveId" clId="{9E1118D7-3AA1-4604-8668-E580A514E17C}" dt="2022-11-11T11:14:05.527" v="966" actId="20577"/>
          <ac:spMkLst>
            <pc:docMk/>
            <pc:sldMk cId="376195893" sldId="290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8" creationId="{EE1B877C-C43A-2E8E-FEF1-83C6C469D16A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9" creationId="{46AC1ADA-20A6-493E-6CAD-8BFF9314C573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0" creationId="{9B453A15-82A5-A014-B799-6769AC040045}"/>
          </ac:spMkLst>
        </pc:spChg>
        <pc:spChg chg="del">
          <ac:chgData name="신 주용" userId="ce306e5e72bceba6" providerId="LiveId" clId="{9E1118D7-3AA1-4604-8668-E580A514E17C}" dt="2022-11-11T11:14:55.062" v="969" actId="478"/>
          <ac:spMkLst>
            <pc:docMk/>
            <pc:sldMk cId="376195893" sldId="290"/>
            <ac:spMk id="11" creationId="{F925F1CE-C1A0-CC3E-9DB5-5F15A7484172}"/>
          </ac:spMkLst>
        </pc:spChg>
        <pc:spChg chg="mod">
          <ac:chgData name="신 주용" userId="ce306e5e72bceba6" providerId="LiveId" clId="{9E1118D7-3AA1-4604-8668-E580A514E17C}" dt="2022-11-11T11:36:21.763" v="2002" actId="1076"/>
          <ac:spMkLst>
            <pc:docMk/>
            <pc:sldMk cId="376195893" sldId="290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5" creationId="{EE32EA53-25BC-94E0-F717-A013150D888E}"/>
          </ac:spMkLst>
        </pc:spChg>
        <pc:spChg chg="add mod">
          <ac:chgData name="신 주용" userId="ce306e5e72bceba6" providerId="LiveId" clId="{9E1118D7-3AA1-4604-8668-E580A514E17C}" dt="2022-11-11T11:18:48.263" v="1345" actId="1036"/>
          <ac:spMkLst>
            <pc:docMk/>
            <pc:sldMk cId="376195893" sldId="290"/>
            <ac:spMk id="18" creationId="{E9A60BCB-96D3-3379-3F6E-1F70FC35F913}"/>
          </ac:spMkLst>
        </pc:spChg>
        <pc:spChg chg="add mod">
          <ac:chgData name="신 주용" userId="ce306e5e72bceba6" providerId="LiveId" clId="{9E1118D7-3AA1-4604-8668-E580A514E17C}" dt="2022-11-11T11:35:59.248" v="1977" actId="14100"/>
          <ac:spMkLst>
            <pc:docMk/>
            <pc:sldMk cId="376195893" sldId="290"/>
            <ac:spMk id="19" creationId="{9C677C8C-BD3C-62D5-965E-2341D2B3411B}"/>
          </ac:spMkLst>
        </pc:spChg>
        <pc:spChg chg="add del mod">
          <ac:chgData name="신 주용" userId="ce306e5e72bceba6" providerId="LiveId" clId="{9E1118D7-3AA1-4604-8668-E580A514E17C}" dt="2022-11-11T11:36:58.923" v="2030"/>
          <ac:spMkLst>
            <pc:docMk/>
            <pc:sldMk cId="376195893" sldId="290"/>
            <ac:spMk id="21" creationId="{D37ABEA7-C278-324F-5604-F60A973A020C}"/>
          </ac:spMkLst>
        </pc:spChg>
        <pc:picChg chg="add del">
          <ac:chgData name="신 주용" userId="ce306e5e72bceba6" providerId="LiveId" clId="{9E1118D7-3AA1-4604-8668-E580A514E17C}" dt="2022-11-11T11:14:53.172" v="968" actId="22"/>
          <ac:picMkLst>
            <pc:docMk/>
            <pc:sldMk cId="376195893" sldId="290"/>
            <ac:picMk id="5" creationId="{7D45F8A8-5B2B-7284-4BAD-CB83B320825F}"/>
          </ac:picMkLst>
        </pc:picChg>
        <pc:picChg chg="del">
          <ac:chgData name="신 주용" userId="ce306e5e72bceba6" providerId="LiveId" clId="{9E1118D7-3AA1-4604-8668-E580A514E17C}" dt="2022-11-11T11:14:55.062" v="969" actId="478"/>
          <ac:picMkLst>
            <pc:docMk/>
            <pc:sldMk cId="376195893" sldId="290"/>
            <ac:picMk id="7" creationId="{A3A96FDF-5AF8-F0AE-4443-5259DD274B25}"/>
          </ac:picMkLst>
        </pc:picChg>
        <pc:picChg chg="add mod">
          <ac:chgData name="신 주용" userId="ce306e5e72bceba6" providerId="LiveId" clId="{9E1118D7-3AA1-4604-8668-E580A514E17C}" dt="2022-11-11T11:18:48.263" v="1345" actId="1036"/>
          <ac:picMkLst>
            <pc:docMk/>
            <pc:sldMk cId="376195893" sldId="290"/>
            <ac:picMk id="14" creationId="{D6BD84D0-EA73-93AE-ED98-667ABA0F6A4D}"/>
          </ac:picMkLst>
        </pc:picChg>
        <pc:picChg chg="add del">
          <ac:chgData name="신 주용" userId="ce306e5e72bceba6" providerId="LiveId" clId="{9E1118D7-3AA1-4604-8668-E580A514E17C}" dt="2022-11-11T11:16:45.598" v="1088" actId="22"/>
          <ac:picMkLst>
            <pc:docMk/>
            <pc:sldMk cId="376195893" sldId="290"/>
            <ac:picMk id="17" creationId="{07A4EAA2-297B-7240-1DB4-F91EDC861DA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2311425158" sldId="291"/>
        </pc:sldMkLst>
      </pc:sldChg>
      <pc:sldChg chg="addSp delSp modSp add mod">
        <pc:chgData name="신 주용" userId="ce306e5e72bceba6" providerId="LiveId" clId="{9E1118D7-3AA1-4604-8668-E580A514E17C}" dt="2022-11-11T13:18:43.369" v="2608" actId="1582"/>
        <pc:sldMkLst>
          <pc:docMk/>
          <pc:sldMk cId="2496454276" sldId="291"/>
        </pc:sldMkLst>
        <pc:spChg chg="mod">
          <ac:chgData name="신 주용" userId="ce306e5e72bceba6" providerId="LiveId" clId="{9E1118D7-3AA1-4604-8668-E580A514E17C}" dt="2022-11-11T11:41:58.962" v="2050" actId="20577"/>
          <ac:spMkLst>
            <pc:docMk/>
            <pc:sldMk cId="2496454276" sldId="291"/>
            <ac:spMk id="3" creationId="{2B361752-C0D3-C6CD-D10F-0DD29EC28A15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6" creationId="{2B21F3DB-8875-E27B-808D-EB2AAADDA398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7" creationId="{CE692882-293B-E386-C9AA-CBF716BC6F0F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8" creationId="{D80F6865-2003-1A4E-4B3F-42805EEEFEA4}"/>
          </ac:spMkLst>
        </pc:spChg>
        <pc:spChg chg="add del mod">
          <ac:chgData name="신 주용" userId="ce306e5e72bceba6" providerId="LiveId" clId="{9E1118D7-3AA1-4604-8668-E580A514E17C}" dt="2022-11-11T11:23:54.861" v="1418"/>
          <ac:spMkLst>
            <pc:docMk/>
            <pc:sldMk cId="2496454276" sldId="291"/>
            <ac:spMk id="9" creationId="{AD477C2F-E921-00FD-85A7-5137A92076E3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0" creationId="{72E7CB34-8A52-8BB2-47D8-C227211A0B69}"/>
          </ac:spMkLst>
        </pc:spChg>
        <pc:spChg chg="add mod topLvl">
          <ac:chgData name="신 주용" userId="ce306e5e72bceba6" providerId="LiveId" clId="{9E1118D7-3AA1-4604-8668-E580A514E17C}" dt="2022-11-11T13:18:43.369" v="2608" actId="1582"/>
          <ac:spMkLst>
            <pc:docMk/>
            <pc:sldMk cId="2496454276" sldId="291"/>
            <ac:spMk id="11" creationId="{82DE5E9D-C901-64BC-A1F6-4CB54510A05B}"/>
          </ac:spMkLst>
        </pc:spChg>
        <pc:spChg chg="mod">
          <ac:chgData name="신 주용" userId="ce306e5e72bceba6" providerId="LiveId" clId="{9E1118D7-3AA1-4604-8668-E580A514E17C}" dt="2022-11-11T11:42:50.183" v="2152" actId="1076"/>
          <ac:spMkLst>
            <pc:docMk/>
            <pc:sldMk cId="2496454276" sldId="291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1:20:48.562" v="1361" actId="478"/>
          <ac:spMkLst>
            <pc:docMk/>
            <pc:sldMk cId="2496454276" sldId="291"/>
            <ac:spMk id="15" creationId="{EE32EA53-25BC-94E0-F717-A013150D888E}"/>
          </ac:spMkLst>
        </pc:spChg>
        <pc:spChg chg="del">
          <ac:chgData name="신 주용" userId="ce306e5e72bceba6" providerId="LiveId" clId="{9E1118D7-3AA1-4604-8668-E580A514E17C}" dt="2022-11-11T11:20:50.019" v="1362" actId="478"/>
          <ac:spMkLst>
            <pc:docMk/>
            <pc:sldMk cId="2496454276" sldId="291"/>
            <ac:spMk id="18" creationId="{E9A60BCB-96D3-3379-3F6E-1F70FC35F913}"/>
          </ac:spMkLst>
        </pc:spChg>
        <pc:grpChg chg="add del mod">
          <ac:chgData name="신 주용" userId="ce306e5e72bceba6" providerId="LiveId" clId="{9E1118D7-3AA1-4604-8668-E580A514E17C}" dt="2022-11-11T13:18:35.792" v="2607" actId="165"/>
          <ac:grpSpMkLst>
            <pc:docMk/>
            <pc:sldMk cId="2496454276" sldId="291"/>
            <ac:grpSpMk id="16" creationId="{B59DA274-9915-2CE7-FDF8-83CC95D18266}"/>
          </ac:grpSpMkLst>
        </pc:grpChg>
        <pc:picChg chg="add mod topLvl">
          <ac:chgData name="신 주용" userId="ce306e5e72bceba6" providerId="LiveId" clId="{9E1118D7-3AA1-4604-8668-E580A514E17C}" dt="2022-11-11T13:18:35.792" v="2607" actId="165"/>
          <ac:picMkLst>
            <pc:docMk/>
            <pc:sldMk cId="2496454276" sldId="291"/>
            <ac:picMk id="5" creationId="{9665335D-30F5-445A-B57D-C9CECF6A2950}"/>
          </ac:picMkLst>
        </pc:picChg>
        <pc:picChg chg="del">
          <ac:chgData name="신 주용" userId="ce306e5e72bceba6" providerId="LiveId" clId="{9E1118D7-3AA1-4604-8668-E580A514E17C}" dt="2022-11-11T11:20:40.673" v="1360" actId="478"/>
          <ac:picMkLst>
            <pc:docMk/>
            <pc:sldMk cId="2496454276" sldId="291"/>
            <ac:picMk id="14" creationId="{D6BD84D0-EA73-93AE-ED98-667ABA0F6A4D}"/>
          </ac:picMkLst>
        </pc:picChg>
      </pc:sldChg>
      <pc:sldChg chg="addSp delSp modSp add mod">
        <pc:chgData name="신 주용" userId="ce306e5e72bceba6" providerId="LiveId" clId="{9E1118D7-3AA1-4604-8668-E580A514E17C}" dt="2022-11-12T07:24:10.248" v="7842" actId="20577"/>
        <pc:sldMkLst>
          <pc:docMk/>
          <pc:sldMk cId="3013686592" sldId="292"/>
        </pc:sldMkLst>
        <pc:spChg chg="mod">
          <ac:chgData name="신 주용" userId="ce306e5e72bceba6" providerId="LiveId" clId="{9E1118D7-3AA1-4604-8668-E580A514E17C}" dt="2022-11-11T13:15:01.474" v="2377" actId="1076"/>
          <ac:spMkLst>
            <pc:docMk/>
            <pc:sldMk cId="3013686592" sldId="292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1:28:58.542" v="1970" actId="20577"/>
          <ac:spMkLst>
            <pc:docMk/>
            <pc:sldMk cId="3013686592" sldId="292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6" creationId="{2B21F3DB-8875-E27B-808D-EB2AAADDA398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7" creationId="{CE692882-293B-E386-C9AA-CBF716BC6F0F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8" creationId="{D80F6865-2003-1A4E-4B3F-42805EEEFEA4}"/>
          </ac:spMkLst>
        </pc:spChg>
        <pc:spChg chg="del">
          <ac:chgData name="신 주용" userId="ce306e5e72bceba6" providerId="LiveId" clId="{9E1118D7-3AA1-4604-8668-E580A514E17C}" dt="2022-11-11T11:29:01.898" v="1972" actId="478"/>
          <ac:spMkLst>
            <pc:docMk/>
            <pc:sldMk cId="3013686592" sldId="292"/>
            <ac:spMk id="10" creationId="{72E7CB34-8A52-8BB2-47D8-C227211A0B69}"/>
          </ac:spMkLst>
        </pc:spChg>
        <pc:spChg chg="mod">
          <ac:chgData name="신 주용" userId="ce306e5e72bceba6" providerId="LiveId" clId="{9E1118D7-3AA1-4604-8668-E580A514E17C}" dt="2022-11-12T07:24:10.248" v="7842" actId="20577"/>
          <ac:spMkLst>
            <pc:docMk/>
            <pc:sldMk cId="3013686592" sldId="292"/>
            <ac:spMk id="13" creationId="{DF1471AA-EF9C-8162-C46A-084A59E77A13}"/>
          </ac:spMkLst>
        </pc:spChg>
        <pc:spChg chg="add mod">
          <ac:chgData name="신 주용" userId="ce306e5e72bceba6" providerId="LiveId" clId="{9E1118D7-3AA1-4604-8668-E580A514E17C}" dt="2022-11-11T13:21:02.618" v="2645" actId="20577"/>
          <ac:spMkLst>
            <pc:docMk/>
            <pc:sldMk cId="3013686592" sldId="292"/>
            <ac:spMk id="17" creationId="{AB3D1CA6-4BB1-B54D-DEEC-79FC54A1A227}"/>
          </ac:spMkLst>
        </pc:spChg>
        <pc:picChg chg="add mod">
          <ac:chgData name="신 주용" userId="ce306e5e72bceba6" providerId="LiveId" clId="{9E1118D7-3AA1-4604-8668-E580A514E17C}" dt="2022-11-12T07:24:01.658" v="7829" actId="14100"/>
          <ac:picMkLst>
            <pc:docMk/>
            <pc:sldMk cId="3013686592" sldId="292"/>
            <ac:picMk id="5" creationId="{4808C182-B219-5647-F859-8D6972B9C7A1}"/>
          </ac:picMkLst>
        </pc:picChg>
        <pc:picChg chg="del">
          <ac:chgData name="신 주용" userId="ce306e5e72bceba6" providerId="LiveId" clId="{9E1118D7-3AA1-4604-8668-E580A514E17C}" dt="2022-11-11T11:29:00.961" v="1971" actId="478"/>
          <ac:picMkLst>
            <pc:docMk/>
            <pc:sldMk cId="3013686592" sldId="292"/>
            <ac:picMk id="5" creationId="{9665335D-30F5-445A-B57D-C9CECF6A2950}"/>
          </ac:picMkLst>
        </pc:picChg>
        <pc:picChg chg="add del mod">
          <ac:chgData name="신 주용" userId="ce306e5e72bceba6" providerId="LiveId" clId="{9E1118D7-3AA1-4604-8668-E580A514E17C}" dt="2022-11-11T13:14:17.668" v="2155" actId="478"/>
          <ac:picMkLst>
            <pc:docMk/>
            <pc:sldMk cId="3013686592" sldId="292"/>
            <ac:picMk id="9" creationId="{248055A3-4EE5-DFF7-35E9-8D5BD86433E3}"/>
          </ac:picMkLst>
        </pc:picChg>
        <pc:picChg chg="add mod">
          <ac:chgData name="신 주용" userId="ce306e5e72bceba6" providerId="LiveId" clId="{9E1118D7-3AA1-4604-8668-E580A514E17C}" dt="2022-11-11T13:16:12.706" v="2378" actId="1076"/>
          <ac:picMkLst>
            <pc:docMk/>
            <pc:sldMk cId="3013686592" sldId="292"/>
            <ac:picMk id="14" creationId="{5187FFC9-F95E-5032-83E3-2F2FCFA0502D}"/>
          </ac:picMkLst>
        </pc:picChg>
        <pc:picChg chg="add del mod">
          <ac:chgData name="신 주용" userId="ce306e5e72bceba6" providerId="LiveId" clId="{9E1118D7-3AA1-4604-8668-E580A514E17C}" dt="2022-11-11T13:16:56.031" v="2426" actId="478"/>
          <ac:picMkLst>
            <pc:docMk/>
            <pc:sldMk cId="3013686592" sldId="292"/>
            <ac:picMk id="16" creationId="{D2A7DAA2-56BD-8A65-B716-A1C0E57D1BD0}"/>
          </ac:picMkLst>
        </pc:picChg>
        <pc:picChg chg="add mod">
          <ac:chgData name="신 주용" userId="ce306e5e72bceba6" providerId="LiveId" clId="{9E1118D7-3AA1-4604-8668-E580A514E17C}" dt="2022-11-11T13:17:43.975" v="2588" actId="1076"/>
          <ac:picMkLst>
            <pc:docMk/>
            <pc:sldMk cId="3013686592" sldId="292"/>
            <ac:picMk id="19" creationId="{63C61D06-FA18-B7D4-4D42-3AF3571E9115}"/>
          </ac:picMkLst>
        </pc:picChg>
        <pc:picChg chg="add del mod">
          <ac:chgData name="신 주용" userId="ce306e5e72bceba6" providerId="LiveId" clId="{9E1118D7-3AA1-4604-8668-E580A514E17C}" dt="2022-11-12T07:23:58.757" v="7827" actId="478"/>
          <ac:picMkLst>
            <pc:docMk/>
            <pc:sldMk cId="3013686592" sldId="292"/>
            <ac:picMk id="22" creationId="{64E64552-F531-D944-CFFA-D5D861CBA14C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9293975" sldId="292"/>
        </pc:sldMkLst>
      </pc:sldChg>
      <pc:sldChg chg="addSp delSp modSp add mod">
        <pc:chgData name="신 주용" userId="ce306e5e72bceba6" providerId="LiveId" clId="{9E1118D7-3AA1-4604-8668-E580A514E17C}" dt="2022-11-12T07:26:21.459" v="7880" actId="1038"/>
        <pc:sldMkLst>
          <pc:docMk/>
          <pc:sldMk cId="572699302" sldId="293"/>
        </pc:sldMkLst>
        <pc:spChg chg="mod">
          <ac:chgData name="신 주용" userId="ce306e5e72bceba6" providerId="LiveId" clId="{9E1118D7-3AA1-4604-8668-E580A514E17C}" dt="2022-11-11T14:09:27.256" v="2943" actId="1076"/>
          <ac:spMkLst>
            <pc:docMk/>
            <pc:sldMk cId="572699302" sldId="293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3:18:13.100" v="2600" actId="20577"/>
          <ac:spMkLst>
            <pc:docMk/>
            <pc:sldMk cId="572699302" sldId="293"/>
            <ac:spMk id="3" creationId="{2B361752-C0D3-C6CD-D10F-0DD29EC28A15}"/>
          </ac:spMkLst>
        </pc:spChg>
        <pc:spChg chg="del mod">
          <ac:chgData name="신 주용" userId="ce306e5e72bceba6" providerId="LiveId" clId="{9E1118D7-3AA1-4604-8668-E580A514E17C}" dt="2022-11-11T14:10:40.432" v="2975" actId="21"/>
          <ac:spMkLst>
            <pc:docMk/>
            <pc:sldMk cId="572699302" sldId="293"/>
            <ac:spMk id="13" creationId="{DF1471AA-EF9C-8162-C46A-084A59E77A13}"/>
          </ac:spMkLst>
        </pc:spChg>
        <pc:spChg chg="del">
          <ac:chgData name="신 주용" userId="ce306e5e72bceba6" providerId="LiveId" clId="{9E1118D7-3AA1-4604-8668-E580A514E17C}" dt="2022-11-11T13:23:45.122" v="2646" actId="478"/>
          <ac:spMkLst>
            <pc:docMk/>
            <pc:sldMk cId="572699302" sldId="293"/>
            <ac:spMk id="17" creationId="{AB3D1CA6-4BB1-B54D-DEEC-79FC54A1A227}"/>
          </ac:spMkLst>
        </pc:spChg>
        <pc:graphicFrameChg chg="add del mod modGraphic">
          <ac:chgData name="신 주용" userId="ce306e5e72bceba6" providerId="LiveId" clId="{9E1118D7-3AA1-4604-8668-E580A514E17C}" dt="2022-11-11T14:04:32.893" v="2827" actId="3680"/>
          <ac:graphicFrameMkLst>
            <pc:docMk/>
            <pc:sldMk cId="572699302" sldId="293"/>
            <ac:graphicFrameMk id="24" creationId="{873717AB-2639-C74E-6DC5-3C69B6E4AB99}"/>
          </ac:graphicFrameMkLst>
        </pc:graphicFrameChg>
        <pc:graphicFrameChg chg="add mod modGraphic">
          <ac:chgData name="신 주용" userId="ce306e5e72bceba6" providerId="LiveId" clId="{9E1118D7-3AA1-4604-8668-E580A514E17C}" dt="2022-11-12T07:26:17.850" v="7877" actId="1036"/>
          <ac:graphicFrameMkLst>
            <pc:docMk/>
            <pc:sldMk cId="572699302" sldId="293"/>
            <ac:graphicFrameMk id="50" creationId="{A27D1E98-1440-2439-BED7-CE784E6FBEB8}"/>
          </ac:graphicFrameMkLst>
        </pc:graphicFrameChg>
        <pc:picChg chg="add mod modCrop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4" creationId="{A13B6FBB-D734-D4E8-1428-0804ED01E3A9}"/>
          </ac:picMkLst>
        </pc:picChg>
        <pc:picChg chg="add del mod">
          <ac:chgData name="신 주용" userId="ce306e5e72bceba6" providerId="LiveId" clId="{9E1118D7-3AA1-4604-8668-E580A514E17C}" dt="2022-11-11T13:24:56.410" v="2667" actId="478"/>
          <ac:picMkLst>
            <pc:docMk/>
            <pc:sldMk cId="572699302" sldId="293"/>
            <ac:picMk id="5" creationId="{8841B62A-1650-B9AF-E7D7-DC8393A2B8F2}"/>
          </ac:picMkLst>
        </pc:picChg>
        <pc:picChg chg="add mod modCrop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" creationId="{A64FFC7F-1599-1317-FAA8-B31CD6F6ED79}"/>
          </ac:picMkLst>
        </pc:picChg>
        <pc:picChg chg="add del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7" creationId="{50AF71F2-BC6F-63D9-060A-0DF8A3C175E6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9" creationId="{42D4ACA5-C91F-9920-20ED-6763D74224C5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10" creationId="{7C2D19E9-9D11-3A8E-81CC-E1B2DCDACCAC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1" creationId="{9EC38C06-79FE-5D93-6A8B-0FF8A7B3748E}"/>
          </ac:picMkLst>
        </pc:picChg>
        <pc:picChg chg="del">
          <ac:chgData name="신 주용" userId="ce306e5e72bceba6" providerId="LiveId" clId="{9E1118D7-3AA1-4604-8668-E580A514E17C}" dt="2022-11-11T13:18:18.792" v="2602" actId="478"/>
          <ac:picMkLst>
            <pc:docMk/>
            <pc:sldMk cId="572699302" sldId="293"/>
            <ac:picMk id="14" creationId="{5187FFC9-F95E-5032-83E3-2F2FCFA0502D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16" creationId="{35777F42-93D5-8B03-E059-2FBBE3E3E1E1}"/>
          </ac:picMkLst>
        </pc:picChg>
        <pc:picChg chg="del mod">
          <ac:chgData name="신 주용" userId="ce306e5e72bceba6" providerId="LiveId" clId="{9E1118D7-3AA1-4604-8668-E580A514E17C}" dt="2022-11-11T13:18:19.105" v="2604" actId="478"/>
          <ac:picMkLst>
            <pc:docMk/>
            <pc:sldMk cId="572699302" sldId="293"/>
            <ac:picMk id="19" creationId="{63C61D06-FA18-B7D4-4D42-3AF3571E9115}"/>
          </ac:picMkLst>
        </pc:picChg>
        <pc:picChg chg="add mod">
          <ac:chgData name="신 주용" userId="ce306e5e72bceba6" providerId="LiveId" clId="{9E1118D7-3AA1-4604-8668-E580A514E17C}" dt="2022-11-12T07:26:17.850" v="7877" actId="1036"/>
          <ac:picMkLst>
            <pc:docMk/>
            <pc:sldMk cId="572699302" sldId="293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1T14:04:29.687" v="2824"/>
          <ac:picMkLst>
            <pc:docMk/>
            <pc:sldMk cId="572699302" sldId="293"/>
            <ac:picMk id="25" creationId="{573F1404-D794-510E-AA33-125989C5E890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1" creationId="{982D5065-E114-10AA-5725-4C015CD44DBE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35" creationId="{6CA9DCDB-4E1E-A376-D1C2-623F7C8E7E16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37" creationId="{3DD8A99A-D385-F7FC-1952-DC1AD8007D44}"/>
          </ac:picMkLst>
        </pc:picChg>
        <pc:picChg chg="add del mod">
          <ac:chgData name="신 주용" userId="ce306e5e72bceba6" providerId="LiveId" clId="{9E1118D7-3AA1-4604-8668-E580A514E17C}" dt="2022-11-11T14:17:28.922" v="3217" actId="478"/>
          <ac:picMkLst>
            <pc:docMk/>
            <pc:sldMk cId="572699302" sldId="293"/>
            <ac:picMk id="39" creationId="{96A14F3C-F31E-0055-6C8F-0E8F6B8D7C3D}"/>
          </ac:picMkLst>
        </pc:picChg>
        <pc:picChg chg="add del mod">
          <ac:chgData name="신 주용" userId="ce306e5e72bceba6" providerId="LiveId" clId="{9E1118D7-3AA1-4604-8668-E580A514E17C}" dt="2022-11-11T14:17:31.626" v="3219" actId="478"/>
          <ac:picMkLst>
            <pc:docMk/>
            <pc:sldMk cId="572699302" sldId="293"/>
            <ac:picMk id="41" creationId="{152DB0AC-374E-6140-18ED-CAEFEBF16644}"/>
          </ac:picMkLst>
        </pc:picChg>
        <pc:picChg chg="add del mod">
          <ac:chgData name="신 주용" userId="ce306e5e72bceba6" providerId="LiveId" clId="{9E1118D7-3AA1-4604-8668-E580A514E17C}" dt="2022-11-11T14:17:50.038" v="3222" actId="478"/>
          <ac:picMkLst>
            <pc:docMk/>
            <pc:sldMk cId="572699302" sldId="293"/>
            <ac:picMk id="43" creationId="{E40799C6-0CC4-96E7-1708-491B9598B3A5}"/>
          </ac:picMkLst>
        </pc:picChg>
        <pc:picChg chg="add del mod">
          <ac:chgData name="신 주용" userId="ce306e5e72bceba6" providerId="LiveId" clId="{9E1118D7-3AA1-4604-8668-E580A514E17C}" dt="2022-11-11T14:18:04.301" v="3225" actId="478"/>
          <ac:picMkLst>
            <pc:docMk/>
            <pc:sldMk cId="572699302" sldId="293"/>
            <ac:picMk id="45" creationId="{CBE6E847-2873-C84D-8D27-619BE536EC54}"/>
          </ac:picMkLst>
        </pc:picChg>
        <pc:picChg chg="add del mod">
          <ac:chgData name="신 주용" userId="ce306e5e72bceba6" providerId="LiveId" clId="{9E1118D7-3AA1-4604-8668-E580A514E17C}" dt="2022-11-11T14:18:17.211" v="3228" actId="478"/>
          <ac:picMkLst>
            <pc:docMk/>
            <pc:sldMk cId="572699302" sldId="293"/>
            <ac:picMk id="47" creationId="{BB1D2D10-B7F6-F6C0-7EBA-8239FA7AF211}"/>
          </ac:picMkLst>
        </pc:picChg>
        <pc:picChg chg="add del mod">
          <ac:chgData name="신 주용" userId="ce306e5e72bceba6" providerId="LiveId" clId="{9E1118D7-3AA1-4604-8668-E580A514E17C}" dt="2022-11-11T14:18:29.145" v="3231" actId="478"/>
          <ac:picMkLst>
            <pc:docMk/>
            <pc:sldMk cId="572699302" sldId="293"/>
            <ac:picMk id="49" creationId="{DCBB1470-148C-30DD-8F9C-6B93464B7799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2" creationId="{C275ED7B-5FC1-4512-040E-BF44A086CD23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4" creationId="{5739A0BF-5532-D0FF-E030-6AC7AB041301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6" creationId="{380C5020-DD02-5151-37A9-B99946EFE03F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58" creationId="{A5F7083A-EA67-F8EC-A5BD-2DE3DBDC2DF4}"/>
          </ac:picMkLst>
        </pc:picChg>
        <pc:picChg chg="add mod">
          <ac:chgData name="신 주용" userId="ce306e5e72bceba6" providerId="LiveId" clId="{9E1118D7-3AA1-4604-8668-E580A514E17C}" dt="2022-11-12T07:26:21.459" v="7880" actId="1038"/>
          <ac:picMkLst>
            <pc:docMk/>
            <pc:sldMk cId="572699302" sldId="293"/>
            <ac:picMk id="60" creationId="{0B62CFA5-A395-1662-7061-83165086D72D}"/>
          </ac:picMkLst>
        </pc:picChg>
        <pc:picChg chg="add del mod">
          <ac:chgData name="신 주용" userId="ce306e5e72bceba6" providerId="LiveId" clId="{9E1118D7-3AA1-4604-8668-E580A514E17C}" dt="2022-11-12T07:24:50.917" v="7849" actId="478"/>
          <ac:picMkLst>
            <pc:docMk/>
            <pc:sldMk cId="572699302" sldId="293"/>
            <ac:picMk id="62" creationId="{644AB495-92A7-D68D-CE35-76DB5CE72917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71775964" sldId="293"/>
        </pc:sldMkLst>
      </pc:sldChg>
      <pc:sldChg chg="addSp delSp modSp add mod">
        <pc:chgData name="신 주용" userId="ce306e5e72bceba6" providerId="LiveId" clId="{9E1118D7-3AA1-4604-8668-E580A514E17C}" dt="2022-11-12T07:31:52.968" v="7908" actId="1076"/>
        <pc:sldMkLst>
          <pc:docMk/>
          <pc:sldMk cId="860071041" sldId="294"/>
        </pc:sldMkLst>
        <pc:spChg chg="mod">
          <ac:chgData name="신 주용" userId="ce306e5e72bceba6" providerId="LiveId" clId="{9E1118D7-3AA1-4604-8668-E580A514E17C}" dt="2022-11-12T07:31:52.968" v="7908" actId="1076"/>
          <ac:spMkLst>
            <pc:docMk/>
            <pc:sldMk cId="860071041" sldId="294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4:15:57.466" v="3133" actId="20577"/>
          <ac:spMkLst>
            <pc:docMk/>
            <pc:sldMk cId="860071041" sldId="294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26:49.891" v="7888" actId="1076"/>
          <ac:graphicFrameMkLst>
            <pc:docMk/>
            <pc:sldMk cId="860071041" sldId="294"/>
            <ac:graphicFrameMk id="50" creationId="{A27D1E98-1440-2439-BED7-CE784E6FBEB8}"/>
          </ac:graphicFrameMkLst>
        </pc:graphicFrame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4" creationId="{013A3AB9-2C2E-F559-26F7-9825F45004F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4" creationId="{C2F4C980-07A5-DCB9-D55C-BDE467282D63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5" creationId="{44D0AABE-C6DB-9A74-139F-E9309CCF38D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5" creationId="{9546D6E4-D02D-66F7-967A-11C877525963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6" creationId="{095125B3-015A-8282-A972-0A3F5738E537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6" creationId="{DB63D029-9C75-5383-A0DE-881D28C8E883}"/>
          </ac:picMkLst>
        </pc:picChg>
        <pc:picChg chg="del">
          <ac:chgData name="신 주용" userId="ce306e5e72bceba6" providerId="LiveId" clId="{9E1118D7-3AA1-4604-8668-E580A514E17C}" dt="2022-11-11T14:16:16.697" v="3135" actId="478"/>
          <ac:picMkLst>
            <pc:docMk/>
            <pc:sldMk cId="860071041" sldId="294"/>
            <ac:picMk id="7" creationId="{50AF71F2-BC6F-63D9-060A-0DF8A3C175E6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7" creationId="{F552B5A0-0B77-7727-3406-03B80FD48ADE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8" creationId="{85E77623-A79C-862E-1B37-3A3F56E3E509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8" creationId="{CCBF909D-00B4-51DA-D024-25172F78F87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9" creationId="{42B8ED26-6AAC-2C15-E45F-E66AAA166C93}"/>
          </ac:picMkLst>
        </pc:picChg>
        <pc:picChg chg="del">
          <ac:chgData name="신 주용" userId="ce306e5e72bceba6" providerId="LiveId" clId="{9E1118D7-3AA1-4604-8668-E580A514E17C}" dt="2022-11-11T14:16:16.970" v="3136" actId="478"/>
          <ac:picMkLst>
            <pc:docMk/>
            <pc:sldMk cId="860071041" sldId="294"/>
            <ac:picMk id="9" creationId="{42D4ACA5-C91F-9920-20ED-6763D74224C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0" creationId="{5BBE45B1-D351-9242-EAF5-C9CFD645B32B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0" creationId="{B80F2C10-2F43-BBEB-2DAC-E8664DA1974A}"/>
          </ac:picMkLst>
        </pc:picChg>
        <pc:picChg chg="del">
          <ac:chgData name="신 주용" userId="ce306e5e72bceba6" providerId="LiveId" clId="{9E1118D7-3AA1-4604-8668-E580A514E17C}" dt="2022-11-11T14:16:17.272" v="3137" actId="478"/>
          <ac:picMkLst>
            <pc:docMk/>
            <pc:sldMk cId="860071041" sldId="294"/>
            <ac:picMk id="11" creationId="{9EC38C06-79FE-5D93-6A8B-0FF8A7B3748E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1" creationId="{C2E65806-CB21-4FD1-E40D-47888D5F1FED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3" creationId="{5F004E9A-C06A-78F6-FA61-7BFD4B5E7579}"/>
          </ac:picMkLst>
        </pc:picChg>
        <pc:picChg chg="add del mod">
          <ac:chgData name="신 주용" userId="ce306e5e72bceba6" providerId="LiveId" clId="{9E1118D7-3AA1-4604-8668-E580A514E17C}" dt="2022-11-11T14:20:44.275" v="3315" actId="21"/>
          <ac:picMkLst>
            <pc:docMk/>
            <pc:sldMk cId="860071041" sldId="294"/>
            <ac:picMk id="13" creationId="{B54104AF-C0E3-884F-289B-035DD1BD7BDB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4" creationId="{9567AC17-D30D-65A7-DCE5-6D6E081A0E4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16:17.569" v="3138" actId="478"/>
          <ac:picMkLst>
            <pc:docMk/>
            <pc:sldMk cId="860071041" sldId="294"/>
            <ac:picMk id="16" creationId="{35777F42-93D5-8B03-E059-2FBBE3E3E1E1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16" creationId="{66D1064F-6CB5-0628-CB9C-D2B12A805B9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7" creationId="{9A7D317D-3E18-66A9-FDF3-5DEFE2F5AAEE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8" creationId="{E977A400-32A0-EC2B-1F39-B0D91C22DD20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19" creationId="{378BC71B-D68D-A7D3-6C21-80426F81FF75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1" creationId="{6AA33363-5C28-39C3-C864-4995A6A67A4A}"/>
          </ac:picMkLst>
        </pc:picChg>
        <pc:picChg chg="del">
          <ac:chgData name="신 주용" userId="ce306e5e72bceba6" providerId="LiveId" clId="{9E1118D7-3AA1-4604-8668-E580A514E17C}" dt="2022-11-11T14:16:17.889" v="3139" actId="478"/>
          <ac:picMkLst>
            <pc:docMk/>
            <pc:sldMk cId="860071041" sldId="294"/>
            <ac:picMk id="21" creationId="{BDDB6E7E-1C9C-0C98-A6F8-506CE6A7197B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22" creationId="{941633F1-45AC-A538-E201-DAC347CA472C}"/>
          </ac:picMkLst>
        </pc:picChg>
        <pc:picChg chg="add del mod">
          <ac:chgData name="신 주용" userId="ce306e5e72bceba6" providerId="LiveId" clId="{9E1118D7-3AA1-4604-8668-E580A514E17C}" dt="2022-11-12T07:26:30.750" v="7882"/>
          <ac:picMkLst>
            <pc:docMk/>
            <pc:sldMk cId="860071041" sldId="294"/>
            <ac:picMk id="23" creationId="{1DD5CC01-DE5A-C817-5C8E-71914D1BCAD5}"/>
          </ac:picMkLst>
        </pc:picChg>
        <pc:picChg chg="del">
          <ac:chgData name="신 주용" userId="ce306e5e72bceba6" providerId="LiveId" clId="{9E1118D7-3AA1-4604-8668-E580A514E17C}" dt="2022-11-11T14:16:18.162" v="3140" actId="478"/>
          <ac:picMkLst>
            <pc:docMk/>
            <pc:sldMk cId="860071041" sldId="294"/>
            <ac:picMk id="23" creationId="{8E92A8A4-61F2-91A8-DF9C-601975C387AE}"/>
          </ac:picMkLst>
        </pc:picChg>
        <pc:picChg chg="add del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4" creationId="{5E9518C0-4882-E519-7160-2D3F1F9667C8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5" creationId="{69310FCE-62A0-A309-32BA-4FC9BB3A09C6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6" creationId="{B6C91843-AFD3-58C0-CC71-CE908A33CED4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7" creationId="{63220EE1-068A-B283-D6EC-6C773D7BD16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8" creationId="{181CF8E7-6A9C-2AF3-F5A0-741C67BAE38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29" creationId="{E77909ED-FF76-BBFB-EB48-8E2CE8CC5B8C}"/>
          </ac:picMkLst>
        </pc:picChg>
        <pc:picChg chg="add 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0" creationId="{52C1C35E-A575-5DBD-E0FD-CFD7AED87D20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1" creationId="{982D5065-E114-10AA-5725-4C015CD44DBE}"/>
          </ac:picMkLst>
        </pc:picChg>
        <pc:picChg chg="add 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2" creationId="{F8AE69C3-BB61-671B-8C20-391686ACB4B7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3" creationId="{FD02B5BB-1281-828E-8E78-A58E5CACFE78}"/>
          </ac:picMkLst>
        </pc:picChg>
        <pc:picChg chg="add mod">
          <ac:chgData name="신 주용" userId="ce306e5e72bceba6" providerId="LiveId" clId="{9E1118D7-3AA1-4604-8668-E580A514E17C}" dt="2022-11-12T07:27:42.436" v="7905" actId="1076"/>
          <ac:picMkLst>
            <pc:docMk/>
            <pc:sldMk cId="860071041" sldId="294"/>
            <ac:picMk id="34" creationId="{1D7649CB-07BF-78A4-05F2-FD9B0D1702F9}"/>
          </ac:picMkLst>
        </pc:picChg>
        <pc:picChg chg="mod">
          <ac:chgData name="신 주용" userId="ce306e5e72bceba6" providerId="LiveId" clId="{9E1118D7-3AA1-4604-8668-E580A514E17C}" dt="2022-11-12T07:27:37.318" v="7903" actId="1035"/>
          <ac:picMkLst>
            <pc:docMk/>
            <pc:sldMk cId="860071041" sldId="294"/>
            <ac:picMk id="35" creationId="{6CA9DCDB-4E1E-A376-D1C2-623F7C8E7E16}"/>
          </ac:picMkLst>
        </pc:picChg>
        <pc:picChg chg="add mod">
          <ac:chgData name="신 주용" userId="ce306e5e72bceba6" providerId="LiveId" clId="{9E1118D7-3AA1-4604-8668-E580A514E17C}" dt="2022-11-12T07:27:39.866" v="7904" actId="1076"/>
          <ac:picMkLst>
            <pc:docMk/>
            <pc:sldMk cId="860071041" sldId="294"/>
            <ac:picMk id="36" creationId="{8A3D0A55-99FA-CCA6-55E9-9116B213FA5A}"/>
          </ac:picMkLst>
        </pc:picChg>
        <pc:picChg chg="del mod">
          <ac:chgData name="신 주용" userId="ce306e5e72bceba6" providerId="LiveId" clId="{9E1118D7-3AA1-4604-8668-E580A514E17C}" dt="2022-11-12T07:27:33.351" v="7891" actId="478"/>
          <ac:picMkLst>
            <pc:docMk/>
            <pc:sldMk cId="860071041" sldId="294"/>
            <ac:picMk id="37" creationId="{3DD8A99A-D385-F7FC-1952-DC1AD8007D44}"/>
          </ac:picMkLst>
        </pc:picChg>
        <pc:picChg chg="add mod">
          <ac:chgData name="신 주용" userId="ce306e5e72bceba6" providerId="LiveId" clId="{9E1118D7-3AA1-4604-8668-E580A514E17C}" dt="2022-11-12T07:31:52.706" v="7907" actId="1076"/>
          <ac:picMkLst>
            <pc:docMk/>
            <pc:sldMk cId="860071041" sldId="294"/>
            <ac:picMk id="39" creationId="{6811AC90-D053-FE34-3217-814C9A526FA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39" creationId="{96A14F3C-F31E-0055-6C8F-0E8F6B8D7C3D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1" creationId="{152DB0AC-374E-6140-18ED-CAEFEBF1664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3" creationId="{E40799C6-0CC4-96E7-1708-491B9598B3A5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5" creationId="{CBE6E847-2873-C84D-8D27-619BE536EC54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7" creationId="{BB1D2D10-B7F6-F6C0-7EBA-8239FA7AF211}"/>
          </ac:picMkLst>
        </pc:picChg>
        <pc:picChg chg="del mod">
          <ac:chgData name="신 주용" userId="ce306e5e72bceba6" providerId="LiveId" clId="{9E1118D7-3AA1-4604-8668-E580A514E17C}" dt="2022-11-11T14:19:50.354" v="3244" actId="21"/>
          <ac:picMkLst>
            <pc:docMk/>
            <pc:sldMk cId="860071041" sldId="294"/>
            <ac:picMk id="49" creationId="{DCBB1470-148C-30DD-8F9C-6B93464B7799}"/>
          </ac:picMkLst>
        </pc:picChg>
      </pc:sldChg>
      <pc:sldChg chg="new del">
        <pc:chgData name="신 주용" userId="ce306e5e72bceba6" providerId="LiveId" clId="{9E1118D7-3AA1-4604-8668-E580A514E17C}" dt="2022-11-11T14:11:58.841" v="3003" actId="680"/>
        <pc:sldMkLst>
          <pc:docMk/>
          <pc:sldMk cId="1076010386" sldId="294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707777186" sldId="294"/>
        </pc:sldMkLst>
      </pc:sldChg>
      <pc:sldChg chg="addSp delSp modSp add mod">
        <pc:chgData name="신 주용" userId="ce306e5e72bceba6" providerId="LiveId" clId="{9E1118D7-3AA1-4604-8668-E580A514E17C}" dt="2022-11-12T07:48:43.537" v="8081" actId="120"/>
        <pc:sldMkLst>
          <pc:docMk/>
          <pc:sldMk cId="3144220942" sldId="295"/>
        </pc:sldMkLst>
        <pc:spChg chg="mod">
          <ac:chgData name="신 주용" userId="ce306e5e72bceba6" providerId="LiveId" clId="{9E1118D7-3AA1-4604-8668-E580A514E17C}" dt="2022-11-11T14:27:49.485" v="3565"/>
          <ac:spMkLst>
            <pc:docMk/>
            <pc:sldMk cId="3144220942" sldId="295"/>
            <ac:spMk id="3" creationId="{2B361752-C0D3-C6CD-D10F-0DD29EC28A15}"/>
          </ac:spMkLst>
        </pc:spChg>
        <pc:graphicFrameChg chg="mod modGraphic">
          <ac:chgData name="신 주용" userId="ce306e5e72bceba6" providerId="LiveId" clId="{9E1118D7-3AA1-4604-8668-E580A514E17C}" dt="2022-11-12T07:48:43.537" v="8081" actId="120"/>
          <ac:graphicFrameMkLst>
            <pc:docMk/>
            <pc:sldMk cId="3144220942" sldId="295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2T07:39:20.963" v="7926" actId="1076"/>
          <ac:picMkLst>
            <pc:docMk/>
            <pc:sldMk cId="3144220942" sldId="295"/>
            <ac:picMk id="4" creationId="{6B9253A6-735B-73A1-40F9-90A51E9CA1A5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4" creationId="{9567AC17-D30D-65A7-DCE5-6D6E081A0E4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5" creationId="{9DB12C56-FD3C-EC11-81A6-915F7B65CFF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7" creationId="{9A7D317D-3E18-66A9-FDF3-5DEFE2F5AAEE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8" creationId="{E977A400-32A0-EC2B-1F39-B0D91C22DD20}"/>
          </ac:picMkLst>
        </pc:picChg>
        <pc:picChg chg="mod">
          <ac:chgData name="신 주용" userId="ce306e5e72bceba6" providerId="LiveId" clId="{9E1118D7-3AA1-4604-8668-E580A514E17C}" dt="2022-11-12T07:39:22.426" v="7927" actId="1038"/>
          <ac:picMkLst>
            <pc:docMk/>
            <pc:sldMk cId="3144220942" sldId="295"/>
            <ac:picMk id="19" creationId="{378BC71B-D68D-A7D3-6C21-80426F81FF75}"/>
          </ac:picMkLst>
        </pc:picChg>
        <pc:picChg chg="del mod">
          <ac:chgData name="신 주용" userId="ce306e5e72bceba6" providerId="LiveId" clId="{9E1118D7-3AA1-4604-8668-E580A514E17C}" dt="2022-11-12T07:32:01.880" v="7909" actId="478"/>
          <ac:picMkLst>
            <pc:docMk/>
            <pc:sldMk cId="3144220942" sldId="295"/>
            <ac:picMk id="22" creationId="{941633F1-45AC-A538-E201-DAC347CA472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4" creationId="{5E9518C0-4882-E519-7160-2D3F1F9667C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5" creationId="{69310FCE-62A0-A309-32BA-4FC9BB3A09C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6" creationId="{B6C91843-AFD3-58C0-CC71-CE908A33CED4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7" creationId="{63220EE1-068A-B283-D6EC-6C773D7BD16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8" creationId="{181CF8E7-6A9C-2AF3-F5A0-741C67BAE38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29" creationId="{E77909ED-FF76-BBFB-EB48-8E2CE8CC5B8C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0" creationId="{52C1C35E-A575-5DBD-E0FD-CFD7AED87D20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1" creationId="{982D5065-E114-10AA-5725-4C015CD44DBE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2" creationId="{F8AE69C3-BB61-671B-8C20-391686ACB4B7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3" creationId="{FD02B5BB-1281-828E-8E78-A58E5CACFE78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5" creationId="{6CA9DCDB-4E1E-A376-D1C2-623F7C8E7E16}"/>
          </ac:picMkLst>
        </pc:picChg>
        <pc:picChg chg="del">
          <ac:chgData name="신 주용" userId="ce306e5e72bceba6" providerId="LiveId" clId="{9E1118D7-3AA1-4604-8668-E580A514E17C}" dt="2022-11-11T14:30:34.125" v="3566" actId="478"/>
          <ac:picMkLst>
            <pc:docMk/>
            <pc:sldMk cId="3144220942" sldId="295"/>
            <ac:picMk id="37" creationId="{3DD8A99A-D385-F7FC-1952-DC1AD8007D44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4000069558" sldId="295"/>
        </pc:sldMkLst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86506116" sldId="296"/>
        </pc:sldMkLst>
      </pc:sldChg>
      <pc:sldChg chg="addSp delSp modSp add mod">
        <pc:chgData name="신 주용" userId="ce306e5e72bceba6" providerId="LiveId" clId="{9E1118D7-3AA1-4604-8668-E580A514E17C}" dt="2022-11-11T14:51:35.146" v="4772" actId="1036"/>
        <pc:sldMkLst>
          <pc:docMk/>
          <pc:sldMk cId="3638383991" sldId="296"/>
        </pc:sldMkLst>
        <pc:spChg chg="mod">
          <ac:chgData name="신 주용" userId="ce306e5e72bceba6" providerId="LiveId" clId="{9E1118D7-3AA1-4604-8668-E580A514E17C}" dt="2022-11-11T14:45:58.520" v="4056" actId="20577"/>
          <ac:spMkLst>
            <pc:docMk/>
            <pc:sldMk cId="3638383991" sldId="296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4:51:35.146" v="4772" actId="1036"/>
          <ac:spMkLst>
            <pc:docMk/>
            <pc:sldMk cId="3638383991" sldId="296"/>
            <ac:spMk id="6" creationId="{D941A72E-0F2B-D4B5-67FD-BD52CA0EE1E2}"/>
          </ac:spMkLst>
        </pc:spChg>
        <pc:graphicFrameChg chg="del">
          <ac:chgData name="신 주용" userId="ce306e5e72bceba6" providerId="LiveId" clId="{9E1118D7-3AA1-4604-8668-E580A514E17C}" dt="2022-11-11T14:46:06.371" v="4057" actId="478"/>
          <ac:graphicFrameMkLst>
            <pc:docMk/>
            <pc:sldMk cId="3638383991" sldId="296"/>
            <ac:graphicFrameMk id="50" creationId="{A27D1E98-1440-2439-BED7-CE784E6FBEB8}"/>
          </ac:graphicFrameMkLst>
        </pc:graphicFrameChg>
        <pc:picChg chg="add mod">
          <ac:chgData name="신 주용" userId="ce306e5e72bceba6" providerId="LiveId" clId="{9E1118D7-3AA1-4604-8668-E580A514E17C}" dt="2022-11-11T14:51:34.339" v="4771" actId="1036"/>
          <ac:picMkLst>
            <pc:docMk/>
            <pc:sldMk cId="3638383991" sldId="296"/>
            <ac:picMk id="5" creationId="{C9D44D78-325C-B7D4-BC01-047BEF646563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4" creationId="{9567AC17-D30D-65A7-DCE5-6D6E081A0E4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5" creationId="{9DB12C56-FD3C-EC11-81A6-915F7B65CFF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7" creationId="{9A7D317D-3E18-66A9-FDF3-5DEFE2F5AAEE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8" creationId="{E977A400-32A0-EC2B-1F39-B0D91C22DD20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19" creationId="{378BC71B-D68D-A7D3-6C21-80426F81FF75}"/>
          </ac:picMkLst>
        </pc:picChg>
        <pc:picChg chg="del">
          <ac:chgData name="신 주용" userId="ce306e5e72bceba6" providerId="LiveId" clId="{9E1118D7-3AA1-4604-8668-E580A514E17C}" dt="2022-11-11T14:46:06.371" v="4057" actId="478"/>
          <ac:picMkLst>
            <pc:docMk/>
            <pc:sldMk cId="3638383991" sldId="296"/>
            <ac:picMk id="22" creationId="{941633F1-45AC-A538-E201-DAC347CA472C}"/>
          </ac:picMkLst>
        </pc:picChg>
      </pc:sldChg>
      <pc:sldChg chg="addSp delSp modSp add mod">
        <pc:chgData name="신 주용" userId="ce306e5e72bceba6" providerId="LiveId" clId="{9E1118D7-3AA1-4604-8668-E580A514E17C}" dt="2022-11-11T15:28:06.554" v="5156" actId="1035"/>
        <pc:sldMkLst>
          <pc:docMk/>
          <pc:sldMk cId="2364597227" sldId="297"/>
        </pc:sldMkLst>
        <pc:spChg chg="mod">
          <ac:chgData name="신 주용" userId="ce306e5e72bceba6" providerId="LiveId" clId="{9E1118D7-3AA1-4604-8668-E580A514E17C}" dt="2022-11-11T15:27:55.770" v="5148" actId="403"/>
          <ac:spMkLst>
            <pc:docMk/>
            <pc:sldMk cId="2364597227" sldId="297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28:06.554" v="5156" actId="1035"/>
          <ac:spMkLst>
            <pc:docMk/>
            <pc:sldMk cId="2364597227" sldId="297"/>
            <ac:spMk id="6" creationId="{D941A72E-0F2B-D4B5-67FD-BD52CA0EE1E2}"/>
          </ac:spMkLst>
        </pc:spChg>
        <pc:picChg chg="del">
          <ac:chgData name="신 주용" userId="ce306e5e72bceba6" providerId="LiveId" clId="{9E1118D7-3AA1-4604-8668-E580A514E17C}" dt="2022-11-11T15:10:31.987" v="4774" actId="478"/>
          <ac:picMkLst>
            <pc:docMk/>
            <pc:sldMk cId="2364597227" sldId="297"/>
            <ac:picMk id="5" creationId="{C9D44D78-325C-B7D4-BC01-047BEF646563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7" creationId="{DA1AD34E-4B53-440E-03B5-B1949C30C954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1" creationId="{C736A54A-B19E-D338-896D-132A62059591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4" creationId="{7368A61B-CA97-C383-24ED-5C77525025BC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6" creationId="{FCF16BF5-A15D-B7EC-4419-2FE0F2649B78}"/>
          </ac:picMkLst>
        </pc:picChg>
        <pc:picChg chg="add mod">
          <ac:chgData name="신 주용" userId="ce306e5e72bceba6" providerId="LiveId" clId="{9E1118D7-3AA1-4604-8668-E580A514E17C}" dt="2022-11-11T15:28:06.554" v="5156" actId="1035"/>
          <ac:picMkLst>
            <pc:docMk/>
            <pc:sldMk cId="2364597227" sldId="297"/>
            <ac:picMk id="18" creationId="{E6663EA9-0FAB-6A9C-0A47-7F3C5ED1E7E3}"/>
          </ac:picMkLst>
        </pc:picChg>
      </pc:sldChg>
      <pc:sldChg chg="add del">
        <pc:chgData name="신 주용" userId="ce306e5e72bceba6" providerId="LiveId" clId="{9E1118D7-3AA1-4604-8668-E580A514E17C}" dt="2022-11-09T16:25:39.303" v="2" actId="47"/>
        <pc:sldMkLst>
          <pc:docMk/>
          <pc:sldMk cId="3969597897" sldId="297"/>
        </pc:sldMkLst>
      </pc:sldChg>
      <pc:sldChg chg="addSp delSp modSp add mod">
        <pc:chgData name="신 주용" userId="ce306e5e72bceba6" providerId="LiveId" clId="{9E1118D7-3AA1-4604-8668-E580A514E17C}" dt="2022-11-11T15:44:28.771" v="6102" actId="20577"/>
        <pc:sldMkLst>
          <pc:docMk/>
          <pc:sldMk cId="2206316162" sldId="298"/>
        </pc:sldMkLst>
        <pc:spChg chg="mod">
          <ac:chgData name="신 주용" userId="ce306e5e72bceba6" providerId="LiveId" clId="{9E1118D7-3AA1-4604-8668-E580A514E17C}" dt="2022-11-11T15:31:33.622" v="5174" actId="1076"/>
          <ac:spMkLst>
            <pc:docMk/>
            <pc:sldMk cId="2206316162" sldId="298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29:42.975" v="5171" actId="404"/>
          <ac:spMkLst>
            <pc:docMk/>
            <pc:sldMk cId="2206316162" sldId="298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5:37:15.553" v="5363" actId="1076"/>
          <ac:spMkLst>
            <pc:docMk/>
            <pc:sldMk cId="2206316162" sldId="298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44:28.771" v="6102" actId="20577"/>
          <ac:spMkLst>
            <pc:docMk/>
            <pc:sldMk cId="2206316162" sldId="298"/>
            <ac:spMk id="13" creationId="{B13BAAA0-4F7F-37A1-6AFD-36B43A6C321D}"/>
          </ac:spMkLst>
        </pc:spChg>
        <pc:picChg chg="add mod">
          <ac:chgData name="신 주용" userId="ce306e5e72bceba6" providerId="LiveId" clId="{9E1118D7-3AA1-4604-8668-E580A514E17C}" dt="2022-11-11T15:37:11.023" v="5361" actId="1076"/>
          <ac:picMkLst>
            <pc:docMk/>
            <pc:sldMk cId="2206316162" sldId="298"/>
            <ac:picMk id="5" creationId="{89C6ACF9-13AC-CADF-1C5B-E27986EC7313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7" creationId="{DA1AD34E-4B53-440E-03B5-B1949C30C954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9" creationId="{63E10B41-C11C-93BD-B6B7-438C41783ED5}"/>
          </ac:picMkLst>
        </pc:picChg>
        <pc:picChg chg="add mod">
          <ac:chgData name="신 주용" userId="ce306e5e72bceba6" providerId="LiveId" clId="{9E1118D7-3AA1-4604-8668-E580A514E17C}" dt="2022-11-11T15:37:12.585" v="5362" actId="1076"/>
          <ac:picMkLst>
            <pc:docMk/>
            <pc:sldMk cId="2206316162" sldId="298"/>
            <ac:picMk id="10" creationId="{9FC6CBA4-1532-2238-8E14-21F43E207135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1" creationId="{C736A54A-B19E-D338-896D-132A62059591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4" creationId="{7368A61B-CA97-C383-24ED-5C77525025BC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6" creationId="{FCF16BF5-A15D-B7EC-4419-2FE0F2649B78}"/>
          </ac:picMkLst>
        </pc:picChg>
        <pc:picChg chg="del mod">
          <ac:chgData name="신 주용" userId="ce306e5e72bceba6" providerId="LiveId" clId="{9E1118D7-3AA1-4604-8668-E580A514E17C}" dt="2022-11-11T15:31:35.489" v="5175" actId="478"/>
          <ac:picMkLst>
            <pc:docMk/>
            <pc:sldMk cId="2206316162" sldId="298"/>
            <ac:picMk id="18" creationId="{E6663EA9-0FAB-6A9C-0A47-7F3C5ED1E7E3}"/>
          </ac:picMkLst>
        </pc:picChg>
      </pc:sldChg>
      <pc:sldChg chg="addSp delSp modSp add mod">
        <pc:chgData name="신 주용" userId="ce306e5e72bceba6" providerId="LiveId" clId="{9E1118D7-3AA1-4604-8668-E580A514E17C}" dt="2022-11-11T15:51:57.488" v="6742" actId="1035"/>
        <pc:sldMkLst>
          <pc:docMk/>
          <pc:sldMk cId="104008074" sldId="299"/>
        </pc:sldMkLst>
        <pc:spChg chg="mod">
          <ac:chgData name="신 주용" userId="ce306e5e72bceba6" providerId="LiveId" clId="{9E1118D7-3AA1-4604-8668-E580A514E17C}" dt="2022-11-11T15:44:56.152" v="6108"/>
          <ac:spMkLst>
            <pc:docMk/>
            <pc:sldMk cId="104008074" sldId="299"/>
            <ac:spMk id="3" creationId="{2B361752-C0D3-C6CD-D10F-0DD29EC28A15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6" creationId="{D941A72E-0F2B-D4B5-67FD-BD52CA0EE1E2}"/>
          </ac:spMkLst>
        </pc:spChg>
        <pc:spChg chg="add mod">
          <ac:chgData name="신 주용" userId="ce306e5e72bceba6" providerId="LiveId" clId="{9E1118D7-3AA1-4604-8668-E580A514E17C}" dt="2022-11-11T15:51:57.488" v="6742" actId="1035"/>
          <ac:spMkLst>
            <pc:docMk/>
            <pc:sldMk cId="104008074" sldId="299"/>
            <ac:spMk id="11" creationId="{3B1F92F2-7651-24CE-8F80-459BACA294B1}"/>
          </ac:spMkLst>
        </pc:spChg>
        <pc:spChg chg="del">
          <ac:chgData name="신 주용" userId="ce306e5e72bceba6" providerId="LiveId" clId="{9E1118D7-3AA1-4604-8668-E580A514E17C}" dt="2022-11-11T15:47:25.534" v="6109" actId="478"/>
          <ac:spMkLst>
            <pc:docMk/>
            <pc:sldMk cId="104008074" sldId="299"/>
            <ac:spMk id="13" creationId="{B13BAAA0-4F7F-37A1-6AFD-36B43A6C321D}"/>
          </ac:spMkLst>
        </pc:sp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5" creationId="{89C6ACF9-13AC-CADF-1C5B-E27986EC7313}"/>
          </ac:picMkLst>
        </pc:picChg>
        <pc:picChg chg="add mod ord modCrop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7" creationId="{278D3EDE-1FC8-400F-2D61-3FEDDAD3A857}"/>
          </ac:picMkLst>
        </pc:picChg>
        <pc:picChg chg="add del mod">
          <ac:chgData name="신 주용" userId="ce306e5e72bceba6" providerId="LiveId" clId="{9E1118D7-3AA1-4604-8668-E580A514E17C}" dt="2022-11-11T15:48:34.331" v="6132" actId="478"/>
          <ac:picMkLst>
            <pc:docMk/>
            <pc:sldMk cId="104008074" sldId="299"/>
            <ac:picMk id="9" creationId="{C0271A66-7771-4858-F414-CFC7106B1F46}"/>
          </ac:picMkLst>
        </pc:picChg>
        <pc:picChg chg="del">
          <ac:chgData name="신 주용" userId="ce306e5e72bceba6" providerId="LiveId" clId="{9E1118D7-3AA1-4604-8668-E580A514E17C}" dt="2022-11-11T15:47:25.534" v="6109" actId="478"/>
          <ac:picMkLst>
            <pc:docMk/>
            <pc:sldMk cId="104008074" sldId="299"/>
            <ac:picMk id="10" creationId="{9FC6CBA4-1532-2238-8E14-21F43E207135}"/>
          </ac:picMkLst>
        </pc:picChg>
        <pc:picChg chg="add del mod">
          <ac:chgData name="신 주용" userId="ce306e5e72bceba6" providerId="LiveId" clId="{9E1118D7-3AA1-4604-8668-E580A514E17C}" dt="2022-11-11T15:49:07.294" v="6145" actId="478"/>
          <ac:picMkLst>
            <pc:docMk/>
            <pc:sldMk cId="104008074" sldId="299"/>
            <ac:picMk id="15" creationId="{80D6C2D6-0B6D-346E-6303-2C0EF5D226C0}"/>
          </ac:picMkLst>
        </pc:picChg>
        <pc:picChg chg="add mod">
          <ac:chgData name="신 주용" userId="ce306e5e72bceba6" providerId="LiveId" clId="{9E1118D7-3AA1-4604-8668-E580A514E17C}" dt="2022-11-11T15:51:54.535" v="6740" actId="1035"/>
          <ac:picMkLst>
            <pc:docMk/>
            <pc:sldMk cId="104008074" sldId="299"/>
            <ac:picMk id="17" creationId="{08A0ADDB-0490-FB3C-1C92-8720EB79F2AE}"/>
          </ac:picMkLst>
        </pc:pic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19" creationId="{D67AF59D-AA91-F8E7-9BFC-0088C82D7FFC}"/>
          </ac:cxnSpMkLst>
        </pc:cxnChg>
        <pc:cxnChg chg="add mod">
          <ac:chgData name="신 주용" userId="ce306e5e72bceba6" providerId="LiveId" clId="{9E1118D7-3AA1-4604-8668-E580A514E17C}" dt="2022-11-11T15:51:54.535" v="6740" actId="1035"/>
          <ac:cxnSpMkLst>
            <pc:docMk/>
            <pc:sldMk cId="104008074" sldId="299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05:48.707" v="7521" actId="1036"/>
        <pc:sldMkLst>
          <pc:docMk/>
          <pc:sldMk cId="2489937627" sldId="300"/>
        </pc:sldMkLst>
        <pc:spChg chg="mod">
          <ac:chgData name="신 주용" userId="ce306e5e72bceba6" providerId="LiveId" clId="{9E1118D7-3AA1-4604-8668-E580A514E17C}" dt="2022-11-11T16:04:05.457" v="7268" actId="1076"/>
          <ac:spMkLst>
            <pc:docMk/>
            <pc:sldMk cId="2489937627" sldId="300"/>
            <ac:spMk id="2" creationId="{00000000-0000-0000-0000-000000000000}"/>
          </ac:spMkLst>
        </pc:spChg>
        <pc:spChg chg="mod">
          <ac:chgData name="신 주용" userId="ce306e5e72bceba6" providerId="LiveId" clId="{9E1118D7-3AA1-4604-8668-E580A514E17C}" dt="2022-11-11T15:52:16.179" v="6751" actId="20577"/>
          <ac:spMkLst>
            <pc:docMk/>
            <pc:sldMk cId="2489937627" sldId="300"/>
            <ac:spMk id="3" creationId="{2B361752-C0D3-C6CD-D10F-0DD29EC28A15}"/>
          </ac:spMkLst>
        </pc:spChg>
        <pc:spChg chg="add 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0" creationId="{DFF797F0-F6B6-3BCF-F76F-4754E0FB63C7}"/>
          </ac:spMkLst>
        </pc:spChg>
        <pc:spChg chg="mod">
          <ac:chgData name="신 주용" userId="ce306e5e72bceba6" providerId="LiveId" clId="{9E1118D7-3AA1-4604-8668-E580A514E17C}" dt="2022-11-11T16:05:48.707" v="7521" actId="1036"/>
          <ac:spMkLst>
            <pc:docMk/>
            <pc:sldMk cId="2489937627" sldId="300"/>
            <ac:spMk id="11" creationId="{3B1F92F2-7651-24CE-8F80-459BACA294B1}"/>
          </ac:spMkLst>
        </pc:spChg>
        <pc:picChg chg="add mod modCrop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5" creationId="{8B910C52-03E4-B6E3-BD93-92BA7B8B40DD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7" creationId="{278D3EDE-1FC8-400F-2D61-3FEDDAD3A857}"/>
          </ac:picMkLst>
        </pc:picChg>
        <pc:picChg chg="add mod">
          <ac:chgData name="신 주용" userId="ce306e5e72bceba6" providerId="LiveId" clId="{9E1118D7-3AA1-4604-8668-E580A514E17C}" dt="2022-11-11T16:05:48.707" v="7521" actId="1036"/>
          <ac:picMkLst>
            <pc:docMk/>
            <pc:sldMk cId="2489937627" sldId="300"/>
            <ac:picMk id="8" creationId="{655FDD1F-1822-7D86-AB37-8C4E58E54EAE}"/>
          </ac:picMkLst>
        </pc:picChg>
        <pc:picChg chg="del">
          <ac:chgData name="신 주용" userId="ce306e5e72bceba6" providerId="LiveId" clId="{9E1118D7-3AA1-4604-8668-E580A514E17C}" dt="2022-11-11T15:52:25.115" v="6752" actId="478"/>
          <ac:picMkLst>
            <pc:docMk/>
            <pc:sldMk cId="2489937627" sldId="300"/>
            <ac:picMk id="17" creationId="{08A0ADDB-0490-FB3C-1C92-8720EB79F2AE}"/>
          </ac:picMkLst>
        </pc:pic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19" creationId="{D67AF59D-AA91-F8E7-9BFC-0088C82D7FFC}"/>
          </ac:cxnSpMkLst>
        </pc:cxnChg>
        <pc:cxnChg chg="del">
          <ac:chgData name="신 주용" userId="ce306e5e72bceba6" providerId="LiveId" clId="{9E1118D7-3AA1-4604-8668-E580A514E17C}" dt="2022-11-11T15:52:25.115" v="6752" actId="478"/>
          <ac:cxnSpMkLst>
            <pc:docMk/>
            <pc:sldMk cId="2489937627" sldId="300"/>
            <ac:cxnSpMk id="21" creationId="{C7BBEED3-4D03-9616-E270-C7ADDA60F917}"/>
          </ac:cxnSpMkLst>
        </pc:cxnChg>
      </pc:sldChg>
      <pc:sldChg chg="addSp delSp modSp add mod">
        <pc:chgData name="신 주용" userId="ce306e5e72bceba6" providerId="LiveId" clId="{9E1118D7-3AA1-4604-8668-E580A514E17C}" dt="2022-11-11T16:50:24.141" v="7825" actId="1076"/>
        <pc:sldMkLst>
          <pc:docMk/>
          <pc:sldMk cId="119807897" sldId="301"/>
        </pc:sldMkLst>
        <pc:spChg chg="mod">
          <ac:chgData name="신 주용" userId="ce306e5e72bceba6" providerId="LiveId" clId="{9E1118D7-3AA1-4604-8668-E580A514E17C}" dt="2022-11-11T15:59:27.512" v="7209" actId="20577"/>
          <ac:spMkLst>
            <pc:docMk/>
            <pc:sldMk cId="119807897" sldId="301"/>
            <ac:spMk id="3" creationId="{2B361752-C0D3-C6CD-D10F-0DD29EC28A15}"/>
          </ac:spMkLst>
        </pc:spChg>
        <pc:spChg chg="mod">
          <ac:chgData name="신 주용" userId="ce306e5e72bceba6" providerId="LiveId" clId="{9E1118D7-3AA1-4604-8668-E580A514E17C}" dt="2022-11-11T16:50:24.141" v="7825" actId="1076"/>
          <ac:spMkLst>
            <pc:docMk/>
            <pc:sldMk cId="119807897" sldId="301"/>
            <ac:spMk id="11" creationId="{3B1F92F2-7651-24CE-8F80-459BACA294B1}"/>
          </ac:spMkLst>
        </pc:spChg>
        <pc:picChg chg="del">
          <ac:chgData name="신 주용" userId="ce306e5e72bceba6" providerId="LiveId" clId="{9E1118D7-3AA1-4604-8668-E580A514E17C}" dt="2022-11-11T15:59:30.981" v="7210" actId="478"/>
          <ac:picMkLst>
            <pc:docMk/>
            <pc:sldMk cId="119807897" sldId="301"/>
            <ac:picMk id="5" creationId="{8B910C52-03E4-B6E3-BD93-92BA7B8B40DD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6" creationId="{5E7B90FE-9B76-7DD3-F79C-475BEB829ECA}"/>
          </ac:picMkLst>
        </pc:picChg>
        <pc:picChg chg="add del">
          <ac:chgData name="신 주용" userId="ce306e5e72bceba6" providerId="LiveId" clId="{9E1118D7-3AA1-4604-8668-E580A514E17C}" dt="2022-11-11T16:09:29.076" v="7566" actId="22"/>
          <ac:picMkLst>
            <pc:docMk/>
            <pc:sldMk cId="119807897" sldId="301"/>
            <ac:picMk id="8" creationId="{41038F3C-FEA9-1A4E-8320-7F7C337F8CB0}"/>
          </ac:picMkLst>
        </pc:picChg>
        <pc:picChg chg="add del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0" creationId="{82EFAB4F-B813-7148-3F0D-B861C64D8D29}"/>
          </ac:picMkLst>
        </pc:picChg>
        <pc:picChg chg="add mod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4" creationId="{2AF19065-46EA-E39F-ABCF-79DB9EA581AC}"/>
          </ac:picMkLst>
        </pc:picChg>
        <pc:picChg chg="add mod modCrop">
          <ac:chgData name="신 주용" userId="ce306e5e72bceba6" providerId="LiveId" clId="{9E1118D7-3AA1-4604-8668-E580A514E17C}" dt="2022-11-11T16:50:24.141" v="7825" actId="1076"/>
          <ac:picMkLst>
            <pc:docMk/>
            <pc:sldMk cId="119807897" sldId="301"/>
            <ac:picMk id="16" creationId="{DD8F3681-2080-2301-6758-748ADA357F6D}"/>
          </ac:picMkLst>
        </pc:pic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1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6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6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1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947591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실습 과제 </a:t>
            </a:r>
            <a:r>
              <a:rPr lang="en-US" altLang="ko-KR" sz="4400" b="1" spc="-150" dirty="0">
                <a:solidFill>
                  <a:schemeClr val="bg1"/>
                </a:solidFill>
              </a:rPr>
              <a:t>4-2</a:t>
            </a: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가상 머신 </a:t>
            </a:r>
            <a:r>
              <a:rPr lang="en-US" altLang="ko-KR" sz="4400" b="1" spc="-150" dirty="0">
                <a:solidFill>
                  <a:schemeClr val="bg1"/>
                </a:solidFill>
              </a:rPr>
              <a:t>NAT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4-2: </a:t>
            </a:r>
            <a:r>
              <a:rPr lang="ko-KR" altLang="en-US" sz="3600" b="1" dirty="0">
                <a:solidFill>
                  <a:schemeClr val="bg1"/>
                </a:solidFill>
              </a:rPr>
              <a:t>가상 머신 </a:t>
            </a:r>
            <a:r>
              <a:rPr lang="en-US" altLang="ko-KR" sz="3600" b="1" dirty="0">
                <a:solidFill>
                  <a:schemeClr val="bg1"/>
                </a:solidFill>
              </a:rPr>
              <a:t>NAT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577023" y="1786006"/>
            <a:ext cx="8387465" cy="187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VirtualBox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개의 가상 </a:t>
            </a:r>
            <a:r>
              <a:rPr lang="ko-KR" altLang="en-US" sz="2000" b="1" dirty="0" err="1">
                <a:solidFill>
                  <a:schemeClr val="bg1"/>
                </a:solidFill>
              </a:rPr>
              <a:t>머신으로</a:t>
            </a:r>
            <a:r>
              <a:rPr lang="ko-KR" altLang="en-US" sz="2000" b="1" dirty="0">
                <a:solidFill>
                  <a:schemeClr val="bg1"/>
                </a:solidFill>
              </a:rPr>
              <a:t> 아래와 같은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네트워크를 구성하고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클라이언트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윈도우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네트워크에 접근하는 응용을 실행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• </a:t>
            </a:r>
            <a:r>
              <a:rPr lang="ko-KR" altLang="en-US" sz="2000" b="1" dirty="0">
                <a:solidFill>
                  <a:schemeClr val="bg1"/>
                </a:solidFill>
              </a:rPr>
              <a:t>클라이언트에서 접근 응용은 임의로 설정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• Putty(</a:t>
            </a:r>
            <a:r>
              <a:rPr lang="en-US" altLang="ko-KR" sz="2000" b="1" dirty="0" err="1">
                <a:solidFill>
                  <a:schemeClr val="bg1"/>
                </a:solidFill>
              </a:rPr>
              <a:t>ssh</a:t>
            </a:r>
            <a:r>
              <a:rPr lang="en-US" altLang="ko-KR" sz="2000" b="1" dirty="0">
                <a:solidFill>
                  <a:schemeClr val="bg1"/>
                </a:solidFill>
              </a:rPr>
              <a:t>), Notepad++, </a:t>
            </a:r>
            <a:r>
              <a:rPr lang="ko-KR" altLang="en-US" sz="2000" b="1" dirty="0">
                <a:solidFill>
                  <a:schemeClr val="bg1"/>
                </a:solidFill>
              </a:rPr>
              <a:t>웹 브라우저</a:t>
            </a:r>
            <a:r>
              <a:rPr lang="en-US" altLang="ko-KR" sz="2000" b="1" dirty="0">
                <a:solidFill>
                  <a:schemeClr val="bg1"/>
                </a:solidFill>
              </a:rPr>
              <a:t>, ………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4961716" y="2316358"/>
            <a:ext cx="4002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가상머신과 실제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머신간의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연결을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담당하는 게이트웨이 설정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게이트웨이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192.168.0.1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DNS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서버는 학교의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DNS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서버를 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사용하였습니다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게이트웨이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A071E-6B9F-45D1-40EB-CFBD42A0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61680"/>
            <a:ext cx="4429743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62657" y="4403887"/>
            <a:ext cx="8608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들어오는 요청에 대한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포트포워딩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규칙을 위와 같이 설정해주었습니다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2022,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3033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등 흔한 포트는 기존에 여러 프로그램에서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사용중이라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9822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포트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-&gt; 200(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마스터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), 8722 -&gt; 201(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슬레이브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22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번 포트로 지정하였습니다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네트워크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CIDR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설정이 잘못되어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192.168.100.0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아닌 다른 서브넷을 입력하여도</a:t>
            </a: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192.168.100.0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으로 변경되는 오류가 발생하였고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전체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포트포워딩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규칙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네트워크 설정을 다시 수행해준 후에 정상적으로 서브넷이 설정되었습니다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2405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NAT </a:t>
            </a:r>
            <a:r>
              <a:rPr lang="ko-KR" altLang="en-US" sz="1200" b="1" dirty="0">
                <a:solidFill>
                  <a:schemeClr val="bg1"/>
                </a:solidFill>
              </a:rPr>
              <a:t>네트워크 </a:t>
            </a:r>
            <a:r>
              <a:rPr lang="ko-KR" altLang="en-US" sz="1200" b="1" dirty="0" err="1">
                <a:solidFill>
                  <a:schemeClr val="bg1"/>
                </a:solidFill>
              </a:rPr>
              <a:t>포트포워딩</a:t>
            </a:r>
            <a:r>
              <a:rPr lang="ko-KR" altLang="en-US" sz="1200" b="1" dirty="0">
                <a:solidFill>
                  <a:schemeClr val="bg1"/>
                </a:solidFill>
              </a:rPr>
              <a:t>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69C68-FB35-7B78-C054-331C18BC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44" y="780224"/>
            <a:ext cx="5034112" cy="3523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C97F48-02F6-BCF6-129B-DC365117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81" y="2028988"/>
            <a:ext cx="2396838" cy="18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67760" y="4623462"/>
            <a:ext cx="8608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마스터와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슬레이브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모두 위와 같이 어댑터를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네트워크로 설정해주었습니다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초반에 혼동이 있어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네트워크가 아닌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설정하였고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이로 인해 많은 시간을 허비하였습니다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NAT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게이트웨이는 지정된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에서 변경할 수 없고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 포워딩을 각각의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머신에서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별도로 지정해주어야 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네트워크 어댑터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C0E08-AE29-4E97-C21B-E1770EEB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34" y="969166"/>
            <a:ext cx="5080332" cy="35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6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6848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ip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설정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F2CA51-8027-51EE-FF7E-615CF2DD4B7E}"/>
              </a:ext>
            </a:extLst>
          </p:cNvPr>
          <p:cNvGrpSpPr/>
          <p:nvPr/>
        </p:nvGrpSpPr>
        <p:grpSpPr>
          <a:xfrm>
            <a:off x="395536" y="692696"/>
            <a:ext cx="4645622" cy="1981500"/>
            <a:chOff x="467544" y="778892"/>
            <a:chExt cx="4667901" cy="199100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F69874-3F25-0968-3015-8894708D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778892"/>
              <a:ext cx="4667901" cy="19910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4B5778-7CB4-8270-197E-0A70BF895C0C}"/>
                </a:ext>
              </a:extLst>
            </p:cNvPr>
            <p:cNvSpPr txBox="1"/>
            <p:nvPr/>
          </p:nvSpPr>
          <p:spPr>
            <a:xfrm>
              <a:off x="3846310" y="986243"/>
              <a:ext cx="1173980" cy="46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master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8649A3-8CA9-25A6-C18F-8732A0CC21CF}"/>
              </a:ext>
            </a:extLst>
          </p:cNvPr>
          <p:cNvGrpSpPr/>
          <p:nvPr/>
        </p:nvGrpSpPr>
        <p:grpSpPr>
          <a:xfrm>
            <a:off x="3995936" y="2708920"/>
            <a:ext cx="4711988" cy="1981500"/>
            <a:chOff x="3879374" y="2769895"/>
            <a:chExt cx="4734586" cy="19910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D48C4E-B133-4806-6ADC-C81DFB71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9374" y="2769895"/>
              <a:ext cx="4734586" cy="19910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128D1D-7BD3-2864-A171-2D12658D162B}"/>
                </a:ext>
              </a:extLst>
            </p:cNvPr>
            <p:cNvSpPr txBox="1"/>
            <p:nvPr/>
          </p:nvSpPr>
          <p:spPr>
            <a:xfrm>
              <a:off x="7686873" y="2980177"/>
              <a:ext cx="896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spc="-150" dirty="0">
                  <a:solidFill>
                    <a:schemeClr val="bg1"/>
                  </a:solidFill>
                  <a:latin typeface="+mj-ea"/>
                </a:rPr>
                <a:t>slave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3DE6C6B-319D-C09D-6125-B91B8BA0D294}"/>
              </a:ext>
            </a:extLst>
          </p:cNvPr>
          <p:cNvSpPr txBox="1"/>
          <p:nvPr/>
        </p:nvSpPr>
        <p:spPr>
          <a:xfrm>
            <a:off x="251520" y="4797152"/>
            <a:ext cx="864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가장 문제가 많았던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설정 부분입니다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 enp0s3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 호스트 어댑터 역할을 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enp0s8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은 인터넷과 외부에서 접속할 수 있는 유동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통로 역할을 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저는 기존에 작성되어 있던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config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파일을 수정하고 사용하였는데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 파일의 네트워크 디바이스는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enp0s8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지정되어 있었습니다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이로 인해 내부에서의 접속이 원활하지 못했고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enp0s3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으로 수정해준 후에 정상적으로 작동하였습니다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021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84001" y="5435932"/>
            <a:ext cx="860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ip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각각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200, 201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변경한 후 확인하였습니다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20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각각의 </a:t>
            </a:r>
            <a:r>
              <a:rPr lang="en-US" altLang="ko-KR" sz="1200" b="1" dirty="0" err="1">
                <a:solidFill>
                  <a:schemeClr val="bg1"/>
                </a:solidFill>
              </a:rPr>
              <a:t>ip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A516FE-D237-242B-13BF-65958B900C49}"/>
              </a:ext>
            </a:extLst>
          </p:cNvPr>
          <p:cNvGrpSpPr/>
          <p:nvPr/>
        </p:nvGrpSpPr>
        <p:grpSpPr>
          <a:xfrm>
            <a:off x="1471725" y="1384996"/>
            <a:ext cx="6233029" cy="3875505"/>
            <a:chOff x="1459813" y="859989"/>
            <a:chExt cx="6233029" cy="38755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0423E-B9C1-07AF-18A4-5F5287A3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813" y="2779016"/>
              <a:ext cx="6233029" cy="195647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9FD5D1-9553-DCA8-DED8-2DF3F8527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9813" y="859989"/>
              <a:ext cx="6224372" cy="193050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FE9ABC-B829-3EE9-E794-918A30EA7B84}"/>
                </a:ext>
              </a:extLst>
            </p:cNvPr>
            <p:cNvSpPr/>
            <p:nvPr/>
          </p:nvSpPr>
          <p:spPr>
            <a:xfrm>
              <a:off x="1691680" y="2166764"/>
              <a:ext cx="1368152" cy="1657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C858D0-8AAE-6D19-8C4E-728019E25FC8}"/>
                </a:ext>
              </a:extLst>
            </p:cNvPr>
            <p:cNvSpPr/>
            <p:nvPr/>
          </p:nvSpPr>
          <p:spPr>
            <a:xfrm>
              <a:off x="1668463" y="4097271"/>
              <a:ext cx="1368152" cy="1657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58386" y="4904000"/>
            <a:ext cx="8608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vs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code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를 사용하여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ssh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연결을 사용하고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이를 통해 파일 탐색기의 역할까지 수행할 수 있습니다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명령어는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cmd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에서 작성하는 것과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9822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포트로 접속하면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master, 8722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접속하면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slave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연결됩니다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147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VSCode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연결 확인</a:t>
            </a:r>
          </a:p>
        </p:txBody>
      </p:sp>
      <p:pic>
        <p:nvPicPr>
          <p:cNvPr id="5" name="그림 4" descr="텍스트, 화면, 설정, 어두운이(가) 표시된 사진&#10;&#10;자동 생성된 설명">
            <a:extLst>
              <a:ext uri="{FF2B5EF4-FFF2-40B4-BE49-F238E27FC236}">
                <a16:creationId xmlns:a16="http://schemas.microsoft.com/office/drawing/2014/main" id="{98376313-1F15-2A0A-5FD2-2BFFFE277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61" y="792112"/>
            <a:ext cx="6087325" cy="838317"/>
          </a:xfrm>
          <a:prstGeom prst="rect">
            <a:avLst/>
          </a:prstGeom>
        </p:spPr>
      </p:pic>
      <p:pic>
        <p:nvPicPr>
          <p:cNvPr id="13" name="그림 12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7D569405-C88E-6C02-1ECE-B85DBB8AB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2" y="1584200"/>
            <a:ext cx="4325822" cy="3208388"/>
          </a:xfrm>
          <a:prstGeom prst="rect">
            <a:avLst/>
          </a:prstGeom>
        </p:spPr>
      </p:pic>
      <p:pic>
        <p:nvPicPr>
          <p:cNvPr id="15" name="그림 1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9056F46-7B5A-9503-56D2-88B021FF1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44" y="1603021"/>
            <a:ext cx="4282657" cy="31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F1CE-C1A0-CC3E-9DB5-5F15A7484172}"/>
              </a:ext>
            </a:extLst>
          </p:cNvPr>
          <p:cNvSpPr txBox="1"/>
          <p:nvPr/>
        </p:nvSpPr>
        <p:spPr>
          <a:xfrm>
            <a:off x="284001" y="5180999"/>
            <a:ext cx="860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연구실 공유기의 외부 게이트웨이 주소는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220.69.209.221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입니다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내부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주소는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192.168.1.1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로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설정되어있고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동적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IP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할당 범위는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.1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15 ~ 249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까지 할당합니다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DNS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서버는 학교의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DNS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서버를 사용하여 동일합니다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3CF527-D019-D081-79DE-B893B94677AC}"/>
              </a:ext>
            </a:extLst>
          </p:cNvPr>
          <p:cNvSpPr/>
          <p:nvPr/>
        </p:nvSpPr>
        <p:spPr>
          <a:xfrm>
            <a:off x="219463" y="260648"/>
            <a:ext cx="3320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추가 과제 </a:t>
            </a:r>
            <a:r>
              <a:rPr lang="en-US" altLang="ko-KR" sz="1200" b="1" dirty="0">
                <a:solidFill>
                  <a:schemeClr val="bg1"/>
                </a:solidFill>
              </a:rPr>
              <a:t>– </a:t>
            </a:r>
            <a:r>
              <a:rPr lang="ko-KR" altLang="en-US" sz="1200" b="1" dirty="0">
                <a:solidFill>
                  <a:schemeClr val="bg1"/>
                </a:solidFill>
              </a:rPr>
              <a:t>공유기 </a:t>
            </a:r>
            <a:r>
              <a:rPr lang="en-US" altLang="ko-KR" sz="1200" b="1" dirty="0">
                <a:solidFill>
                  <a:schemeClr val="bg1"/>
                </a:solidFill>
              </a:rPr>
              <a:t>DHCP </a:t>
            </a:r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</a:rPr>
              <a:t>서브넷</a:t>
            </a:r>
            <a:r>
              <a:rPr lang="ko-KR" altLang="en-US" sz="1200" b="1" dirty="0">
                <a:solidFill>
                  <a:schemeClr val="bg1"/>
                </a:solidFill>
              </a:rPr>
              <a:t> 주소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9BA58-7BCC-EDD6-4313-ED037167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12" y="950044"/>
            <a:ext cx="5201376" cy="2029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F89D52-34DB-63CF-E1F0-6B4410A18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68" y="3026376"/>
            <a:ext cx="481079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517</Words>
  <Application>Microsoft Office PowerPoint</Application>
  <PresentationFormat>화면 슬라이드 쇼(4:3)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2022-11-13T13:54:35Z</dcterms:modified>
</cp:coreProperties>
</file>