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8" r:id="rId4"/>
    <p:sldId id="289" r:id="rId5"/>
    <p:sldId id="291" r:id="rId6"/>
    <p:sldId id="292" r:id="rId7"/>
    <p:sldId id="293" r:id="rId8"/>
    <p:sldId id="295" r:id="rId9"/>
    <p:sldId id="296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C0FB1-F49B-41D1-ABEE-51EFBFCB280E}" v="209" dt="2022-11-28T10:35:32.5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93632" autoAdjust="0"/>
  </p:normalViewPr>
  <p:slideViewPr>
    <p:cSldViewPr>
      <p:cViewPr varScale="1">
        <p:scale>
          <a:sx n="76" d="100"/>
          <a:sy n="76" d="100"/>
        </p:scale>
        <p:origin x="9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AFBC0FB1-F49B-41D1-ABEE-51EFBFCB280E}"/>
    <pc:docChg chg="undo redo custSel addSld delSld modSld sldOrd">
      <pc:chgData name="신 주용" userId="ce306e5e72bceba6" providerId="LiveId" clId="{AFBC0FB1-F49B-41D1-ABEE-51EFBFCB280E}" dt="2022-11-28T10:35:32.516" v="3180" actId="20577"/>
      <pc:docMkLst>
        <pc:docMk/>
      </pc:docMkLst>
      <pc:sldChg chg="modSp mod">
        <pc:chgData name="신 주용" userId="ce306e5e72bceba6" providerId="LiveId" clId="{AFBC0FB1-F49B-41D1-ABEE-51EFBFCB280E}" dt="2022-11-28T06:09:28.863" v="13" actId="20577"/>
        <pc:sldMkLst>
          <pc:docMk/>
          <pc:sldMk cId="0" sldId="257"/>
        </pc:sldMkLst>
        <pc:spChg chg="mod">
          <ac:chgData name="신 주용" userId="ce306e5e72bceba6" providerId="LiveId" clId="{AFBC0FB1-F49B-41D1-ABEE-51EFBFCB280E}" dt="2022-11-28T06:09:28.863" v="1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AFBC0FB1-F49B-41D1-ABEE-51EFBFCB280E}" dt="2022-11-28T06:10:44.641" v="34" actId="1076"/>
        <pc:sldMkLst>
          <pc:docMk/>
          <pc:sldMk cId="0" sldId="260"/>
        </pc:sldMkLst>
        <pc:spChg chg="mod">
          <ac:chgData name="신 주용" userId="ce306e5e72bceba6" providerId="LiveId" clId="{AFBC0FB1-F49B-41D1-ABEE-51EFBFCB280E}" dt="2022-11-28T06:10:44.641" v="34" actId="1076"/>
          <ac:spMkLst>
            <pc:docMk/>
            <pc:sldMk cId="0" sldId="260"/>
            <ac:spMk id="3" creationId="{DC4A6CD8-4031-7F21-C831-51259C5F7371}"/>
          </ac:spMkLst>
        </pc:spChg>
        <pc:spChg chg="add del">
          <ac:chgData name="신 주용" userId="ce306e5e72bceba6" providerId="LiveId" clId="{AFBC0FB1-F49B-41D1-ABEE-51EFBFCB280E}" dt="2022-11-28T06:09:55.730" v="15" actId="22"/>
          <ac:spMkLst>
            <pc:docMk/>
            <pc:sldMk cId="0" sldId="260"/>
            <ac:spMk id="4" creationId="{E8006D12-63BF-C198-5665-073224118F67}"/>
          </ac:spMkLst>
        </pc:spChg>
        <pc:spChg chg="mod">
          <ac:chgData name="신 주용" userId="ce306e5e72bceba6" providerId="LiveId" clId="{AFBC0FB1-F49B-41D1-ABEE-51EFBFCB280E}" dt="2022-11-28T06:09:25.495" v="10" actId="20577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0" sldId="287"/>
        </pc:sldMkLst>
      </pc:sldChg>
      <pc:sldChg chg="addSp delSp modSp mod">
        <pc:chgData name="신 주용" userId="ce306e5e72bceba6" providerId="LiveId" clId="{AFBC0FB1-F49B-41D1-ABEE-51EFBFCB280E}" dt="2022-11-28T06:17:28.528" v="265" actId="20577"/>
        <pc:sldMkLst>
          <pc:docMk/>
          <pc:sldMk cId="3205267287" sldId="288"/>
        </pc:sldMkLst>
        <pc:spChg chg="add mod">
          <ac:chgData name="신 주용" userId="ce306e5e72bceba6" providerId="LiveId" clId="{AFBC0FB1-F49B-41D1-ABEE-51EFBFCB280E}" dt="2022-11-28T06:17:28.528" v="265" actId="20577"/>
          <ac:spMkLst>
            <pc:docMk/>
            <pc:sldMk cId="3205267287" sldId="288"/>
            <ac:spMk id="6" creationId="{26FE9995-CED7-2CA7-8256-744588A80CE5}"/>
          </ac:spMkLst>
        </pc:spChg>
        <pc:spChg chg="add del mod">
          <ac:chgData name="신 주용" userId="ce306e5e72bceba6" providerId="LiveId" clId="{AFBC0FB1-F49B-41D1-ABEE-51EFBFCB280E}" dt="2022-11-28T06:16:37.234" v="244" actId="478"/>
          <ac:spMkLst>
            <pc:docMk/>
            <pc:sldMk cId="3205267287" sldId="288"/>
            <ac:spMk id="9" creationId="{D3BBC2C9-B109-B242-02F1-CE5976CC6E48}"/>
          </ac:spMkLst>
        </pc:spChg>
        <pc:spChg chg="mod">
          <ac:chgData name="신 주용" userId="ce306e5e72bceba6" providerId="LiveId" clId="{AFBC0FB1-F49B-41D1-ABEE-51EFBFCB280E}" dt="2022-11-28T06:17:19.283" v="260" actId="1076"/>
          <ac:spMkLst>
            <pc:docMk/>
            <pc:sldMk cId="3205267287" sldId="288"/>
            <ac:spMk id="11" creationId="{F925F1CE-C1A0-CC3E-9DB5-5F15A7484172}"/>
          </ac:spMkLst>
        </pc:spChg>
        <pc:spChg chg="mod">
          <ac:chgData name="신 주용" userId="ce306e5e72bceba6" providerId="LiveId" clId="{AFBC0FB1-F49B-41D1-ABEE-51EFBFCB280E}" dt="2022-11-28T06:11:29.408" v="125" actId="20577"/>
          <ac:spMkLst>
            <pc:docMk/>
            <pc:sldMk cId="3205267287" sldId="288"/>
            <ac:spMk id="20" creationId="{F13CF527-D019-D081-79DE-B893B94677AC}"/>
          </ac:spMkLst>
        </pc:spChg>
        <pc:picChg chg="add del mod">
          <ac:chgData name="신 주용" userId="ce306e5e72bceba6" providerId="LiveId" clId="{AFBC0FB1-F49B-41D1-ABEE-51EFBFCB280E}" dt="2022-11-28T06:16:36.057" v="243" actId="478"/>
          <ac:picMkLst>
            <pc:docMk/>
            <pc:sldMk cId="3205267287" sldId="288"/>
            <ac:picMk id="4" creationId="{21EE34A9-0857-41C6-5694-0A42D76BE949}"/>
          </ac:picMkLst>
        </pc:picChg>
        <pc:picChg chg="del">
          <ac:chgData name="신 주용" userId="ce306e5e72bceba6" providerId="LiveId" clId="{AFBC0FB1-F49B-41D1-ABEE-51EFBFCB280E}" dt="2022-11-28T06:11:45.973" v="128" actId="478"/>
          <ac:picMkLst>
            <pc:docMk/>
            <pc:sldMk cId="3205267287" sldId="288"/>
            <ac:picMk id="5" creationId="{2F059D56-8B18-B7B1-88AC-389C67D95CAB}"/>
          </ac:picMkLst>
        </pc:picChg>
        <pc:picChg chg="add mod">
          <ac:chgData name="신 주용" userId="ce306e5e72bceba6" providerId="LiveId" clId="{AFBC0FB1-F49B-41D1-ABEE-51EFBFCB280E}" dt="2022-11-28T06:17:12.328" v="259" actId="1036"/>
          <ac:picMkLst>
            <pc:docMk/>
            <pc:sldMk cId="3205267287" sldId="288"/>
            <ac:picMk id="5" creationId="{EB0F6C85-8DAC-4A70-7565-98E4E116FCF9}"/>
          </ac:picMkLst>
        </pc:picChg>
        <pc:picChg chg="del">
          <ac:chgData name="신 주용" userId="ce306e5e72bceba6" providerId="LiveId" clId="{AFBC0FB1-F49B-41D1-ABEE-51EFBFCB280E}" dt="2022-11-28T06:11:35.789" v="126" actId="478"/>
          <ac:picMkLst>
            <pc:docMk/>
            <pc:sldMk cId="3205267287" sldId="288"/>
            <ac:picMk id="7" creationId="{6390896F-DD44-48B9-E30D-69EFEA78CE02}"/>
          </ac:picMkLst>
        </pc:picChg>
        <pc:picChg chg="add mod">
          <ac:chgData name="신 주용" userId="ce306e5e72bceba6" providerId="LiveId" clId="{AFBC0FB1-F49B-41D1-ABEE-51EFBFCB280E}" dt="2022-11-28T06:17:12.328" v="259" actId="1036"/>
          <ac:picMkLst>
            <pc:docMk/>
            <pc:sldMk cId="3205267287" sldId="288"/>
            <ac:picMk id="8" creationId="{F2C3886D-6A98-577F-B046-1CD2F365A065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615768581" sldId="289"/>
        </pc:sldMkLst>
      </pc:sldChg>
      <pc:sldChg chg="addSp delSp modSp add mod">
        <pc:chgData name="신 주용" userId="ce306e5e72bceba6" providerId="LiveId" clId="{AFBC0FB1-F49B-41D1-ABEE-51EFBFCB280E}" dt="2022-11-28T10:35:24.006" v="3167" actId="20577"/>
        <pc:sldMkLst>
          <pc:docMk/>
          <pc:sldMk cId="2952242259" sldId="289"/>
        </pc:sldMkLst>
        <pc:spChg chg="mod">
          <ac:chgData name="신 주용" userId="ce306e5e72bceba6" providerId="LiveId" clId="{AFBC0FB1-F49B-41D1-ABEE-51EFBFCB280E}" dt="2022-11-28T06:43:12.469" v="1452"/>
          <ac:spMkLst>
            <pc:docMk/>
            <pc:sldMk cId="2952242259" sldId="289"/>
            <ac:spMk id="2" creationId="{00000000-0000-0000-0000-000000000000}"/>
          </ac:spMkLst>
        </pc:spChg>
        <pc:spChg chg="add del mod">
          <ac:chgData name="신 주용" userId="ce306e5e72bceba6" providerId="LiveId" clId="{AFBC0FB1-F49B-41D1-ABEE-51EFBFCB280E}" dt="2022-11-28T06:20:13.145" v="339" actId="478"/>
          <ac:spMkLst>
            <pc:docMk/>
            <pc:sldMk cId="2952242259" sldId="289"/>
            <ac:spMk id="3" creationId="{07B21D90-FEFC-E7DC-9755-090D49F1EB93}"/>
          </ac:spMkLst>
        </pc:spChg>
        <pc:spChg chg="del">
          <ac:chgData name="신 주용" userId="ce306e5e72bceba6" providerId="LiveId" clId="{AFBC0FB1-F49B-41D1-ABEE-51EFBFCB280E}" dt="2022-11-28T06:17:34.553" v="267" actId="478"/>
          <ac:spMkLst>
            <pc:docMk/>
            <pc:sldMk cId="2952242259" sldId="289"/>
            <ac:spMk id="9" creationId="{D3BBC2C9-B109-B242-02F1-CE5976CC6E48}"/>
          </ac:spMkLst>
        </pc:spChg>
        <pc:spChg chg="add mod">
          <ac:chgData name="신 주용" userId="ce306e5e72bceba6" providerId="LiveId" clId="{AFBC0FB1-F49B-41D1-ABEE-51EFBFCB280E}" dt="2022-11-28T10:35:24.006" v="3167" actId="20577"/>
          <ac:spMkLst>
            <pc:docMk/>
            <pc:sldMk cId="2952242259" sldId="289"/>
            <ac:spMk id="10" creationId="{10F1A3C9-F8CD-1F7B-C33A-CE63C48AA223}"/>
          </ac:spMkLst>
        </pc:spChg>
        <pc:spChg chg="mod">
          <ac:chgData name="신 주용" userId="ce306e5e72bceba6" providerId="LiveId" clId="{AFBC0FB1-F49B-41D1-ABEE-51EFBFCB280E}" dt="2022-11-28T06:44:00.866" v="1530" actId="1037"/>
          <ac:spMkLst>
            <pc:docMk/>
            <pc:sldMk cId="2952242259" sldId="289"/>
            <ac:spMk id="11" creationId="{F925F1CE-C1A0-CC3E-9DB5-5F15A7484172}"/>
          </ac:spMkLst>
        </pc:spChg>
        <pc:spChg chg="add del mod">
          <ac:chgData name="신 주용" userId="ce306e5e72bceba6" providerId="LiveId" clId="{AFBC0FB1-F49B-41D1-ABEE-51EFBFCB280E}" dt="2022-11-28T06:43:10.046" v="1450" actId="22"/>
          <ac:spMkLst>
            <pc:docMk/>
            <pc:sldMk cId="2952242259" sldId="289"/>
            <ac:spMk id="16" creationId="{85B1D9CA-72D7-80DA-D473-DC244D9D7D5F}"/>
          </ac:spMkLst>
        </pc:spChg>
        <pc:spChg chg="add del">
          <ac:chgData name="신 주용" userId="ce306e5e72bceba6" providerId="LiveId" clId="{AFBC0FB1-F49B-41D1-ABEE-51EFBFCB280E}" dt="2022-11-28T06:43:15.072" v="1454" actId="22"/>
          <ac:spMkLst>
            <pc:docMk/>
            <pc:sldMk cId="2952242259" sldId="289"/>
            <ac:spMk id="18" creationId="{F7D86021-CE11-7673-3FDC-905B58F85FDD}"/>
          </ac:spMkLst>
        </pc:spChg>
        <pc:spChg chg="mod">
          <ac:chgData name="신 주용" userId="ce306e5e72bceba6" providerId="LiveId" clId="{AFBC0FB1-F49B-41D1-ABEE-51EFBFCB280E}" dt="2022-11-28T06:17:52.175" v="296"/>
          <ac:spMkLst>
            <pc:docMk/>
            <pc:sldMk cId="2952242259" sldId="289"/>
            <ac:spMk id="20" creationId="{F13CF527-D019-D081-79DE-B893B94677AC}"/>
          </ac:spMkLst>
        </pc:spChg>
        <pc:spChg chg="add del">
          <ac:chgData name="신 주용" userId="ce306e5e72bceba6" providerId="LiveId" clId="{AFBC0FB1-F49B-41D1-ABEE-51EFBFCB280E}" dt="2022-11-28T06:43:17.318" v="1458" actId="22"/>
          <ac:spMkLst>
            <pc:docMk/>
            <pc:sldMk cId="2952242259" sldId="289"/>
            <ac:spMk id="21" creationId="{743E5980-017C-A18F-68B8-9E746E3506EE}"/>
          </ac:spMkLst>
        </pc:spChg>
        <pc:spChg chg="add del mod">
          <ac:chgData name="신 주용" userId="ce306e5e72bceba6" providerId="LiveId" clId="{AFBC0FB1-F49B-41D1-ABEE-51EFBFCB280E}" dt="2022-11-28T07:14:55.891" v="1540" actId="21"/>
          <ac:spMkLst>
            <pc:docMk/>
            <pc:sldMk cId="2952242259" sldId="289"/>
            <ac:spMk id="23" creationId="{E0A21D40-8A45-95E2-BE55-ED6F28FC4C58}"/>
          </ac:spMkLst>
        </pc:spChg>
        <pc:graphicFrameChg chg="add del mod modGraphic">
          <ac:chgData name="신 주용" userId="ce306e5e72bceba6" providerId="LiveId" clId="{AFBC0FB1-F49B-41D1-ABEE-51EFBFCB280E}" dt="2022-11-28T06:31:01.511" v="698" actId="478"/>
          <ac:graphicFrameMkLst>
            <pc:docMk/>
            <pc:sldMk cId="2952242259" sldId="289"/>
            <ac:graphicFrameMk id="5" creationId="{4A153FAA-C9CE-2786-9715-9CAD65588185}"/>
          </ac:graphicFrameMkLst>
        </pc:graphicFrameChg>
        <pc:picChg chg="mod">
          <ac:chgData name="신 주용" userId="ce306e5e72bceba6" providerId="LiveId" clId="{AFBC0FB1-F49B-41D1-ABEE-51EFBFCB280E}" dt="2022-11-28T06:39:07.413" v="1411" actId="1036"/>
          <ac:picMkLst>
            <pc:docMk/>
            <pc:sldMk cId="2952242259" sldId="289"/>
            <ac:picMk id="4" creationId="{21EE34A9-0857-41C6-5694-0A42D76BE949}"/>
          </ac:picMkLst>
        </pc:picChg>
        <pc:picChg chg="del">
          <ac:chgData name="신 주용" userId="ce306e5e72bceba6" providerId="LiveId" clId="{AFBC0FB1-F49B-41D1-ABEE-51EFBFCB280E}" dt="2022-11-28T06:17:32.888" v="266" actId="478"/>
          <ac:picMkLst>
            <pc:docMk/>
            <pc:sldMk cId="2952242259" sldId="289"/>
            <ac:picMk id="8" creationId="{F2C3886D-6A98-577F-B046-1CD2F365A065}"/>
          </ac:picMkLst>
        </pc:picChg>
        <pc:picChg chg="add del mod">
          <ac:chgData name="신 주용" userId="ce306e5e72bceba6" providerId="LiveId" clId="{AFBC0FB1-F49B-41D1-ABEE-51EFBFCB280E}" dt="2022-11-28T07:14:55.891" v="1540" actId="21"/>
          <ac:picMkLst>
            <pc:docMk/>
            <pc:sldMk cId="2952242259" sldId="289"/>
            <ac:picMk id="13" creationId="{45CA2C86-7416-A1B2-65DC-62BBE51573B0}"/>
          </ac:picMkLst>
        </pc:picChg>
        <pc:picChg chg="add del mod">
          <ac:chgData name="신 주용" userId="ce306e5e72bceba6" providerId="LiveId" clId="{AFBC0FB1-F49B-41D1-ABEE-51EFBFCB280E}" dt="2022-11-28T07:14:55.891" v="1540" actId="21"/>
          <ac:picMkLst>
            <pc:docMk/>
            <pc:sldMk cId="2952242259" sldId="289"/>
            <ac:picMk id="14" creationId="{7CBCAE36-BD8F-B367-413E-3C2D75212F74}"/>
          </ac:picMkLst>
        </pc:picChg>
        <pc:cxnChg chg="add del mod">
          <ac:chgData name="신 주용" userId="ce306e5e72bceba6" providerId="LiveId" clId="{AFBC0FB1-F49B-41D1-ABEE-51EFBFCB280E}" dt="2022-11-28T06:31:09.420" v="701" actId="478"/>
          <ac:cxnSpMkLst>
            <pc:docMk/>
            <pc:sldMk cId="2952242259" sldId="289"/>
            <ac:cxnSpMk id="3" creationId="{0C951111-5D24-5B07-885F-A5BA1DCC67C1}"/>
          </ac:cxnSpMkLst>
        </pc:cxnChg>
        <pc:cxnChg chg="add del mod">
          <ac:chgData name="신 주용" userId="ce306e5e72bceba6" providerId="LiveId" clId="{AFBC0FB1-F49B-41D1-ABEE-51EFBFCB280E}" dt="2022-11-28T06:31:10.093" v="702" actId="478"/>
          <ac:cxnSpMkLst>
            <pc:docMk/>
            <pc:sldMk cId="2952242259" sldId="289"/>
            <ac:cxnSpMk id="7" creationId="{8F11F446-EE8E-C2A7-2FE5-8FB9F86CAD96}"/>
          </ac:cxnSpMkLst>
        </pc:cxn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1685136772" sldId="290"/>
        </pc:sldMkLst>
      </pc:sldChg>
      <pc:sldChg chg="addSp delSp modSp add del mod ord">
        <pc:chgData name="신 주용" userId="ce306e5e72bceba6" providerId="LiveId" clId="{AFBC0FB1-F49B-41D1-ABEE-51EFBFCB280E}" dt="2022-11-28T07:41:24.416" v="2136" actId="47"/>
        <pc:sldMkLst>
          <pc:docMk/>
          <pc:sldMk cId="4201805671" sldId="290"/>
        </pc:sldMkLst>
        <pc:spChg chg="add del mod">
          <ac:chgData name="신 주용" userId="ce306e5e72bceba6" providerId="LiveId" clId="{AFBC0FB1-F49B-41D1-ABEE-51EFBFCB280E}" dt="2022-11-28T06:44:04.176" v="1532" actId="21"/>
          <ac:spMkLst>
            <pc:docMk/>
            <pc:sldMk cId="4201805671" sldId="290"/>
            <ac:spMk id="8" creationId="{6189E6B0-22F2-9763-EC83-ACD15E309E19}"/>
          </ac:spMkLst>
        </pc:spChg>
        <pc:spChg chg="add mod">
          <ac:chgData name="신 주용" userId="ce306e5e72bceba6" providerId="LiveId" clId="{AFBC0FB1-F49B-41D1-ABEE-51EFBFCB280E}" dt="2022-11-28T06:44:06.726" v="1534"/>
          <ac:spMkLst>
            <pc:docMk/>
            <pc:sldMk cId="4201805671" sldId="290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6:40:28.220" v="1425" actId="1076"/>
          <ac:spMkLst>
            <pc:docMk/>
            <pc:sldMk cId="4201805671" sldId="290"/>
            <ac:spMk id="10" creationId="{10F1A3C9-F8CD-1F7B-C33A-CE63C48AA223}"/>
          </ac:spMkLst>
        </pc:spChg>
        <pc:spChg chg="add del">
          <ac:chgData name="신 주용" userId="ce306e5e72bceba6" providerId="LiveId" clId="{AFBC0FB1-F49B-41D1-ABEE-51EFBFCB280E}" dt="2022-11-28T06:44:06.643" v="1533" actId="478"/>
          <ac:spMkLst>
            <pc:docMk/>
            <pc:sldMk cId="4201805671" sldId="290"/>
            <ac:spMk id="11" creationId="{F925F1CE-C1A0-CC3E-9DB5-5F15A7484172}"/>
          </ac:spMkLst>
        </pc:spChg>
        <pc:picChg chg="del">
          <ac:chgData name="신 주용" userId="ce306e5e72bceba6" providerId="LiveId" clId="{AFBC0FB1-F49B-41D1-ABEE-51EFBFCB280E}" dt="2022-11-28T06:40:22.925" v="1416" actId="478"/>
          <ac:picMkLst>
            <pc:docMk/>
            <pc:sldMk cId="4201805671" sldId="290"/>
            <ac:picMk id="4" creationId="{21EE34A9-0857-41C6-5694-0A42D76BE949}"/>
          </ac:picMkLst>
        </pc:picChg>
        <pc:picChg chg="add del mod">
          <ac:chgData name="신 주용" userId="ce306e5e72bceba6" providerId="LiveId" clId="{AFBC0FB1-F49B-41D1-ABEE-51EFBFCB280E}" dt="2022-11-28T06:42:29.766" v="1429" actId="21"/>
          <ac:picMkLst>
            <pc:docMk/>
            <pc:sldMk cId="4201805671" sldId="290"/>
            <ac:picMk id="5" creationId="{0710B8F2-A770-50EF-225F-9E76D4C2D645}"/>
          </ac:picMkLst>
        </pc:picChg>
        <pc:picChg chg="add del mod">
          <ac:chgData name="신 주용" userId="ce306e5e72bceba6" providerId="LiveId" clId="{AFBC0FB1-F49B-41D1-ABEE-51EFBFCB280E}" dt="2022-11-28T06:42:29.766" v="1429" actId="21"/>
          <ac:picMkLst>
            <pc:docMk/>
            <pc:sldMk cId="4201805671" sldId="290"/>
            <ac:picMk id="7" creationId="{4890FE28-EB11-C1AD-058D-D4DDB39D19EE}"/>
          </ac:picMkLst>
        </pc:picChg>
      </pc:sldChg>
      <pc:sldChg chg="addSp delSp modSp add mod">
        <pc:chgData name="신 주용" userId="ce306e5e72bceba6" providerId="LiveId" clId="{AFBC0FB1-F49B-41D1-ABEE-51EFBFCB280E}" dt="2022-11-28T07:33:12.025" v="1894" actId="20577"/>
        <pc:sldMkLst>
          <pc:docMk/>
          <pc:sldMk cId="1862416438" sldId="291"/>
        </pc:sldMkLst>
        <pc:spChg chg="add mod">
          <ac:chgData name="신 주용" userId="ce306e5e72bceba6" providerId="LiveId" clId="{AFBC0FB1-F49B-41D1-ABEE-51EFBFCB280E}" dt="2022-11-28T07:24:38.446" v="1557" actId="1036"/>
          <ac:spMkLst>
            <pc:docMk/>
            <pc:sldMk cId="1862416438" sldId="291"/>
            <ac:spMk id="5" creationId="{9E359224-4EDA-C0EE-E49C-7C1E5AE41A8F}"/>
          </ac:spMkLst>
        </pc:spChg>
        <pc:spChg chg="add mod">
          <ac:chgData name="신 주용" userId="ce306e5e72bceba6" providerId="LiveId" clId="{AFBC0FB1-F49B-41D1-ABEE-51EFBFCB280E}" dt="2022-11-28T07:15:04.627" v="1546" actId="1076"/>
          <ac:spMkLst>
            <pc:docMk/>
            <pc:sldMk cId="1862416438" sldId="291"/>
            <ac:spMk id="8" creationId="{BDB30CC3-D894-0D46-6200-FE20C50FBD92}"/>
          </ac:spMkLst>
        </pc:spChg>
        <pc:spChg chg="del">
          <ac:chgData name="신 주용" userId="ce306e5e72bceba6" providerId="LiveId" clId="{AFBC0FB1-F49B-41D1-ABEE-51EFBFCB280E}" dt="2022-11-28T07:15:12.040" v="1549" actId="478"/>
          <ac:spMkLst>
            <pc:docMk/>
            <pc:sldMk cId="1862416438" sldId="291"/>
            <ac:spMk id="10" creationId="{10F1A3C9-F8CD-1F7B-C33A-CE63C48AA223}"/>
          </ac:spMkLst>
        </pc:spChg>
        <pc:spChg chg="del">
          <ac:chgData name="신 주용" userId="ce306e5e72bceba6" providerId="LiveId" clId="{AFBC0FB1-F49B-41D1-ABEE-51EFBFCB280E}" dt="2022-11-28T06:44:10.267" v="1535" actId="478"/>
          <ac:spMkLst>
            <pc:docMk/>
            <pc:sldMk cId="1862416438" sldId="291"/>
            <ac:spMk id="11" creationId="{F925F1CE-C1A0-CC3E-9DB5-5F15A7484172}"/>
          </ac:spMkLst>
        </pc:spChg>
        <pc:spChg chg="add mod">
          <ac:chgData name="신 주용" userId="ce306e5e72bceba6" providerId="LiveId" clId="{AFBC0FB1-F49B-41D1-ABEE-51EFBFCB280E}" dt="2022-11-28T07:33:12.025" v="1894" actId="20577"/>
          <ac:spMkLst>
            <pc:docMk/>
            <pc:sldMk cId="1862416438" sldId="291"/>
            <ac:spMk id="14" creationId="{8BD04B71-2E13-9F4A-4A03-F7B96F13AA32}"/>
          </ac:spMkLst>
        </pc:spChg>
        <pc:spChg chg="add mod">
          <ac:chgData name="신 주용" userId="ce306e5e72bceba6" providerId="LiveId" clId="{AFBC0FB1-F49B-41D1-ABEE-51EFBFCB280E}" dt="2022-11-28T07:32:58.616" v="1877" actId="1036"/>
          <ac:spMkLst>
            <pc:docMk/>
            <pc:sldMk cId="1862416438" sldId="291"/>
            <ac:spMk id="17" creationId="{1AAA12DA-2045-5BA1-906C-811B9E92436B}"/>
          </ac:spMkLst>
        </pc:spChg>
        <pc:spChg chg="add mod">
          <ac:chgData name="신 주용" userId="ce306e5e72bceba6" providerId="LiveId" clId="{AFBC0FB1-F49B-41D1-ABEE-51EFBFCB280E}" dt="2022-11-28T07:33:03.104" v="1892" actId="1037"/>
          <ac:spMkLst>
            <pc:docMk/>
            <pc:sldMk cId="1862416438" sldId="291"/>
            <ac:spMk id="18" creationId="{C56C0410-1406-DE39-24D5-54FB8B04CC8F}"/>
          </ac:spMkLst>
        </pc:spChg>
        <pc:picChg chg="add del mod">
          <ac:chgData name="신 주용" userId="ce306e5e72bceba6" providerId="LiveId" clId="{AFBC0FB1-F49B-41D1-ABEE-51EFBFCB280E}" dt="2022-11-28T06:42:43.447" v="1435" actId="21"/>
          <ac:picMkLst>
            <pc:docMk/>
            <pc:sldMk cId="1862416438" sldId="291"/>
            <ac:picMk id="3" creationId="{480F146F-1D07-EB54-6D41-A222237E7745}"/>
          </ac:picMkLst>
        </pc:picChg>
        <pc:picChg chg="add del mod">
          <ac:chgData name="신 주용" userId="ce306e5e72bceba6" providerId="LiveId" clId="{AFBC0FB1-F49B-41D1-ABEE-51EFBFCB280E}" dt="2022-11-28T06:42:43.447" v="1435" actId="21"/>
          <ac:picMkLst>
            <pc:docMk/>
            <pc:sldMk cId="1862416438" sldId="291"/>
            <ac:picMk id="4" creationId="{0F51B944-DE19-2131-0D5E-796519815B09}"/>
          </ac:picMkLst>
        </pc:picChg>
        <pc:picChg chg="add mod">
          <ac:chgData name="신 주용" userId="ce306e5e72bceba6" providerId="LiveId" clId="{AFBC0FB1-F49B-41D1-ABEE-51EFBFCB280E}" dt="2022-11-28T07:15:04.627" v="1546" actId="1076"/>
          <ac:picMkLst>
            <pc:docMk/>
            <pc:sldMk cId="1862416438" sldId="291"/>
            <ac:picMk id="6" creationId="{043595FC-EB83-3E60-92C6-216311FE7B7E}"/>
          </ac:picMkLst>
        </pc:picChg>
        <pc:picChg chg="add mod">
          <ac:chgData name="신 주용" userId="ce306e5e72bceba6" providerId="LiveId" clId="{AFBC0FB1-F49B-41D1-ABEE-51EFBFCB280E}" dt="2022-11-28T07:15:04.627" v="1546" actId="1076"/>
          <ac:picMkLst>
            <pc:docMk/>
            <pc:sldMk cId="1862416438" sldId="291"/>
            <ac:picMk id="7" creationId="{66FBE4D7-CFCB-DD53-3FC2-755C07AB95D0}"/>
          </ac:picMkLst>
        </pc:picChg>
        <pc:picChg chg="add mod">
          <ac:chgData name="신 주용" userId="ce306e5e72bceba6" providerId="LiveId" clId="{AFBC0FB1-F49B-41D1-ABEE-51EFBFCB280E}" dt="2022-11-28T07:29:27.043" v="1858" actId="1035"/>
          <ac:picMkLst>
            <pc:docMk/>
            <pc:sldMk cId="1862416438" sldId="291"/>
            <ac:picMk id="13" creationId="{F1C35988-8755-5697-00B9-DB84DCE657BB}"/>
          </ac:picMkLst>
        </pc:picChg>
        <pc:picChg chg="add mod">
          <ac:chgData name="신 주용" userId="ce306e5e72bceba6" providerId="LiveId" clId="{AFBC0FB1-F49B-41D1-ABEE-51EFBFCB280E}" dt="2022-11-28T07:29:27.043" v="1858" actId="1035"/>
          <ac:picMkLst>
            <pc:docMk/>
            <pc:sldMk cId="1862416438" sldId="291"/>
            <ac:picMk id="16" creationId="{60573F2A-FD36-7FE2-7831-72B54ABA080C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803379831" sldId="291"/>
        </pc:sldMkLst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361404987" sldId="292"/>
        </pc:sldMkLst>
      </pc:sldChg>
      <pc:sldChg chg="addSp modSp add mod ord">
        <pc:chgData name="신 주용" userId="ce306e5e72bceba6" providerId="LiveId" clId="{AFBC0FB1-F49B-41D1-ABEE-51EFBFCB280E}" dt="2022-11-28T10:35:32.516" v="3180" actId="20577"/>
        <pc:sldMkLst>
          <pc:docMk/>
          <pc:sldMk cId="3720489978" sldId="292"/>
        </pc:sldMkLst>
        <pc:spChg chg="add mod">
          <ac:chgData name="신 주용" userId="ce306e5e72bceba6" providerId="LiveId" clId="{AFBC0FB1-F49B-41D1-ABEE-51EFBFCB280E}" dt="2022-11-28T07:33:26.543" v="1898" actId="14100"/>
          <ac:spMkLst>
            <pc:docMk/>
            <pc:sldMk cId="3720489978" sldId="292"/>
            <ac:spMk id="5" creationId="{845E89DE-FBF2-642C-C19F-E86EBEEBDB8E}"/>
          </ac:spMkLst>
        </pc:spChg>
        <pc:spChg chg="add mod">
          <ac:chgData name="신 주용" userId="ce306e5e72bceba6" providerId="LiveId" clId="{AFBC0FB1-F49B-41D1-ABEE-51EFBFCB280E}" dt="2022-11-28T07:34:23.423" v="1944" actId="20577"/>
          <ac:spMkLst>
            <pc:docMk/>
            <pc:sldMk cId="3720489978" sldId="292"/>
            <ac:spMk id="6" creationId="{45971EA7-778E-A8B2-EA2C-FBF839073644}"/>
          </ac:spMkLst>
        </pc:spChg>
        <pc:spChg chg="mod">
          <ac:chgData name="신 주용" userId="ce306e5e72bceba6" providerId="LiveId" clId="{AFBC0FB1-F49B-41D1-ABEE-51EFBFCB280E}" dt="2022-11-28T07:34:17.199" v="1943" actId="20577"/>
          <ac:spMkLst>
            <pc:docMk/>
            <pc:sldMk cId="3720489978" sldId="292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7:33:48.428" v="1934" actId="1076"/>
          <ac:spMkLst>
            <pc:docMk/>
            <pc:sldMk cId="3720489978" sldId="292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10:35:32.516" v="3180" actId="20577"/>
          <ac:spMkLst>
            <pc:docMk/>
            <pc:sldMk cId="3720489978" sldId="292"/>
            <ac:spMk id="11" creationId="{624B5EEE-D2E7-19A6-D8D2-87D9DD5B8A6F}"/>
          </ac:spMkLst>
        </pc:spChg>
        <pc:spChg chg="add mod">
          <ac:chgData name="신 주용" userId="ce306e5e72bceba6" providerId="LiveId" clId="{AFBC0FB1-F49B-41D1-ABEE-51EFBFCB280E}" dt="2022-11-28T07:39:09.100" v="2062" actId="1035"/>
          <ac:spMkLst>
            <pc:docMk/>
            <pc:sldMk cId="3720489978" sldId="292"/>
            <ac:spMk id="13" creationId="{619F08E9-6D15-7B4B-F482-7C5003FE1D24}"/>
          </ac:spMkLst>
        </pc:spChg>
        <pc:spChg chg="add mod">
          <ac:chgData name="신 주용" userId="ce306e5e72bceba6" providerId="LiveId" clId="{AFBC0FB1-F49B-41D1-ABEE-51EFBFCB280E}" dt="2022-11-28T07:40:12.277" v="2067"/>
          <ac:spMkLst>
            <pc:docMk/>
            <pc:sldMk cId="3720489978" sldId="292"/>
            <ac:spMk id="14" creationId="{C5DDE3B8-E043-61EF-FD45-62CE82B5C31B}"/>
          </ac:spMkLst>
        </pc:spChg>
        <pc:spChg chg="add mod">
          <ac:chgData name="신 주용" userId="ce306e5e72bceba6" providerId="LiveId" clId="{AFBC0FB1-F49B-41D1-ABEE-51EFBFCB280E}" dt="2022-11-28T07:40:45.769" v="2117" actId="20577"/>
          <ac:spMkLst>
            <pc:docMk/>
            <pc:sldMk cId="3720489978" sldId="292"/>
            <ac:spMk id="17" creationId="{F657AC88-640C-C990-31B4-470FAE95284E}"/>
          </ac:spMkLst>
        </pc:spChg>
        <pc:picChg chg="add mod">
          <ac:chgData name="신 주용" userId="ce306e5e72bceba6" providerId="LiveId" clId="{AFBC0FB1-F49B-41D1-ABEE-51EFBFCB280E}" dt="2022-11-28T07:32:22.382" v="1871" actId="1076"/>
          <ac:picMkLst>
            <pc:docMk/>
            <pc:sldMk cId="3720489978" sldId="292"/>
            <ac:picMk id="4" creationId="{E97A510C-E1FD-2908-8183-32B7B9466785}"/>
          </ac:picMkLst>
        </pc:picChg>
        <pc:picChg chg="add mod">
          <ac:chgData name="신 주용" userId="ce306e5e72bceba6" providerId="LiveId" clId="{AFBC0FB1-F49B-41D1-ABEE-51EFBFCB280E}" dt="2022-11-28T07:38:05.509" v="1946" actId="1076"/>
          <ac:picMkLst>
            <pc:docMk/>
            <pc:sldMk cId="3720489978" sldId="292"/>
            <ac:picMk id="8" creationId="{0E664CE4-520C-8E1E-4C87-C75C9D5B9442}"/>
          </ac:picMkLst>
        </pc:picChg>
        <pc:picChg chg="add mod">
          <ac:chgData name="신 주용" userId="ce306e5e72bceba6" providerId="LiveId" clId="{AFBC0FB1-F49B-41D1-ABEE-51EFBFCB280E}" dt="2022-11-28T07:40:33.750" v="2072" actId="1076"/>
          <ac:picMkLst>
            <pc:docMk/>
            <pc:sldMk cId="3720489978" sldId="292"/>
            <ac:picMk id="16" creationId="{5684E15A-5CC2-E312-1C87-667B96DEBD30}"/>
          </ac:picMkLst>
        </pc:picChg>
      </pc:sldChg>
      <pc:sldChg chg="addSp modSp add mod ord">
        <pc:chgData name="신 주용" userId="ce306e5e72bceba6" providerId="LiveId" clId="{AFBC0FB1-F49B-41D1-ABEE-51EFBFCB280E}" dt="2022-11-28T07:46:59.771" v="2478" actId="1036"/>
        <pc:sldMkLst>
          <pc:docMk/>
          <pc:sldMk cId="1740504553" sldId="293"/>
        </pc:sldMkLst>
        <pc:spChg chg="add 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5" creationId="{F5FE977F-CCF0-7935-CEBC-70843C55CC9A}"/>
          </ac:spMkLst>
        </pc:spChg>
        <pc:spChg chg="add mod">
          <ac:chgData name="신 주용" userId="ce306e5e72bceba6" providerId="LiveId" clId="{AFBC0FB1-F49B-41D1-ABEE-51EFBFCB280E}" dt="2022-11-28T07:46:50.508" v="2473" actId="1036"/>
          <ac:spMkLst>
            <pc:docMk/>
            <pc:sldMk cId="1740504553" sldId="293"/>
            <ac:spMk id="6" creationId="{C6FE24B6-F371-B4B4-CA27-8B3954C4858F}"/>
          </ac:spMkLst>
        </pc:spChg>
        <pc:spChg chg="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07:46:50.508" v="2473" actId="1036"/>
          <ac:spMkLst>
            <pc:docMk/>
            <pc:sldMk cId="1740504553" sldId="293"/>
            <ac:spMk id="11" creationId="{F9D85A90-7DC5-95B6-9062-A4351151839F}"/>
          </ac:spMkLst>
        </pc:spChg>
        <pc:picChg chg="add mod">
          <ac:chgData name="신 주용" userId="ce306e5e72bceba6" providerId="LiveId" clId="{AFBC0FB1-F49B-41D1-ABEE-51EFBFCB280E}" dt="2022-11-28T07:46:59.771" v="2478" actId="1036"/>
          <ac:picMkLst>
            <pc:docMk/>
            <pc:sldMk cId="1740504553" sldId="293"/>
            <ac:picMk id="4" creationId="{7B71C6E3-59E0-F31D-2F44-56FDD1BE6892}"/>
          </ac:picMkLst>
        </pc:picChg>
        <pc:picChg chg="add mod modCrop">
          <ac:chgData name="신 주용" userId="ce306e5e72bceba6" providerId="LiveId" clId="{AFBC0FB1-F49B-41D1-ABEE-51EFBFCB280E}" dt="2022-11-28T07:46:50.508" v="2473" actId="1036"/>
          <ac:picMkLst>
            <pc:docMk/>
            <pc:sldMk cId="1740504553" sldId="293"/>
            <ac:picMk id="8" creationId="{0D656997-1A96-59E2-1544-5BE24E357397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918970202" sldId="293"/>
        </pc:sldMkLst>
      </pc:sldChg>
      <pc:sldChg chg="modSp add del mod ord">
        <pc:chgData name="신 주용" userId="ce306e5e72bceba6" providerId="LiveId" clId="{AFBC0FB1-F49B-41D1-ABEE-51EFBFCB280E}" dt="2022-11-28T10:35:13.912" v="3150" actId="47"/>
        <pc:sldMkLst>
          <pc:docMk/>
          <pc:sldMk cId="3785726762" sldId="294"/>
        </pc:sldMkLst>
        <pc:spChg chg="mod">
          <ac:chgData name="신 주용" userId="ce306e5e72bceba6" providerId="LiveId" clId="{AFBC0FB1-F49B-41D1-ABEE-51EFBFCB280E}" dt="2022-11-28T07:43:18.397" v="2193" actId="404"/>
          <ac:spMkLst>
            <pc:docMk/>
            <pc:sldMk cId="3785726762" sldId="294"/>
            <ac:spMk id="10" creationId="{10F1A3C9-F8CD-1F7B-C33A-CE63C48AA223}"/>
          </ac:spMkLst>
        </pc:spChg>
      </pc:sldChg>
      <pc:sldChg chg="addSp delSp modSp add mod ord">
        <pc:chgData name="신 주용" userId="ce306e5e72bceba6" providerId="LiveId" clId="{AFBC0FB1-F49B-41D1-ABEE-51EFBFCB280E}" dt="2022-11-28T10:32:03.023" v="2935" actId="14100"/>
        <pc:sldMkLst>
          <pc:docMk/>
          <pc:sldMk cId="1055696088" sldId="295"/>
        </pc:sldMkLst>
        <pc:spChg chg="add del">
          <ac:chgData name="신 주용" userId="ce306e5e72bceba6" providerId="LiveId" clId="{AFBC0FB1-F49B-41D1-ABEE-51EFBFCB280E}" dt="2022-11-28T10:26:57.538" v="2779" actId="22"/>
          <ac:spMkLst>
            <pc:docMk/>
            <pc:sldMk cId="1055696088" sldId="295"/>
            <ac:spMk id="6" creationId="{AE4FD5BC-1839-1451-07A2-82BC72630020}"/>
          </ac:spMkLst>
        </pc:spChg>
        <pc:spChg chg="add mod">
          <ac:chgData name="신 주용" userId="ce306e5e72bceba6" providerId="LiveId" clId="{AFBC0FB1-F49B-41D1-ABEE-51EFBFCB280E}" dt="2022-11-28T10:27:05.440" v="2782" actId="14100"/>
          <ac:spMkLst>
            <pc:docMk/>
            <pc:sldMk cId="1055696088" sldId="295"/>
            <ac:spMk id="7" creationId="{9C1DDED8-B4DF-70FE-8C15-878DE6C699D7}"/>
          </ac:spMkLst>
        </pc:spChg>
        <pc:spChg chg="add mod">
          <ac:chgData name="신 주용" userId="ce306e5e72bceba6" providerId="LiveId" clId="{AFBC0FB1-F49B-41D1-ABEE-51EFBFCB280E}" dt="2022-11-28T10:27:08.351" v="2784" actId="1076"/>
          <ac:spMkLst>
            <pc:docMk/>
            <pc:sldMk cId="1055696088" sldId="295"/>
            <ac:spMk id="8" creationId="{A4AC4D7E-248B-8973-0D27-32636DEDBE7C}"/>
          </ac:spMkLst>
        </pc:spChg>
        <pc:spChg chg="mod">
          <ac:chgData name="신 주용" userId="ce306e5e72bceba6" providerId="LiveId" clId="{AFBC0FB1-F49B-41D1-ABEE-51EFBFCB280E}" dt="2022-11-28T10:28:29.437" v="2787" actId="20577"/>
          <ac:spMkLst>
            <pc:docMk/>
            <pc:sldMk cId="1055696088" sldId="295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10:26:51.860" v="2777" actId="20577"/>
          <ac:spMkLst>
            <pc:docMk/>
            <pc:sldMk cId="1055696088" sldId="295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10:29:48.548" v="2795" actId="20577"/>
          <ac:spMkLst>
            <pc:docMk/>
            <pc:sldMk cId="1055696088" sldId="295"/>
            <ac:spMk id="11" creationId="{44C92015-F954-7702-FC57-D1443F9DF45B}"/>
          </ac:spMkLst>
        </pc:spChg>
        <pc:spChg chg="add mod">
          <ac:chgData name="신 주용" userId="ce306e5e72bceba6" providerId="LiveId" clId="{AFBC0FB1-F49B-41D1-ABEE-51EFBFCB280E}" dt="2022-11-28T10:31:36.092" v="2924" actId="1036"/>
          <ac:spMkLst>
            <pc:docMk/>
            <pc:sldMk cId="1055696088" sldId="295"/>
            <ac:spMk id="15" creationId="{9FEC79DF-94A9-E91B-42EF-D055759ADDF9}"/>
          </ac:spMkLst>
        </pc:spChg>
        <pc:spChg chg="add mod">
          <ac:chgData name="신 주용" userId="ce306e5e72bceba6" providerId="LiveId" clId="{AFBC0FB1-F49B-41D1-ABEE-51EFBFCB280E}" dt="2022-11-28T10:32:03.023" v="2935" actId="14100"/>
          <ac:spMkLst>
            <pc:docMk/>
            <pc:sldMk cId="1055696088" sldId="295"/>
            <ac:spMk id="16" creationId="{013DE007-6BCE-66AD-E4C9-C123DFA19F26}"/>
          </ac:spMkLst>
        </pc:spChg>
        <pc:picChg chg="add mod">
          <ac:chgData name="신 주용" userId="ce306e5e72bceba6" providerId="LiveId" clId="{AFBC0FB1-F49B-41D1-ABEE-51EFBFCB280E}" dt="2022-11-28T09:56:38.006" v="2488" actId="1076"/>
          <ac:picMkLst>
            <pc:docMk/>
            <pc:sldMk cId="1055696088" sldId="295"/>
            <ac:picMk id="4" creationId="{C18610E0-A4ED-F395-263D-2C1579FE303D}"/>
          </ac:picMkLst>
        </pc:picChg>
        <pc:picChg chg="add mod">
          <ac:chgData name="신 주용" userId="ce306e5e72bceba6" providerId="LiveId" clId="{AFBC0FB1-F49B-41D1-ABEE-51EFBFCB280E}" dt="2022-11-28T10:31:33.560" v="2921" actId="1036"/>
          <ac:picMkLst>
            <pc:docMk/>
            <pc:sldMk cId="1055696088" sldId="295"/>
            <ac:picMk id="14" creationId="{9C0F02C3-D776-6717-365B-C87B0154C0F9}"/>
          </ac:picMkLst>
        </pc:picChg>
      </pc:sldChg>
      <pc:sldChg chg="addSp delSp modSp add mod">
        <pc:chgData name="신 주용" userId="ce306e5e72bceba6" providerId="LiveId" clId="{AFBC0FB1-F49B-41D1-ABEE-51EFBFCB280E}" dt="2022-11-28T10:35:10.995" v="3149" actId="1035"/>
        <pc:sldMkLst>
          <pc:docMk/>
          <pc:sldMk cId="319770958" sldId="296"/>
        </pc:sldMkLst>
        <pc:spChg chg="add mod">
          <ac:chgData name="신 주용" userId="ce306e5e72bceba6" providerId="LiveId" clId="{AFBC0FB1-F49B-41D1-ABEE-51EFBFCB280E}" dt="2022-11-28T10:32:16.207" v="2940" actId="14100"/>
          <ac:spMkLst>
            <pc:docMk/>
            <pc:sldMk cId="319770958" sldId="296"/>
            <ac:spMk id="5" creationId="{7BD1BAAD-D522-876A-5E0E-A35068EADFAE}"/>
          </ac:spMkLst>
        </pc:spChg>
        <pc:spChg chg="add mod">
          <ac:chgData name="신 주용" userId="ce306e5e72bceba6" providerId="LiveId" clId="{AFBC0FB1-F49B-41D1-ABEE-51EFBFCB280E}" dt="2022-11-28T10:35:08.765" v="3146" actId="1036"/>
          <ac:spMkLst>
            <pc:docMk/>
            <pc:sldMk cId="319770958" sldId="296"/>
            <ac:spMk id="6" creationId="{1F96077D-4296-2751-EB29-405F5C70F897}"/>
          </ac:spMkLst>
        </pc:spChg>
        <pc:spChg chg="del">
          <ac:chgData name="신 주용" userId="ce306e5e72bceba6" providerId="LiveId" clId="{AFBC0FB1-F49B-41D1-ABEE-51EFBFCB280E}" dt="2022-11-28T10:31:44.269" v="2926" actId="478"/>
          <ac:spMkLst>
            <pc:docMk/>
            <pc:sldMk cId="319770958" sldId="296"/>
            <ac:spMk id="7" creationId="{9C1DDED8-B4DF-70FE-8C15-878DE6C699D7}"/>
          </ac:spMkLst>
        </pc:spChg>
        <pc:spChg chg="del">
          <ac:chgData name="신 주용" userId="ce306e5e72bceba6" providerId="LiveId" clId="{AFBC0FB1-F49B-41D1-ABEE-51EFBFCB280E}" dt="2022-11-28T10:31:44.269" v="2926" actId="478"/>
          <ac:spMkLst>
            <pc:docMk/>
            <pc:sldMk cId="319770958" sldId="296"/>
            <ac:spMk id="8" creationId="{A4AC4D7E-248B-8973-0D27-32636DEDBE7C}"/>
          </ac:spMkLst>
        </pc:spChg>
        <pc:spChg chg="mod">
          <ac:chgData name="신 주용" userId="ce306e5e72bceba6" providerId="LiveId" clId="{AFBC0FB1-F49B-41D1-ABEE-51EFBFCB280E}" dt="2022-11-28T10:31:53.534" v="2932"/>
          <ac:spMkLst>
            <pc:docMk/>
            <pc:sldMk cId="319770958" sldId="296"/>
            <ac:spMk id="9" creationId="{1DAD350C-80C5-5BEB-3334-9889664046C0}"/>
          </ac:spMkLst>
        </pc:spChg>
        <pc:spChg chg="del">
          <ac:chgData name="신 주용" userId="ce306e5e72bceba6" providerId="LiveId" clId="{AFBC0FB1-F49B-41D1-ABEE-51EFBFCB280E}" dt="2022-11-28T10:31:45.586" v="2927" actId="478"/>
          <ac:spMkLst>
            <pc:docMk/>
            <pc:sldMk cId="319770958" sldId="296"/>
            <ac:spMk id="10" creationId="{10F1A3C9-F8CD-1F7B-C33A-CE63C48AA223}"/>
          </ac:spMkLst>
        </pc:spChg>
        <pc:spChg chg="del">
          <ac:chgData name="신 주용" userId="ce306e5e72bceba6" providerId="LiveId" clId="{AFBC0FB1-F49B-41D1-ABEE-51EFBFCB280E}" dt="2022-11-28T10:31:47.111" v="2929" actId="478"/>
          <ac:spMkLst>
            <pc:docMk/>
            <pc:sldMk cId="319770958" sldId="296"/>
            <ac:spMk id="11" creationId="{44C92015-F954-7702-FC57-D1443F9DF45B}"/>
          </ac:spMkLst>
        </pc:spChg>
        <pc:spChg chg="mod">
          <ac:chgData name="신 주용" userId="ce306e5e72bceba6" providerId="LiveId" clId="{AFBC0FB1-F49B-41D1-ABEE-51EFBFCB280E}" dt="2022-11-28T10:32:38.426" v="3011" actId="1076"/>
          <ac:spMkLst>
            <pc:docMk/>
            <pc:sldMk cId="319770958" sldId="296"/>
            <ac:spMk id="15" creationId="{9FEC79DF-94A9-E91B-42EF-D055759ADDF9}"/>
          </ac:spMkLst>
        </pc:spChg>
        <pc:spChg chg="add mod">
          <ac:chgData name="신 주용" userId="ce306e5e72bceba6" providerId="LiveId" clId="{AFBC0FB1-F49B-41D1-ABEE-51EFBFCB280E}" dt="2022-11-28T10:35:10.995" v="3149" actId="1035"/>
          <ac:spMkLst>
            <pc:docMk/>
            <pc:sldMk cId="319770958" sldId="296"/>
            <ac:spMk id="17" creationId="{2034099D-2322-328E-DD3D-6A2893F37827}"/>
          </ac:spMkLst>
        </pc:spChg>
        <pc:spChg chg="add mod">
          <ac:chgData name="신 주용" userId="ce306e5e72bceba6" providerId="LiveId" clId="{AFBC0FB1-F49B-41D1-ABEE-51EFBFCB280E}" dt="2022-11-28T10:35:08.765" v="3146" actId="1036"/>
          <ac:spMkLst>
            <pc:docMk/>
            <pc:sldMk cId="319770958" sldId="296"/>
            <ac:spMk id="18" creationId="{BF47016C-9818-6288-E494-D6B995A6B346}"/>
          </ac:spMkLst>
        </pc:spChg>
        <pc:picChg chg="add mod">
          <ac:chgData name="신 주용" userId="ce306e5e72bceba6" providerId="LiveId" clId="{AFBC0FB1-F49B-41D1-ABEE-51EFBFCB280E}" dt="2022-11-28T10:32:07.082" v="2937" actId="1076"/>
          <ac:picMkLst>
            <pc:docMk/>
            <pc:sldMk cId="319770958" sldId="296"/>
            <ac:picMk id="3" creationId="{847559EB-AEA4-0A13-4C50-428B0B8C8B7A}"/>
          </ac:picMkLst>
        </pc:picChg>
        <pc:picChg chg="del">
          <ac:chgData name="신 주용" userId="ce306e5e72bceba6" providerId="LiveId" clId="{AFBC0FB1-F49B-41D1-ABEE-51EFBFCB280E}" dt="2022-11-28T10:31:44.269" v="2926" actId="478"/>
          <ac:picMkLst>
            <pc:docMk/>
            <pc:sldMk cId="319770958" sldId="296"/>
            <ac:picMk id="4" creationId="{C18610E0-A4ED-F395-263D-2C1579FE303D}"/>
          </ac:picMkLst>
        </pc:picChg>
        <pc:picChg chg="del">
          <ac:chgData name="신 주용" userId="ce306e5e72bceba6" providerId="LiveId" clId="{AFBC0FB1-F49B-41D1-ABEE-51EFBFCB280E}" dt="2022-11-28T10:31:45.851" v="2928" actId="478"/>
          <ac:picMkLst>
            <pc:docMk/>
            <pc:sldMk cId="319770958" sldId="296"/>
            <ac:picMk id="14" creationId="{9C0F02C3-D776-6717-365B-C87B0154C0F9}"/>
          </ac:picMkLst>
        </pc:picChg>
        <pc:picChg chg="add mod">
          <ac:chgData name="신 주용" userId="ce306e5e72bceba6" providerId="LiveId" clId="{AFBC0FB1-F49B-41D1-ABEE-51EFBFCB280E}" dt="2022-11-28T10:35:08.765" v="3146" actId="1036"/>
          <ac:picMkLst>
            <pc:docMk/>
            <pc:sldMk cId="319770958" sldId="296"/>
            <ac:picMk id="16" creationId="{B14726F3-F843-0356-B045-B4DF689DDBBD}"/>
          </ac:picMkLst>
        </pc:picChg>
      </pc:sldChg>
    </pc:docChg>
  </pc:docChgLst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19A78586-1498-48D7-8E0E-8F44C89BA5C4}"/>
    <pc:docChg chg="undo redo custSel addSld delSld modSld sldOrd">
      <pc:chgData name="신 주용" userId="ce306e5e72bceba6" providerId="LiveId" clId="{19A78586-1498-48D7-8E0E-8F44C89BA5C4}" dt="2022-11-27T07:44:53.765" v="3989" actId="20577"/>
      <pc:docMkLst>
        <pc:docMk/>
      </pc:docMkLst>
      <pc:sldChg chg="modSp mod">
        <pc:chgData name="신 주용" userId="ce306e5e72bceba6" providerId="LiveId" clId="{19A78586-1498-48D7-8E0E-8F44C89BA5C4}" dt="2022-11-27T06:51:00.709" v="2"/>
        <pc:sldMkLst>
          <pc:docMk/>
          <pc:sldMk cId="0" sldId="257"/>
        </pc:sldMkLst>
        <pc:spChg chg="mod">
          <ac:chgData name="신 주용" userId="ce306e5e72bceba6" providerId="LiveId" clId="{19A78586-1498-48D7-8E0E-8F44C89BA5C4}" dt="2022-11-27T06:51:00.709" v="2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19A78586-1498-48D7-8E0E-8F44C89BA5C4}" dt="2022-11-27T06:51:50.526" v="16" actId="1076"/>
        <pc:sldMkLst>
          <pc:docMk/>
          <pc:sldMk cId="0" sldId="260"/>
        </pc:sldMkLst>
        <pc:spChg chg="mod">
          <ac:chgData name="신 주용" userId="ce306e5e72bceba6" providerId="LiveId" clId="{19A78586-1498-48D7-8E0E-8F44C89BA5C4}" dt="2022-11-27T06:51:50.526" v="16" actId="107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19A78586-1498-48D7-8E0E-8F44C89BA5C4}" dt="2022-11-27T06:51:14.956" v="6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19A78586-1498-48D7-8E0E-8F44C89BA5C4}" dt="2022-11-27T07:10:49.852" v="803"/>
        <pc:sldMkLst>
          <pc:docMk/>
          <pc:sldMk cId="0" sldId="287"/>
        </pc:sldMkLst>
        <pc:spChg chg="mod">
          <ac:chgData name="신 주용" userId="ce306e5e72bceba6" providerId="LiveId" clId="{19A78586-1498-48D7-8E0E-8F44C89BA5C4}" dt="2022-11-27T06:55:45.248" v="262" actId="1076"/>
          <ac:spMkLst>
            <pc:docMk/>
            <pc:sldMk cId="0" sldId="287"/>
            <ac:spMk id="2" creationId="{00000000-0000-0000-0000-000000000000}"/>
          </ac:spMkLst>
        </pc:spChg>
        <pc:spChg chg="add mod">
          <ac:chgData name="신 주용" userId="ce306e5e72bceba6" providerId="LiveId" clId="{19A78586-1498-48D7-8E0E-8F44C89BA5C4}" dt="2022-11-27T07:10:18.973" v="800" actId="1076"/>
          <ac:spMkLst>
            <pc:docMk/>
            <pc:sldMk cId="0" sldId="287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10:16.888" v="799" actId="1076"/>
          <ac:spMkLst>
            <pc:docMk/>
            <pc:sldMk cId="0" sldId="287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08:21.021" v="762" actId="1036"/>
          <ac:spMkLst>
            <pc:docMk/>
            <pc:sldMk cId="0" sldId="287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08:19.215" v="756" actId="1076"/>
          <ac:spMkLst>
            <pc:docMk/>
            <pc:sldMk cId="0" sldId="287"/>
            <ac:spMk id="15" creationId="{EF163387-6DA5-F1AC-8FC6-93A9AE09CFEB}"/>
          </ac:spMkLst>
        </pc:spChg>
        <pc:spChg chg="add mod">
          <ac:chgData name="신 주용" userId="ce306e5e72bceba6" providerId="LiveId" clId="{19A78586-1498-48D7-8E0E-8F44C89BA5C4}" dt="2022-11-27T07:10:14.805" v="798" actId="1076"/>
          <ac:spMkLst>
            <pc:docMk/>
            <pc:sldMk cId="0" sldId="287"/>
            <ac:spMk id="18" creationId="{AD6598D3-1A7D-A4F4-A42B-65746F682E62}"/>
          </ac:spMkLst>
        </pc:spChg>
        <pc:spChg chg="add mod">
          <ac:chgData name="신 주용" userId="ce306e5e72bceba6" providerId="LiveId" clId="{19A78586-1498-48D7-8E0E-8F44C89BA5C4}" dt="2022-11-27T07:08:12.988" v="755" actId="1076"/>
          <ac:spMkLst>
            <pc:docMk/>
            <pc:sldMk cId="0" sldId="287"/>
            <ac:spMk id="19" creationId="{5D95B501-D4ED-7577-32DF-1975632C54D2}"/>
          </ac:spMkLst>
        </pc:spChg>
        <pc:spChg chg="mod">
          <ac:chgData name="신 주용" userId="ce306e5e72bceba6" providerId="LiveId" clId="{19A78586-1498-48D7-8E0E-8F44C89BA5C4}" dt="2022-11-27T07:10:49.852" v="803"/>
          <ac:spMkLst>
            <pc:docMk/>
            <pc:sldMk cId="0" sldId="287"/>
            <ac:spMk id="20" creationId="{F13CF527-D019-D081-79DE-B893B94677AC}"/>
          </ac:spMkLst>
        </pc:spChg>
        <pc:spChg chg="add mod">
          <ac:chgData name="신 주용" userId="ce306e5e72bceba6" providerId="LiveId" clId="{19A78586-1498-48D7-8E0E-8F44C89BA5C4}" dt="2022-11-27T07:09:50.234" v="786" actId="1076"/>
          <ac:spMkLst>
            <pc:docMk/>
            <pc:sldMk cId="0" sldId="287"/>
            <ac:spMk id="21" creationId="{746D549A-0201-3710-3409-1B62287548F9}"/>
          </ac:spMkLst>
        </pc:spChg>
        <pc:spChg chg="add mod">
          <ac:chgData name="신 주용" userId="ce306e5e72bceba6" providerId="LiveId" clId="{19A78586-1498-48D7-8E0E-8F44C89BA5C4}" dt="2022-11-27T07:09:40.955" v="780" actId="14100"/>
          <ac:spMkLst>
            <pc:docMk/>
            <pc:sldMk cId="0" sldId="287"/>
            <ac:spMk id="22" creationId="{55B959C5-3494-4A82-CE8A-4452B10EA4A4}"/>
          </ac:spMkLst>
        </pc:spChg>
        <pc:spChg chg="add mod">
          <ac:chgData name="신 주용" userId="ce306e5e72bceba6" providerId="LiveId" clId="{19A78586-1498-48D7-8E0E-8F44C89BA5C4}" dt="2022-11-27T07:09:46.921" v="783" actId="14100"/>
          <ac:spMkLst>
            <pc:docMk/>
            <pc:sldMk cId="0" sldId="287"/>
            <ac:spMk id="23" creationId="{B03B69E8-CC70-93CE-4142-F1CC9E78C8C5}"/>
          </ac:spMkLst>
        </pc:spChg>
        <pc:spChg chg="add del mod">
          <ac:chgData name="신 주용" userId="ce306e5e72bceba6" providerId="LiveId" clId="{19A78586-1498-48D7-8E0E-8F44C89BA5C4}" dt="2022-11-27T07:10:07.435" v="797" actId="1035"/>
          <ac:spMkLst>
            <pc:docMk/>
            <pc:sldMk cId="0" sldId="287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08:07.211" v="752" actId="1036"/>
          <ac:picMkLst>
            <pc:docMk/>
            <pc:sldMk cId="0" sldId="287"/>
            <ac:picMk id="6" creationId="{A935B1E3-5EA7-1BAD-1FC6-B4BD00D6E9AA}"/>
          </ac:picMkLst>
        </pc:picChg>
        <pc:picChg chg="del">
          <ac:chgData name="신 주용" userId="ce306e5e72bceba6" providerId="LiveId" clId="{19A78586-1498-48D7-8E0E-8F44C89BA5C4}" dt="2022-11-27T06:51:52.650" v="17" actId="478"/>
          <ac:picMkLst>
            <pc:docMk/>
            <pc:sldMk cId="0" sldId="287"/>
            <ac:picMk id="7" creationId="{223A071E-6B9F-45D1-40EB-CFBD42A0FBA6}"/>
          </ac:picMkLst>
        </pc:picChg>
        <pc:picChg chg="add mod">
          <ac:chgData name="신 주용" userId="ce306e5e72bceba6" providerId="LiveId" clId="{19A78586-1498-48D7-8E0E-8F44C89BA5C4}" dt="2022-11-27T07:08:21.021" v="762" actId="1036"/>
          <ac:picMkLst>
            <pc:docMk/>
            <pc:sldMk cId="0" sldId="287"/>
            <ac:picMk id="9" creationId="{1DACE6D7-23FF-E3E1-03EF-812EA36781EB}"/>
          </ac:picMkLst>
        </pc:picChg>
        <pc:picChg chg="add mod">
          <ac:chgData name="신 주용" userId="ce306e5e72bceba6" providerId="LiveId" clId="{19A78586-1498-48D7-8E0E-8F44C89BA5C4}" dt="2022-11-27T07:08:05.219" v="749" actId="1036"/>
          <ac:picMkLst>
            <pc:docMk/>
            <pc:sldMk cId="0" sldId="287"/>
            <ac:picMk id="14" creationId="{82B5738C-67C3-FDC3-5D5C-3A814DF9A75B}"/>
          </ac:picMkLst>
        </pc:picChg>
        <pc:picChg chg="add mod">
          <ac:chgData name="신 주용" userId="ce306e5e72bceba6" providerId="LiveId" clId="{19A78586-1498-48D7-8E0E-8F44C89BA5C4}" dt="2022-11-27T07:09:54.285" v="790" actId="1076"/>
          <ac:picMkLst>
            <pc:docMk/>
            <pc:sldMk cId="0" sldId="287"/>
            <ac:picMk id="17" creationId="{BEBF7F1F-33A9-954C-1A84-29152847B2F6}"/>
          </ac:picMkLst>
        </pc:picChg>
      </pc:sldChg>
      <pc:sldChg chg="addSp delSp modSp add mod ord">
        <pc:chgData name="신 주용" userId="ce306e5e72bceba6" providerId="LiveId" clId="{19A78586-1498-48D7-8E0E-8F44C89BA5C4}" dt="2022-11-27T06:53:51.089" v="122"/>
        <pc:sldMkLst>
          <pc:docMk/>
          <pc:sldMk cId="3205267287" sldId="288"/>
        </pc:sldMkLst>
        <pc:spChg chg="del">
          <ac:chgData name="신 주용" userId="ce306e5e72bceba6" providerId="LiveId" clId="{19A78586-1498-48D7-8E0E-8F44C89BA5C4}" dt="2022-11-27T06:52:54.720" v="37" actId="478"/>
          <ac:spMkLst>
            <pc:docMk/>
            <pc:sldMk cId="3205267287" sldId="288"/>
            <ac:spMk id="4" creationId="{8D045AF5-33E2-87B1-DB0D-4FBCB1982F2D}"/>
          </ac:spMkLst>
        </pc:spChg>
        <pc:spChg chg="mod">
          <ac:chgData name="신 주용" userId="ce306e5e72bceba6" providerId="LiveId" clId="{19A78586-1498-48D7-8E0E-8F44C89BA5C4}" dt="2022-11-27T06:53:43.063" v="92" actId="403"/>
          <ac:spMkLst>
            <pc:docMk/>
            <pc:sldMk cId="3205267287" sldId="288"/>
            <ac:spMk id="11" creationId="{F925F1CE-C1A0-CC3E-9DB5-5F15A7484172}"/>
          </ac:spMkLst>
        </pc:spChg>
        <pc:spChg chg="mod">
          <ac:chgData name="신 주용" userId="ce306e5e72bceba6" providerId="LiveId" clId="{19A78586-1498-48D7-8E0E-8F44C89BA5C4}" dt="2022-11-27T06:53:51.089" v="122"/>
          <ac:spMkLst>
            <pc:docMk/>
            <pc:sldMk cId="3205267287" sldId="288"/>
            <ac:spMk id="20" creationId="{F13CF527-D019-D081-79DE-B893B94677AC}"/>
          </ac:spMkLst>
        </pc:spChg>
        <pc:picChg chg="add mod">
          <ac:chgData name="신 주용" userId="ce306e5e72bceba6" providerId="LiveId" clId="{19A78586-1498-48D7-8E0E-8F44C89BA5C4}" dt="2022-11-27T06:53:32.569" v="87" actId="1076"/>
          <ac:picMkLst>
            <pc:docMk/>
            <pc:sldMk cId="3205267287" sldId="288"/>
            <ac:picMk id="5" creationId="{2F059D56-8B18-B7B1-88AC-389C67D95CAB}"/>
          </ac:picMkLst>
        </pc:picChg>
        <pc:picChg chg="add mod">
          <ac:chgData name="신 주용" userId="ce306e5e72bceba6" providerId="LiveId" clId="{19A78586-1498-48D7-8E0E-8F44C89BA5C4}" dt="2022-11-27T06:53:34.946" v="89" actId="1076"/>
          <ac:picMkLst>
            <pc:docMk/>
            <pc:sldMk cId="3205267287" sldId="288"/>
            <ac:picMk id="7" creationId="{6390896F-DD44-48B9-E30D-69EFEA78CE02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4075884318" sldId="288"/>
        </pc:sldMkLst>
      </pc:sldChg>
      <pc:sldChg chg="addSp delSp modSp add mod">
        <pc:chgData name="신 주용" userId="ce306e5e72bceba6" providerId="LiveId" clId="{19A78586-1498-48D7-8E0E-8F44C89BA5C4}" dt="2022-11-27T07:20:49.453" v="1863" actId="1035"/>
        <pc:sldMkLst>
          <pc:docMk/>
          <pc:sldMk cId="615768581" sldId="289"/>
        </pc:sldMkLst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5" creationId="{EF163387-6DA5-F1AC-8FC6-93A9AE09CFEB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8" creationId="{AD6598D3-1A7D-A4F4-A42B-65746F682E6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9" creationId="{5D95B501-D4ED-7577-32DF-1975632C54D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1" creationId="{746D549A-0201-3710-3409-1B62287548F9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2" creationId="{55B959C5-3494-4A82-CE8A-4452B10EA4A4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3" creationId="{B03B69E8-CC70-93CE-4142-F1CC9E78C8C5}"/>
          </ac:spMkLst>
        </pc:spChg>
        <pc:spChg chg="mod or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5" creationId="{A110E62A-CB50-AA06-80E0-E26CE89CFC61}"/>
          </ac:picMkLst>
        </pc:picChg>
        <pc:picChg chg="del mod">
          <ac:chgData name="신 주용" userId="ce306e5e72bceba6" providerId="LiveId" clId="{19A78586-1498-48D7-8E0E-8F44C89BA5C4}" dt="2022-11-27T07:15:47.793" v="1301" actId="478"/>
          <ac:picMkLst>
            <pc:docMk/>
            <pc:sldMk cId="615768581" sldId="289"/>
            <ac:picMk id="6" creationId="{A935B1E3-5EA7-1BAD-1FC6-B4BD00D6E9AA}"/>
          </ac:picMkLst>
        </pc:pic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8" creationId="{073320C2-8617-A862-4791-B8B6A5D34973}"/>
          </ac:picMkLst>
        </pc:picChg>
        <pc:picChg chg="del">
          <ac:chgData name="신 주용" userId="ce306e5e72bceba6" providerId="LiveId" clId="{19A78586-1498-48D7-8E0E-8F44C89BA5C4}" dt="2022-11-27T07:13:30.240" v="865" actId="478"/>
          <ac:picMkLst>
            <pc:docMk/>
            <pc:sldMk cId="615768581" sldId="289"/>
            <ac:picMk id="9" creationId="{1DACE6D7-23FF-E3E1-03EF-812EA36781E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4" creationId="{82B5738C-67C3-FDC3-5D5C-3A814DF9A75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7" creationId="{BEBF7F1F-33A9-954C-1A84-29152847B2F6}"/>
          </ac:picMkLst>
        </pc:picChg>
        <pc:picChg chg="add del mod">
          <ac:chgData name="신 주용" userId="ce306e5e72bceba6" providerId="LiveId" clId="{19A78586-1498-48D7-8E0E-8F44C89BA5C4}" dt="2022-11-27T07:16:39.330" v="1383" actId="21"/>
          <ac:picMkLst>
            <pc:docMk/>
            <pc:sldMk cId="615768581" sldId="289"/>
            <ac:picMk id="25" creationId="{EFB39D57-DA87-D258-7C4E-CA0C5CAD8B9E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65663272" sldId="289"/>
        </pc:sldMkLst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00300521" sldId="290"/>
        </pc:sldMkLst>
      </pc:sldChg>
      <pc:sldChg chg="addSp delSp modSp add mod">
        <pc:chgData name="신 주용" userId="ce306e5e72bceba6" providerId="LiveId" clId="{19A78586-1498-48D7-8E0E-8F44C89BA5C4}" dt="2022-11-27T07:24:39.568" v="1966" actId="20577"/>
        <pc:sldMkLst>
          <pc:docMk/>
          <pc:sldMk cId="1685136772" sldId="290"/>
        </pc:sldMkLst>
        <pc:spChg chg="mod">
          <ac:chgData name="신 주용" userId="ce306e5e72bceba6" providerId="LiveId" clId="{19A78586-1498-48D7-8E0E-8F44C89BA5C4}" dt="2022-11-27T07:17:51.558" v="1403" actId="1076"/>
          <ac:spMkLst>
            <pc:docMk/>
            <pc:sldMk cId="1685136772" sldId="290"/>
            <ac:spMk id="2" creationId="{00000000-0000-0000-0000-000000000000}"/>
          </ac:spMkLst>
        </pc:spChg>
        <pc:spChg chg="mod">
          <ac:chgData name="신 주용" userId="ce306e5e72bceba6" providerId="LiveId" clId="{19A78586-1498-48D7-8E0E-8F44C89BA5C4}" dt="2022-11-27T07:18:04.333" v="1408" actId="1076"/>
          <ac:spMkLst>
            <pc:docMk/>
            <pc:sldMk cId="1685136772" sldId="290"/>
            <ac:spMk id="4" creationId="{8D045AF5-33E2-87B1-DB0D-4FBCB1982F2D}"/>
          </ac:spMkLst>
        </pc:spChg>
        <pc:spChg chg="mod ord">
          <ac:chgData name="신 주용" userId="ce306e5e72bceba6" providerId="LiveId" clId="{19A78586-1498-48D7-8E0E-8F44C89BA5C4}" dt="2022-11-27T07:24:39.568" v="1966" actId="20577"/>
          <ac:spMkLst>
            <pc:docMk/>
            <pc:sldMk cId="1685136772" sldId="290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19:47.697" v="1750" actId="14100"/>
          <ac:spMkLst>
            <pc:docMk/>
            <pc:sldMk cId="1685136772" sldId="290"/>
            <ac:spMk id="14" creationId="{FA0E9B1E-416B-D28F-48B1-308C5AEC01DD}"/>
          </ac:spMkLst>
        </pc:spChg>
        <pc:spChg chg="add mod">
          <ac:chgData name="신 주용" userId="ce306e5e72bceba6" providerId="LiveId" clId="{19A78586-1498-48D7-8E0E-8F44C89BA5C4}" dt="2022-11-27T07:19:50.600" v="1752" actId="1076"/>
          <ac:spMkLst>
            <pc:docMk/>
            <pc:sldMk cId="1685136772" sldId="290"/>
            <ac:spMk id="15" creationId="{DAC10563-7199-4539-FC5C-2322287DC761}"/>
          </ac:spMkLst>
        </pc:spChg>
        <pc:spChg chg="del">
          <ac:chgData name="신 주용" userId="ce306e5e72bceba6" providerId="LiveId" clId="{19A78586-1498-48D7-8E0E-8F44C89BA5C4}" dt="2022-11-27T07:16:46.255" v="1387" actId="478"/>
          <ac:spMkLst>
            <pc:docMk/>
            <pc:sldMk cId="1685136772" sldId="290"/>
            <ac:spMk id="24" creationId="{08CA0BB9-7892-032B-18E8-B4C7580ED261}"/>
          </ac:spMkLst>
        </pc:spChg>
        <pc:picChg chg="add del mod">
          <ac:chgData name="신 주용" userId="ce306e5e72bceba6" providerId="LiveId" clId="{19A78586-1498-48D7-8E0E-8F44C89BA5C4}" dt="2022-11-27T07:17:07.762" v="1390" actId="478"/>
          <ac:picMkLst>
            <pc:docMk/>
            <pc:sldMk cId="1685136772" sldId="290"/>
            <ac:picMk id="3" creationId="{A83C91BD-4E71-601C-A266-DA1CAA2F6FEC}"/>
          </ac:picMkLst>
        </pc:picChg>
        <pc:picChg chg="del">
          <ac:chgData name="신 주용" userId="ce306e5e72bceba6" providerId="LiveId" clId="{19A78586-1498-48D7-8E0E-8F44C89BA5C4}" dt="2022-11-27T07:16:42.868" v="1385" actId="478"/>
          <ac:picMkLst>
            <pc:docMk/>
            <pc:sldMk cId="1685136772" sldId="290"/>
            <ac:picMk id="5" creationId="{A110E62A-CB50-AA06-80E0-E26CE89CFC61}"/>
          </ac:picMkLst>
        </pc:picChg>
        <pc:picChg chg="add mod">
          <ac:chgData name="신 주용" userId="ce306e5e72bceba6" providerId="LiveId" clId="{19A78586-1498-48D7-8E0E-8F44C89BA5C4}" dt="2022-11-27T07:18:06.819" v="1409" actId="1076"/>
          <ac:picMkLst>
            <pc:docMk/>
            <pc:sldMk cId="1685136772" sldId="290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16:46.881" v="1388" actId="478"/>
          <ac:picMkLst>
            <pc:docMk/>
            <pc:sldMk cId="1685136772" sldId="290"/>
            <ac:picMk id="8" creationId="{073320C2-8617-A862-4791-B8B6A5D34973}"/>
          </ac:picMkLst>
        </pc:picChg>
        <pc:picChg chg="add mod">
          <ac:chgData name="신 주용" userId="ce306e5e72bceba6" providerId="LiveId" clId="{19A78586-1498-48D7-8E0E-8F44C89BA5C4}" dt="2022-11-27T07:18:08.915" v="1410" actId="1076"/>
          <ac:picMkLst>
            <pc:docMk/>
            <pc:sldMk cId="1685136772" sldId="290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1790218222" sldId="291"/>
        </pc:sldMkLst>
      </pc:sldChg>
      <pc:sldChg chg="addSp delSp modSp add mod">
        <pc:chgData name="신 주용" userId="ce306e5e72bceba6" providerId="LiveId" clId="{19A78586-1498-48D7-8E0E-8F44C89BA5C4}" dt="2022-11-27T07:32:43.104" v="2958" actId="20577"/>
        <pc:sldMkLst>
          <pc:docMk/>
          <pc:sldMk cId="3803379831" sldId="291"/>
        </pc:sldMkLst>
        <pc:spChg chg="mod">
          <ac:chgData name="신 주용" userId="ce306e5e72bceba6" providerId="LiveId" clId="{19A78586-1498-48D7-8E0E-8F44C89BA5C4}" dt="2022-11-27T07:21:33.436" v="1870" actId="20577"/>
          <ac:spMkLst>
            <pc:docMk/>
            <pc:sldMk cId="3803379831" sldId="291"/>
            <ac:spMk id="4" creationId="{8D045AF5-33E2-87B1-DB0D-4FBCB1982F2D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6" creationId="{F63D51AE-7621-A405-948D-23EABAEE4740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8" creationId="{FF409E53-8405-8A1E-4381-4605627E3B20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9" creationId="{F835A792-732E-9485-38E3-D32696B29B51}"/>
          </ac:spMkLst>
        </pc:spChg>
        <pc:spChg chg="mod ord">
          <ac:chgData name="신 주용" userId="ce306e5e72bceba6" providerId="LiveId" clId="{19A78586-1498-48D7-8E0E-8F44C89BA5C4}" dt="2022-11-27T07:32:43.104" v="2958" actId="20577"/>
          <ac:spMkLst>
            <pc:docMk/>
            <pc:sldMk cId="3803379831" sldId="291"/>
            <ac:spMk id="11" creationId="{F925F1CE-C1A0-CC3E-9DB5-5F15A7484172}"/>
          </ac:spMkLst>
        </pc:spChg>
        <pc:spChg chg="del">
          <ac:chgData name="신 주용" userId="ce306e5e72bceba6" providerId="LiveId" clId="{19A78586-1498-48D7-8E0E-8F44C89BA5C4}" dt="2022-11-27T07:21:24.393" v="1866" actId="478"/>
          <ac:spMkLst>
            <pc:docMk/>
            <pc:sldMk cId="3803379831" sldId="291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4" creationId="{FA0E9B1E-416B-D28F-48B1-308C5AEC01DD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5" creationId="{DAC10563-7199-4539-FC5C-2322287DC761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16" creationId="{1EF912D8-E1A7-7CC7-8DA4-E07B0F029F7E}"/>
          </ac:spMkLst>
        </pc:spChg>
        <pc:grpChg chg="add del mod">
          <ac:chgData name="신 주용" userId="ce306e5e72bceba6" providerId="LiveId" clId="{19A78586-1498-48D7-8E0E-8F44C89BA5C4}" dt="2022-11-27T07:30:10.491" v="2684" actId="165"/>
          <ac:grpSpMkLst>
            <pc:docMk/>
            <pc:sldMk cId="3803379831" sldId="291"/>
            <ac:grpSpMk id="17" creationId="{0F807904-4D18-65B0-5C4E-20C0CF8876FE}"/>
          </ac:grpSpMkLst>
        </pc:grpChg>
        <pc:grpChg chg="add mod">
          <ac:chgData name="신 주용" userId="ce306e5e72bceba6" providerId="LiveId" clId="{19A78586-1498-48D7-8E0E-8F44C89BA5C4}" dt="2022-11-27T07:30:39.946" v="2695" actId="1076"/>
          <ac:grpSpMkLst>
            <pc:docMk/>
            <pc:sldMk cId="3803379831" sldId="291"/>
            <ac:grpSpMk id="18" creationId="{85617A6D-176E-5AD9-E26D-056AA039E9A8}"/>
          </ac:grpSpMkLst>
        </pc:grpChg>
        <pc:grpChg chg="add mod">
          <ac:chgData name="신 주용" userId="ce306e5e72bceba6" providerId="LiveId" clId="{19A78586-1498-48D7-8E0E-8F44C89BA5C4}" dt="2022-11-27T07:30:38.229" v="2694" actId="164"/>
          <ac:grpSpMkLst>
            <pc:docMk/>
            <pc:sldMk cId="3803379831" sldId="291"/>
            <ac:grpSpMk id="19" creationId="{EE8ACBAF-C7EF-A504-A8B2-C08FDFE8888B}"/>
          </ac:grpSpMkLst>
        </pc:grpChg>
        <pc:picChg chg="add mod topLvl">
          <ac:chgData name="신 주용" userId="ce306e5e72bceba6" providerId="LiveId" clId="{19A78586-1498-48D7-8E0E-8F44C89BA5C4}" dt="2022-11-27T07:30:33.759" v="2693" actId="164"/>
          <ac:picMkLst>
            <pc:docMk/>
            <pc:sldMk cId="3803379831" sldId="291"/>
            <ac:picMk id="3" creationId="{7DBDC88B-7C00-4ABE-C08A-3182DFB9F0CD}"/>
          </ac:picMkLst>
        </pc:picChg>
        <pc:picChg chg="add mod">
          <ac:chgData name="신 주용" userId="ce306e5e72bceba6" providerId="LiveId" clId="{19A78586-1498-48D7-8E0E-8F44C89BA5C4}" dt="2022-11-27T07:30:38.229" v="2694" actId="164"/>
          <ac:picMkLst>
            <pc:docMk/>
            <pc:sldMk cId="3803379831" sldId="291"/>
            <ac:picMk id="5" creationId="{4403FFBD-366B-C4A0-B863-C57980B41DB1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44870531" sldId="292"/>
        </pc:sldMkLst>
      </pc:sldChg>
      <pc:sldChg chg="addSp delSp modSp add mod">
        <pc:chgData name="신 주용" userId="ce306e5e72bceba6" providerId="LiveId" clId="{19A78586-1498-48D7-8E0E-8F44C89BA5C4}" dt="2022-11-27T07:44:29.262" v="3976" actId="1036"/>
        <pc:sldMkLst>
          <pc:docMk/>
          <pc:sldMk cId="3361404987" sldId="292"/>
        </pc:sldMkLst>
        <pc:spChg chg="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37:56.174" v="3473" actId="478"/>
          <ac:spMkLst>
            <pc:docMk/>
            <pc:sldMk cId="3361404987" sldId="292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23" creationId="{91BCB32D-2780-8D0C-E208-C6856D595AB5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4" creationId="{5B621499-B493-D32E-EE30-44B0173A6176}"/>
          </ac:spMkLst>
        </pc:spChg>
        <pc:spChg chg="add del mod">
          <ac:chgData name="신 주용" userId="ce306e5e72bceba6" providerId="LiveId" clId="{19A78586-1498-48D7-8E0E-8F44C89BA5C4}" dt="2022-11-27T07:36:54.220" v="3305"/>
          <ac:spMkLst>
            <pc:docMk/>
            <pc:sldMk cId="3361404987" sldId="292"/>
            <ac:spMk id="25" creationId="{7B47CB2A-E28A-C552-0A33-860EBF253E11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8" creationId="{05D93E62-B2FB-18F8-E787-44FDDDB51202}"/>
          </ac:spMkLst>
        </pc:spChg>
        <pc:spChg chg="add del mod">
          <ac:chgData name="신 주용" userId="ce306e5e72bceba6" providerId="LiveId" clId="{19A78586-1498-48D7-8E0E-8F44C89BA5C4}" dt="2022-11-27T07:38:49.208" v="3485"/>
          <ac:spMkLst>
            <pc:docMk/>
            <pc:sldMk cId="3361404987" sldId="292"/>
            <ac:spMk id="31" creationId="{22FE75C0-0365-1E65-F230-AC57BEA54907}"/>
          </ac:spMkLst>
        </pc:spChg>
        <pc:spChg chg="add mod">
          <ac:chgData name="신 주용" userId="ce306e5e72bceba6" providerId="LiveId" clId="{19A78586-1498-48D7-8E0E-8F44C89BA5C4}" dt="2022-11-27T07:38:48.775" v="3484" actId="571"/>
          <ac:spMkLst>
            <pc:docMk/>
            <pc:sldMk cId="3361404987" sldId="292"/>
            <ac:spMk id="32" creationId="{4756F8B5-83CF-C5D0-5A3C-13874CE39635}"/>
          </ac:spMkLst>
        </pc:spChg>
        <pc:spChg chg="add mod">
          <ac:chgData name="신 주용" userId="ce306e5e72bceba6" providerId="LiveId" clId="{19A78586-1498-48D7-8E0E-8F44C89BA5C4}" dt="2022-11-27T07:44:29.262" v="3976" actId="1036"/>
          <ac:spMkLst>
            <pc:docMk/>
            <pc:sldMk cId="3361404987" sldId="292"/>
            <ac:spMk id="35" creationId="{2F2E6642-9863-B12B-2C28-02A32C1B8571}"/>
          </ac:spMkLst>
        </pc:s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8" creationId="{85617A6D-176E-5AD9-E26D-056AA039E9A8}"/>
          </ac:grpSpMkLst>
        </pc:gr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9" creationId="{EE8ACBAF-C7EF-A504-A8B2-C08FDFE8888B}"/>
          </ac:grpSpMkLst>
        </pc:grp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0" creationId="{EEE50453-BE42-EC46-A094-A977C03B6009}"/>
          </ac:picMkLst>
        </pc:picChg>
        <pc:picChg chg="add del mod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4" creationId="{05902A17-9C25-8F57-EE27-97B50D5DC1E6}"/>
          </ac:picMkLst>
        </pc:pic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7" creationId="{3DCDAA81-7B10-9AA5-3EC1-7CAFBE78F9CD}"/>
          </ac:picMkLst>
        </pc:picChg>
        <pc:picChg chg="add mod">
          <ac:chgData name="신 주용" userId="ce306e5e72bceba6" providerId="LiveId" clId="{19A78586-1498-48D7-8E0E-8F44C89BA5C4}" dt="2022-11-27T07:39:01.143" v="3512" actId="1036"/>
          <ac:picMkLst>
            <pc:docMk/>
            <pc:sldMk cId="3361404987" sldId="292"/>
            <ac:picMk id="22" creationId="{CA807A34-950A-E350-7B42-0255E0979CB2}"/>
          </ac:picMkLst>
        </pc:picChg>
        <pc:picChg chg="add del mod">
          <ac:chgData name="신 주용" userId="ce306e5e72bceba6" providerId="LiveId" clId="{19A78586-1498-48D7-8E0E-8F44C89BA5C4}" dt="2022-11-27T07:39:03.407" v="3515" actId="1036"/>
          <ac:picMkLst>
            <pc:docMk/>
            <pc:sldMk cId="3361404987" sldId="292"/>
            <ac:picMk id="27" creationId="{D8B348C9-269F-BA44-6B19-D853964A49C6}"/>
          </ac:picMkLst>
        </pc:picChg>
        <pc:picChg chg="add del mod">
          <ac:chgData name="신 주용" userId="ce306e5e72bceba6" providerId="LiveId" clId="{19A78586-1498-48D7-8E0E-8F44C89BA5C4}" dt="2022-11-27T07:38:53.009" v="3493" actId="22"/>
          <ac:picMkLst>
            <pc:docMk/>
            <pc:sldMk cId="3361404987" sldId="292"/>
            <ac:picMk id="30" creationId="{D1A6BE56-B5ED-F7CC-8A49-C260064B6F2C}"/>
          </ac:picMkLst>
        </pc:picChg>
        <pc:picChg chg="add del">
          <ac:chgData name="신 주용" userId="ce306e5e72bceba6" providerId="LiveId" clId="{19A78586-1498-48D7-8E0E-8F44C89BA5C4}" dt="2022-11-27T07:44:13.260" v="3971" actId="22"/>
          <ac:picMkLst>
            <pc:docMk/>
            <pc:sldMk cId="3361404987" sldId="292"/>
            <ac:picMk id="34" creationId="{2AEED83A-6A42-37AA-E5C2-3382F12A7C89}"/>
          </ac:picMkLst>
        </pc:picChg>
      </pc:sldChg>
      <pc:sldChg chg="addSp delSp modSp add mod">
        <pc:chgData name="신 주용" userId="ce306e5e72bceba6" providerId="LiveId" clId="{19A78586-1498-48D7-8E0E-8F44C89BA5C4}" dt="2022-11-27T07:44:53.765" v="3989" actId="20577"/>
        <pc:sldMkLst>
          <pc:docMk/>
          <pc:sldMk cId="3918970202" sldId="293"/>
        </pc:sldMkLst>
        <pc:spChg chg="add del mod">
          <ac:chgData name="신 주용" userId="ce306e5e72bceba6" providerId="LiveId" clId="{19A78586-1498-48D7-8E0E-8F44C89BA5C4}" dt="2022-11-27T07:39:07.473" v="3518"/>
          <ac:spMkLst>
            <pc:docMk/>
            <pc:sldMk cId="3918970202" sldId="293"/>
            <ac:spMk id="3" creationId="{C7742578-56FF-D036-72BD-C51D203DB72B}"/>
          </ac:spMkLst>
        </pc:spChg>
        <pc:spChg chg="mod">
          <ac:chgData name="신 주용" userId="ce306e5e72bceba6" providerId="LiveId" clId="{19A78586-1498-48D7-8E0E-8F44C89BA5C4}" dt="2022-11-27T07:43:58.505" v="3969" actId="1036"/>
          <ac:spMkLst>
            <pc:docMk/>
            <pc:sldMk cId="3918970202" sldId="293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44:36.862" v="3979" actId="14100"/>
          <ac:spMkLst>
            <pc:docMk/>
            <pc:sldMk cId="3918970202" sldId="293"/>
            <ac:spMk id="9" creationId="{40A2859B-D586-9BA6-D8B7-7E9D9505AAF9}"/>
          </ac:spMkLst>
        </pc:spChg>
        <pc:spChg chg="add mod">
          <ac:chgData name="신 주용" userId="ce306e5e72bceba6" providerId="LiveId" clId="{19A78586-1498-48D7-8E0E-8F44C89BA5C4}" dt="2022-11-27T07:44:45.469" v="3982" actId="14100"/>
          <ac:spMkLst>
            <pc:docMk/>
            <pc:sldMk cId="3918970202" sldId="293"/>
            <ac:spMk id="10" creationId="{36B28B87-E227-F215-43B6-443108385698}"/>
          </ac:spMkLst>
        </pc:spChg>
        <pc:spChg chg="mod">
          <ac:chgData name="신 주용" userId="ce306e5e72bceba6" providerId="LiveId" clId="{19A78586-1498-48D7-8E0E-8F44C89BA5C4}" dt="2022-11-27T07:44:53.765" v="3989" actId="20577"/>
          <ac:spMkLst>
            <pc:docMk/>
            <pc:sldMk cId="3918970202" sldId="293"/>
            <ac:spMk id="23" creationId="{91BCB32D-2780-8D0C-E208-C6856D595AB5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4" creationId="{5B621499-B493-D32E-EE30-44B0173A6176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8" creationId="{05D93E62-B2FB-18F8-E787-44FDDDB51202}"/>
          </ac:spMkLst>
        </pc:spChg>
        <pc:picChg chg="add del mod">
          <ac:chgData name="신 주용" userId="ce306e5e72bceba6" providerId="LiveId" clId="{19A78586-1498-48D7-8E0E-8F44C89BA5C4}" dt="2022-11-27T07:43:07.872" v="3826" actId="478"/>
          <ac:picMkLst>
            <pc:docMk/>
            <pc:sldMk cId="3918970202" sldId="293"/>
            <ac:picMk id="6" creationId="{52CB1D79-E223-4583-78D2-CFFF4A0877D9}"/>
          </ac:picMkLst>
        </pc:picChg>
        <pc:picChg chg="add mod modCrop">
          <ac:chgData name="신 주용" userId="ce306e5e72bceba6" providerId="LiveId" clId="{19A78586-1498-48D7-8E0E-8F44C89BA5C4}" dt="2022-11-27T07:43:51.662" v="3960" actId="1036"/>
          <ac:picMkLst>
            <pc:docMk/>
            <pc:sldMk cId="3918970202" sldId="293"/>
            <ac:picMk id="8" creationId="{48B72E74-0692-B969-4575-FDEC6F87F6D1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2" creationId="{CA807A34-950A-E350-7B42-0255E0979CB2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7" creationId="{D8B348C9-269F-BA44-6B19-D853964A49C6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985460406" sldId="293"/>
        </pc:sldMkLst>
      </pc:sldChg>
    </pc:docChg>
  </pc:docChgLst>
  <pc:docChgLst>
    <pc:chgData name="신 주용" userId="ce306e5e72bceba6" providerId="LiveId" clId="{81E1575A-966F-4545-A61E-9B2A749CC425}"/>
    <pc:docChg chg="undo redo custSel addSld delSld modSld sldOrd">
      <pc:chgData name="신 주용" userId="ce306e5e72bceba6" providerId="LiveId" clId="{81E1575A-966F-4545-A61E-9B2A749CC425}" dt="2022-11-13T13:54:30.992" v="4797"/>
      <pc:docMkLst>
        <pc:docMk/>
      </pc:docMkLst>
      <pc:sldChg chg="modSp mod">
        <pc:chgData name="신 주용" userId="ce306e5e72bceba6" providerId="LiveId" clId="{81E1575A-966F-4545-A61E-9B2A749CC425}" dt="2022-11-13T13:02:00.391" v="5" actId="20577"/>
        <pc:sldMkLst>
          <pc:docMk/>
          <pc:sldMk cId="0" sldId="257"/>
        </pc:sldMkLst>
        <pc:spChg chg="mod">
          <ac:chgData name="신 주용" userId="ce306e5e72bceba6" providerId="LiveId" clId="{81E1575A-966F-4545-A61E-9B2A749CC425}" dt="2022-11-13T13:02:00.391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81E1575A-966F-4545-A61E-9B2A749CC425}" dt="2022-11-13T13:19:34.127" v="22" actId="2710"/>
        <pc:sldMkLst>
          <pc:docMk/>
          <pc:sldMk cId="0" sldId="260"/>
        </pc:sldMkLst>
        <pc:spChg chg="mod">
          <ac:chgData name="신 주용" userId="ce306e5e72bceba6" providerId="LiveId" clId="{81E1575A-966F-4545-A61E-9B2A749CC425}" dt="2022-11-13T13:19:34.127" v="22" actId="2710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81E1575A-966F-4545-A61E-9B2A749CC425}" dt="2022-11-13T13:02:20.975" v="12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81E1575A-966F-4545-A61E-9B2A749CC425}" dt="2022-11-13T13:22:43.615" v="479" actId="1076"/>
        <pc:sldMkLst>
          <pc:docMk/>
          <pc:sldMk cId="0" sldId="287"/>
        </pc:sldMkLst>
        <pc:spChg chg="mod">
          <ac:chgData name="신 주용" userId="ce306e5e72bceba6" providerId="LiveId" clId="{81E1575A-966F-4545-A61E-9B2A749CC425}" dt="2022-11-13T13:20:55.765" v="34" actId="1076"/>
          <ac:spMkLst>
            <pc:docMk/>
            <pc:sldMk cId="0" sldId="287"/>
            <ac:spMk id="2" creationId="{00000000-0000-0000-0000-000000000000}"/>
          </ac:spMkLst>
        </pc:spChg>
        <pc:spChg chg="add del mod">
          <ac:chgData name="신 주용" userId="ce306e5e72bceba6" providerId="LiveId" clId="{81E1575A-966F-4545-A61E-9B2A749CC425}" dt="2022-11-13T13:22:41.032" v="478" actId="1076"/>
          <ac:spMkLst>
            <pc:docMk/>
            <pc:sldMk cId="0" sldId="287"/>
            <ac:spMk id="11" creationId="{F925F1CE-C1A0-CC3E-9DB5-5F15A7484172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16" creationId="{7FDA6757-3D19-6705-FFD5-9D919D4A9D0E}"/>
          </ac:spMkLst>
        </pc:spChg>
        <pc:spChg chg="mod">
          <ac:chgData name="신 주용" userId="ce306e5e72bceba6" providerId="LiveId" clId="{81E1575A-966F-4545-A61E-9B2A749CC425}" dt="2022-11-13T13:21:22.497" v="119"/>
          <ac:spMkLst>
            <pc:docMk/>
            <pc:sldMk cId="0" sldId="287"/>
            <ac:spMk id="20" creationId="{F13CF527-D019-D081-79DE-B893B94677AC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23" creationId="{A270F4C2-2C65-7B57-7FC7-DAE9B8EC783D}"/>
          </ac:spMkLst>
        </pc:spChg>
        <pc:picChg chg="add del mod">
          <ac:chgData name="신 주용" userId="ce306e5e72bceba6" providerId="LiveId" clId="{81E1575A-966F-4545-A61E-9B2A749CC425}" dt="2022-11-13T13:20:44.548" v="27" actId="22"/>
          <ac:picMkLst>
            <pc:docMk/>
            <pc:sldMk cId="0" sldId="287"/>
            <ac:picMk id="4" creationId="{27D495D9-BB08-B076-65FC-05E31D337BF8}"/>
          </ac:picMkLst>
        </pc:picChg>
        <pc:picChg chg="add del">
          <ac:chgData name="신 주용" userId="ce306e5e72bceba6" providerId="LiveId" clId="{81E1575A-966F-4545-A61E-9B2A749CC425}" dt="2022-11-13T13:20:53.559" v="32" actId="478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81E1575A-966F-4545-A61E-9B2A749CC425}" dt="2022-11-13T13:22:43.615" v="479" actId="1076"/>
          <ac:picMkLst>
            <pc:docMk/>
            <pc:sldMk cId="0" sldId="287"/>
            <ac:picMk id="7" creationId="{223A071E-6B9F-45D1-40EB-CFBD42A0FBA6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15" creationId="{49D98E41-EE4B-031C-F8A5-9A3839113B15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22" creationId="{09CB2334-EE28-5119-2F2B-2CD6AF64DF26}"/>
          </ac:picMkLst>
        </pc:picChg>
      </pc:sldChg>
      <pc:sldChg chg="addSp delSp modSp add del mod">
        <pc:chgData name="신 주용" userId="ce306e5e72bceba6" providerId="LiveId" clId="{81E1575A-966F-4545-A61E-9B2A749CC425}" dt="2022-11-13T13:42:50.415" v="3473" actId="20577"/>
        <pc:sldMkLst>
          <pc:docMk/>
          <pc:sldMk cId="4075884318" sldId="288"/>
        </pc:sldMkLst>
        <pc:spChg chg="mod">
          <ac:chgData name="신 주용" userId="ce306e5e72bceba6" providerId="LiveId" clId="{81E1575A-966F-4545-A61E-9B2A749CC425}" dt="2022-11-13T13:27:23.575" v="1614" actId="1076"/>
          <ac:spMkLst>
            <pc:docMk/>
            <pc:sldMk cId="4075884318" sldId="288"/>
            <ac:spMk id="2" creationId="{00000000-0000-0000-0000-000000000000}"/>
          </ac:spMkLst>
        </pc:spChg>
        <pc:spChg chg="mod">
          <ac:chgData name="신 주용" userId="ce306e5e72bceba6" providerId="LiveId" clId="{81E1575A-966F-4545-A61E-9B2A749CC425}" dt="2022-11-13T13:42:50.415" v="3473" actId="20577"/>
          <ac:spMkLst>
            <pc:docMk/>
            <pc:sldMk cId="4075884318" sldId="288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24:10.095" v="559" actId="20577"/>
          <ac:spMkLst>
            <pc:docMk/>
            <pc:sldMk cId="4075884318" sldId="288"/>
            <ac:spMk id="20" creationId="{F13CF527-D019-D081-79DE-B893B94677AC}"/>
          </ac:spMkLst>
        </pc:spChg>
        <pc:picChg chg="add mod">
          <ac:chgData name="신 주용" userId="ce306e5e72bceba6" providerId="LiveId" clId="{81E1575A-966F-4545-A61E-9B2A749CC425}" dt="2022-11-13T13:42:43.949" v="3470" actId="1076"/>
          <ac:picMkLst>
            <pc:docMk/>
            <pc:sldMk cId="4075884318" sldId="288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42:45.395" v="3471" actId="1076"/>
          <ac:picMkLst>
            <pc:docMk/>
            <pc:sldMk cId="4075884318" sldId="288"/>
            <ac:picMk id="6" creationId="{64C97F48-02F6-BCF6-129B-DC36511795AB}"/>
          </ac:picMkLst>
        </pc:picChg>
        <pc:picChg chg="del">
          <ac:chgData name="신 주용" userId="ce306e5e72bceba6" providerId="LiveId" clId="{81E1575A-966F-4545-A61E-9B2A749CC425}" dt="2022-11-13T13:23:30.419" v="481" actId="478"/>
          <ac:picMkLst>
            <pc:docMk/>
            <pc:sldMk cId="4075884318" sldId="288"/>
            <ac:picMk id="7" creationId="{223A071E-6B9F-45D1-40EB-CFBD42A0FBA6}"/>
          </ac:picMkLst>
        </pc:picChg>
      </pc:sldChg>
      <pc:sldChg chg="addSp delSp modSp add mod">
        <pc:chgData name="신 주용" userId="ce306e5e72bceba6" providerId="LiveId" clId="{81E1575A-966F-4545-A61E-9B2A749CC425}" dt="2022-11-13T13:32:34.531" v="2265" actId="20577"/>
        <pc:sldMkLst>
          <pc:docMk/>
          <pc:sldMk cId="2965663272" sldId="289"/>
        </pc:sldMkLst>
        <pc:spChg chg="mod">
          <ac:chgData name="신 주용" userId="ce306e5e72bceba6" providerId="LiveId" clId="{81E1575A-966F-4545-A61E-9B2A749CC425}" dt="2022-11-13T13:30:13.509" v="2190"/>
          <ac:spMkLst>
            <pc:docMk/>
            <pc:sldMk cId="2965663272" sldId="289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34.531" v="2265" actId="20577"/>
          <ac:spMkLst>
            <pc:docMk/>
            <pc:sldMk cId="2965663272" sldId="289"/>
            <ac:spMk id="20" creationId="{F13CF527-D019-D081-79DE-B893B94677AC}"/>
          </ac:spMkLst>
        </pc:sp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28:33.650" v="1641" actId="1076"/>
          <ac:picMkLst>
            <pc:docMk/>
            <pc:sldMk cId="2965663272" sldId="289"/>
            <ac:picMk id="5" creationId="{B82C0E08-AE29-4E97-C21B-E1770EEB5C4B}"/>
          </ac:picMkLst>
        </pc:pic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6" creationId="{64C97F48-02F6-BCF6-129B-DC36511795AB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24070037" sldId="289"/>
        </pc:sldMkLst>
      </pc:sldChg>
      <pc:sldChg chg="addSp delSp modSp add mod">
        <pc:chgData name="신 주용" userId="ce306e5e72bceba6" providerId="LiveId" clId="{81E1575A-966F-4545-A61E-9B2A749CC425}" dt="2022-11-13T13:44:02.972" v="3493" actId="1036"/>
        <pc:sldMkLst>
          <pc:docMk/>
          <pc:sldMk cId="300300521" sldId="290"/>
        </pc:sldMkLst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8" creationId="{9CFE9ABC-B829-3EE9-E794-918A30EA7B84}"/>
          </ac:spMkLst>
        </pc:spChg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9" creationId="{60C858D0-8AAE-6D19-8C4E-728019E25FC8}"/>
          </ac:spMkLst>
        </pc:spChg>
        <pc:spChg chg="mod">
          <ac:chgData name="신 주용" userId="ce306e5e72bceba6" providerId="LiveId" clId="{81E1575A-966F-4545-A61E-9B2A749CC425}" dt="2022-11-13T13:44:02.972" v="3493" actId="1036"/>
          <ac:spMkLst>
            <pc:docMk/>
            <pc:sldMk cId="300300521" sldId="290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54.338" v="2309" actId="20577"/>
          <ac:spMkLst>
            <pc:docMk/>
            <pc:sldMk cId="300300521" sldId="290"/>
            <ac:spMk id="20" creationId="{F13CF527-D019-D081-79DE-B893B94677AC}"/>
          </ac:spMkLst>
        </pc:spChg>
        <pc:grpChg chg="add mod">
          <ac:chgData name="신 주용" userId="ce306e5e72bceba6" providerId="LiveId" clId="{81E1575A-966F-4545-A61E-9B2A749CC425}" dt="2022-11-13T13:44:02.972" v="3493" actId="1036"/>
          <ac:grpSpMkLst>
            <pc:docMk/>
            <pc:sldMk cId="300300521" sldId="290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4" creationId="{7A90423E-B9C1-07AF-18A4-5F5287A3951B}"/>
          </ac:picMkLst>
        </pc:picChg>
        <pc:picChg chg="del">
          <ac:chgData name="신 주용" userId="ce306e5e72bceba6" providerId="LiveId" clId="{81E1575A-966F-4545-A61E-9B2A749CC425}" dt="2022-11-13T13:31:07.644" v="2192" actId="478"/>
          <ac:picMkLst>
            <pc:docMk/>
            <pc:sldMk cId="300300521" sldId="290"/>
            <ac:picMk id="5" creationId="{B82C0E08-AE29-4E97-C21B-E1770EEB5C4B}"/>
          </ac:picMkLst>
        </pc:pic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7" creationId="{4D9FD5D1-9553-DCA8-DED8-2DF3F8527363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76195893" sldId="290"/>
        </pc:sldMkLst>
      </pc:sldChg>
      <pc:sldChg chg="addSp delSp modSp add mod ord">
        <pc:chgData name="신 주용" userId="ce306e5e72bceba6" providerId="LiveId" clId="{81E1575A-966F-4545-A61E-9B2A749CC425}" dt="2022-11-13T13:44:25.650" v="3526" actId="20577"/>
        <pc:sldMkLst>
          <pc:docMk/>
          <pc:sldMk cId="1790218222" sldId="291"/>
        </pc:sldMkLst>
        <pc:spChg chg="del mod">
          <ac:chgData name="신 주용" userId="ce306e5e72bceba6" providerId="LiveId" clId="{81E1575A-966F-4545-A61E-9B2A749CC425}" dt="2022-11-13T13:41:33.434" v="3444" actId="21"/>
          <ac:spMkLst>
            <pc:docMk/>
            <pc:sldMk cId="1790218222" sldId="291"/>
            <ac:spMk id="11" creationId="{F925F1CE-C1A0-CC3E-9DB5-5F15A7484172}"/>
          </ac:spMkLst>
        </pc:spChg>
        <pc:spChg chg="add mod">
          <ac:chgData name="신 주용" userId="ce306e5e72bceba6" providerId="LiveId" clId="{81E1575A-966F-4545-A61E-9B2A749CC425}" dt="2022-11-13T13:40:33.541" v="3302" actId="14100"/>
          <ac:spMkLst>
            <pc:docMk/>
            <pc:sldMk cId="1790218222" sldId="291"/>
            <ac:spMk id="14" creationId="{814B5778-7CB4-8270-197E-0A70BF895C0C}"/>
          </ac:spMkLst>
        </pc:spChg>
        <pc:spChg chg="add del mod">
          <ac:chgData name="신 주용" userId="ce306e5e72bceba6" providerId="LiveId" clId="{81E1575A-966F-4545-A61E-9B2A749CC425}" dt="2022-11-13T13:36:55.455" v="2541"/>
          <ac:spMkLst>
            <pc:docMk/>
            <pc:sldMk cId="1790218222" sldId="291"/>
            <ac:spMk id="15" creationId="{90C4DA85-2218-554E-5585-807282669FEA}"/>
          </ac:spMkLst>
        </pc:spChg>
        <pc:spChg chg="add mod">
          <ac:chgData name="신 주용" userId="ce306e5e72bceba6" providerId="LiveId" clId="{81E1575A-966F-4545-A61E-9B2A749CC425}" dt="2022-11-13T13:40:20.671" v="3295" actId="164"/>
          <ac:spMkLst>
            <pc:docMk/>
            <pc:sldMk cId="1790218222" sldId="291"/>
            <ac:spMk id="16" creationId="{D2128D1D-7BD3-2864-A171-2D12658D162B}"/>
          </ac:spMkLst>
        </pc:spChg>
        <pc:spChg chg="add mod">
          <ac:chgData name="신 주용" userId="ce306e5e72bceba6" providerId="LiveId" clId="{81E1575A-966F-4545-A61E-9B2A749CC425}" dt="2022-11-13T13:43:46.498" v="3484" actId="1035"/>
          <ac:spMkLst>
            <pc:docMk/>
            <pc:sldMk cId="1790218222" sldId="291"/>
            <ac:spMk id="19" creationId="{93DE6C6B-319D-C09D-6125-B91B8BA0D294}"/>
          </ac:spMkLst>
        </pc:spChg>
        <pc:spChg chg="mod">
          <ac:chgData name="신 주용" userId="ce306e5e72bceba6" providerId="LiveId" clId="{81E1575A-966F-4545-A61E-9B2A749CC425}" dt="2022-11-13T13:44:25.650" v="3526" actId="20577"/>
          <ac:spMkLst>
            <pc:docMk/>
            <pc:sldMk cId="1790218222" sldId="291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36:13.431" v="2516" actId="478"/>
          <ac:grpSpMkLst>
            <pc:docMk/>
            <pc:sldMk cId="1790218222" sldId="291"/>
            <ac:grpSpMk id="10" creationId="{70A516FE-D237-242B-13BF-65958B900C49}"/>
          </ac:grpSpMkLst>
        </pc:grpChg>
        <pc:grpChg chg="add mod">
          <ac:chgData name="신 주용" userId="ce306e5e72bceba6" providerId="LiveId" clId="{81E1575A-966F-4545-A61E-9B2A749CC425}" dt="2022-11-13T13:43:44.281" v="3481" actId="1035"/>
          <ac:grpSpMkLst>
            <pc:docMk/>
            <pc:sldMk cId="1790218222" sldId="291"/>
            <ac:grpSpMk id="17" creationId="{FB8649A3-8CA9-25A6-C18F-8732A0CC21CF}"/>
          </ac:grpSpMkLst>
        </pc:grpChg>
        <pc:grpChg chg="add mod">
          <ac:chgData name="신 주용" userId="ce306e5e72bceba6" providerId="LiveId" clId="{81E1575A-966F-4545-A61E-9B2A749CC425}" dt="2022-11-13T13:43:43.439" v="3479" actId="1035"/>
          <ac:grpSpMkLst>
            <pc:docMk/>
            <pc:sldMk cId="1790218222" sldId="291"/>
            <ac:grpSpMk id="18" creationId="{9EF2CA51-8027-51EE-FF7E-615CF2DD4B7E}"/>
          </ac:grpSpMkLst>
        </pc:grpChg>
        <pc:picChg chg="add mod">
          <ac:chgData name="신 주용" userId="ce306e5e72bceba6" providerId="LiveId" clId="{81E1575A-966F-4545-A61E-9B2A749CC425}" dt="2022-11-13T13:40:20.671" v="3295" actId="164"/>
          <ac:picMkLst>
            <pc:docMk/>
            <pc:sldMk cId="1790218222" sldId="291"/>
            <ac:picMk id="5" creationId="{B3D48C4E-B133-4806-6ADC-C81DFB7154FB}"/>
          </ac:picMkLst>
        </pc:picChg>
        <pc:picChg chg="add mod">
          <ac:chgData name="신 주용" userId="ce306e5e72bceba6" providerId="LiveId" clId="{81E1575A-966F-4545-A61E-9B2A749CC425}" dt="2022-11-13T13:40:23.526" v="3296" actId="164"/>
          <ac:picMkLst>
            <pc:docMk/>
            <pc:sldMk cId="1790218222" sldId="291"/>
            <ac:picMk id="13" creationId="{63F69874-3F25-0968-3015-8894708DF6B0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96454276" sldId="291"/>
        </pc:sldMkLst>
      </pc:sldChg>
      <pc:sldChg chg="addSp delSp modSp add mod">
        <pc:chgData name="신 주용" userId="ce306e5e72bceba6" providerId="LiveId" clId="{81E1575A-966F-4545-A61E-9B2A749CC425}" dt="2022-11-13T13:54:30.992" v="4797"/>
        <pc:sldMkLst>
          <pc:docMk/>
          <pc:sldMk cId="2944870531" sldId="292"/>
        </pc:sldMkLst>
        <pc:spChg chg="mod">
          <ac:chgData name="신 주용" userId="ce306e5e72bceba6" providerId="LiveId" clId="{81E1575A-966F-4545-A61E-9B2A749CC425}" dt="2022-11-13T13:47:01.268" v="4089" actId="1036"/>
          <ac:spMkLst>
            <pc:docMk/>
            <pc:sldMk cId="2944870531" sldId="292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54:30.992" v="4797"/>
          <ac:spMkLst>
            <pc:docMk/>
            <pc:sldMk cId="2944870531" sldId="292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44:31.399" v="3527" actId="478"/>
          <ac:grpSpMkLst>
            <pc:docMk/>
            <pc:sldMk cId="2944870531" sldId="292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013686592" sldId="292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572699302" sldId="293"/>
        </pc:sldMkLst>
      </pc:sldChg>
      <pc:sldChg chg="add del setBg">
        <pc:chgData name="신 주용" userId="ce306e5e72bceba6" providerId="LiveId" clId="{81E1575A-966F-4545-A61E-9B2A749CC425}" dt="2022-11-13T13:47:14.496" v="4099" actId="47"/>
        <pc:sldMkLst>
          <pc:docMk/>
          <pc:sldMk cId="3404151785" sldId="293"/>
        </pc:sldMkLst>
      </pc:sldChg>
      <pc:sldChg chg="add del ord">
        <pc:chgData name="신 주용" userId="ce306e5e72bceba6" providerId="LiveId" clId="{81E1575A-966F-4545-A61E-9B2A749CC425}" dt="2022-11-13T13:48:57.215" v="4103" actId="47"/>
        <pc:sldMkLst>
          <pc:docMk/>
          <pc:sldMk cId="3551516263" sldId="293"/>
        </pc:sldMkLst>
      </pc:sldChg>
      <pc:sldChg chg="addSp delSp modSp add mod">
        <pc:chgData name="신 주용" userId="ce306e5e72bceba6" providerId="LiveId" clId="{81E1575A-966F-4545-A61E-9B2A749CC425}" dt="2022-11-13T13:54:16.861" v="4772" actId="1036"/>
        <pc:sldMkLst>
          <pc:docMk/>
          <pc:sldMk cId="3985460406" sldId="293"/>
        </pc:sldMkLst>
        <pc:spChg chg="mod">
          <ac:chgData name="신 주용" userId="ce306e5e72bceba6" providerId="LiveId" clId="{81E1575A-966F-4545-A61E-9B2A749CC425}" dt="2022-11-13T13:54:16.861" v="4772" actId="1036"/>
          <ac:spMkLst>
            <pc:docMk/>
            <pc:sldMk cId="3985460406" sldId="293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49:08.161" v="4178" actId="20577"/>
          <ac:spMkLst>
            <pc:docMk/>
            <pc:sldMk cId="3985460406" sldId="293"/>
            <ac:spMk id="20" creationId="{F13CF527-D019-D081-79DE-B893B94677AC}"/>
          </ac:spMkLst>
        </pc:spChg>
        <pc:picChg chg="add del mod">
          <ac:chgData name="신 주용" userId="ce306e5e72bceba6" providerId="LiveId" clId="{81E1575A-966F-4545-A61E-9B2A749CC425}" dt="2022-11-13T13:49:19.742" v="4183" actId="478"/>
          <ac:picMkLst>
            <pc:docMk/>
            <pc:sldMk cId="3985460406" sldId="293"/>
            <ac:picMk id="4" creationId="{EE927C4F-4F18-14E4-800A-0C2442E0F64F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7" creationId="{2069BA58-7BCC-EDD6-4313-ED0371677A77}"/>
          </ac:picMkLst>
        </pc:picChg>
        <pc:picChg chg="add del mod">
          <ac:chgData name="신 주용" userId="ce306e5e72bceba6" providerId="LiveId" clId="{81E1575A-966F-4545-A61E-9B2A749CC425}" dt="2022-11-13T13:50:46.453" v="4188" actId="478"/>
          <ac:picMkLst>
            <pc:docMk/>
            <pc:sldMk cId="3985460406" sldId="293"/>
            <ac:picMk id="9" creationId="{B3DA491C-7C94-742F-15CC-83801060ADE2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14" creationId="{D2F89D52-34DB-63CF-E1F0-6B4410A18798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860071041" sldId="294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44220942" sldId="295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638383991" sldId="296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364597227" sldId="297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206316162" sldId="298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04008074" sldId="299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89937627" sldId="300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19807897" sldId="301"/>
        </pc:sldMkLst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9E1118D7-3AA1-4604-8668-E580A514E17C}"/>
    <pc:docChg chg="undo redo custSel addSld delSld modSld">
      <pc:chgData name="신 주용" userId="ce306e5e72bceba6" providerId="LiveId" clId="{9E1118D7-3AA1-4604-8668-E580A514E17C}" dt="2022-11-12T07:48:43.537" v="8081" actId="120"/>
      <pc:docMkLst>
        <pc:docMk/>
      </pc:docMkLst>
      <pc:sldChg chg="addSp delSp modSp mod">
        <pc:chgData name="신 주용" userId="ce306e5e72bceba6" providerId="LiveId" clId="{9E1118D7-3AA1-4604-8668-E580A514E17C}" dt="2022-11-09T16:26:13.445" v="21" actId="20577"/>
        <pc:sldMkLst>
          <pc:docMk/>
          <pc:sldMk cId="0" sldId="257"/>
        </pc:sldMkLst>
        <pc:spChg chg="mod">
          <ac:chgData name="신 주용" userId="ce306e5e72bceba6" providerId="LiveId" clId="{9E1118D7-3AA1-4604-8668-E580A514E17C}" dt="2022-11-09T16:26:13.445" v="21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9E1118D7-3AA1-4604-8668-E580A514E17C}" dt="2022-11-09T16:25:53.522" v="6"/>
          <ac:spMkLst>
            <pc:docMk/>
            <pc:sldMk cId="0" sldId="257"/>
            <ac:spMk id="3" creationId="{801AEFF2-BB8F-85B4-8307-6213D96798B6}"/>
          </ac:spMkLst>
        </pc:spChg>
        <pc:spChg chg="add del">
          <ac:chgData name="신 주용" userId="ce306e5e72bceba6" providerId="LiveId" clId="{9E1118D7-3AA1-4604-8668-E580A514E17C}" dt="2022-11-09T16:25:57.696" v="12"/>
          <ac:spMkLst>
            <pc:docMk/>
            <pc:sldMk cId="0" sldId="257"/>
            <ac:spMk id="5" creationId="{A6FDE614-7316-3629-5ED6-EE91C4024E60}"/>
          </ac:spMkLst>
        </pc:spChg>
      </pc:sldChg>
      <pc:sldChg chg="addSp delSp modSp mod">
        <pc:chgData name="신 주용" userId="ce306e5e72bceba6" providerId="LiveId" clId="{9E1118D7-3AA1-4604-8668-E580A514E17C}" dt="2022-11-09T16:31:40.782" v="204" actId="11"/>
        <pc:sldMkLst>
          <pc:docMk/>
          <pc:sldMk cId="0" sldId="260"/>
        </pc:sldMkLst>
        <pc:spChg chg="add del">
          <ac:chgData name="신 주용" userId="ce306e5e72bceba6" providerId="LiveId" clId="{9E1118D7-3AA1-4604-8668-E580A514E17C}" dt="2022-11-09T16:26:19.439" v="25"/>
          <ac:spMkLst>
            <pc:docMk/>
            <pc:sldMk cId="0" sldId="260"/>
            <ac:spMk id="2" creationId="{ADB0EB49-72D3-2178-E6F6-BAD54F4CAA43}"/>
          </ac:spMkLst>
        </pc:spChg>
        <pc:spChg chg="mod">
          <ac:chgData name="신 주용" userId="ce306e5e72bceba6" providerId="LiveId" clId="{9E1118D7-3AA1-4604-8668-E580A514E17C}" dt="2022-11-09T16:31:40.782" v="204" actId="11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9E1118D7-3AA1-4604-8668-E580A514E17C}" dt="2022-11-09T16:26:19.465" v="27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9E1118D7-3AA1-4604-8668-E580A514E17C}" dt="2022-11-10T12:00:27.188" v="537"/>
        <pc:sldMkLst>
          <pc:docMk/>
          <pc:sldMk cId="0" sldId="287"/>
        </pc:sldMkLst>
        <pc:spChg chg="del">
          <ac:chgData name="신 주용" userId="ce306e5e72bceba6" providerId="LiveId" clId="{9E1118D7-3AA1-4604-8668-E580A514E17C}" dt="2022-11-09T16:29:18.230" v="152" actId="478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신 주용" userId="ce306e5e72bceba6" providerId="LiveId" clId="{9E1118D7-3AA1-4604-8668-E580A514E17C}" dt="2022-11-09T16:29:56.294" v="171"/>
          <ac:spMkLst>
            <pc:docMk/>
            <pc:sldMk cId="0" sldId="287"/>
            <ac:spMk id="8" creationId="{00000000-0000-0000-0000-000000000000}"/>
          </ac:spMkLst>
        </pc:spChg>
        <pc:spChg chg="del">
          <ac:chgData name="신 주용" userId="ce306e5e72bceba6" providerId="LiveId" clId="{9E1118D7-3AA1-4604-8668-E580A514E17C}" dt="2022-11-09T16:29:17.815" v="151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신 주용" userId="ce306e5e72bceba6" providerId="LiveId" clId="{9E1118D7-3AA1-4604-8668-E580A514E17C}" dt="2022-11-09T16:40:51.551" v="396" actId="478"/>
          <ac:spMkLst>
            <pc:docMk/>
            <pc:sldMk cId="0" sldId="287"/>
            <ac:spMk id="10" creationId="{CADDD3C4-43F2-4FA7-6708-586FF28D3828}"/>
          </ac:spMkLst>
        </pc:spChg>
        <pc:spChg chg="add mod">
          <ac:chgData name="신 주용" userId="ce306e5e72bceba6" providerId="LiveId" clId="{9E1118D7-3AA1-4604-8668-E580A514E17C}" dt="2022-11-10T12:00:17.399" v="517" actId="1076"/>
          <ac:spMkLst>
            <pc:docMk/>
            <pc:sldMk cId="0" sldId="287"/>
            <ac:spMk id="11" creationId="{F925F1CE-C1A0-CC3E-9DB5-5F15A7484172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3" creationId="{437B76BE-F0E9-2138-C683-EFDAC11DFC18}"/>
          </ac:spMkLst>
        </pc:spChg>
        <pc:spChg chg="add mod">
          <ac:chgData name="신 주용" userId="ce306e5e72bceba6" providerId="LiveId" clId="{9E1118D7-3AA1-4604-8668-E580A514E17C}" dt="2022-11-10T12:00:07.046" v="516" actId="122"/>
          <ac:spMkLst>
            <pc:docMk/>
            <pc:sldMk cId="0" sldId="287"/>
            <ac:spMk id="16" creationId="{7FDA6757-3D19-6705-FFD5-9D919D4A9D0E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7" creationId="{35D52DAA-FAFC-1BB1-C88F-C695A0C14E64}"/>
          </ac:spMkLst>
        </pc:spChg>
        <pc:spChg chg="add mod">
          <ac:chgData name="신 주용" userId="ce306e5e72bceba6" providerId="LiveId" clId="{9E1118D7-3AA1-4604-8668-E580A514E17C}" dt="2022-11-09T16:36:36.392" v="377" actId="571"/>
          <ac:spMkLst>
            <pc:docMk/>
            <pc:sldMk cId="0" sldId="287"/>
            <ac:spMk id="18" creationId="{454CD194-D019-DC77-F676-8BF7175C2709}"/>
          </ac:spMkLst>
        </pc:spChg>
        <pc:spChg chg="add mod">
          <ac:chgData name="신 주용" userId="ce306e5e72bceba6" providerId="LiveId" clId="{9E1118D7-3AA1-4604-8668-E580A514E17C}" dt="2022-11-09T16:41:16.300" v="455" actId="20577"/>
          <ac:spMkLst>
            <pc:docMk/>
            <pc:sldMk cId="0" sldId="287"/>
            <ac:spMk id="20" creationId="{F13CF527-D019-D081-79DE-B893B94677AC}"/>
          </ac:spMkLst>
        </pc:spChg>
        <pc:spChg chg="add del mod">
          <ac:chgData name="신 주용" userId="ce306e5e72bceba6" providerId="LiveId" clId="{9E1118D7-3AA1-4604-8668-E580A514E17C}" dt="2022-11-09T16:40:54.159" v="398"/>
          <ac:spMkLst>
            <pc:docMk/>
            <pc:sldMk cId="0" sldId="287"/>
            <ac:spMk id="21" creationId="{5ECCB16B-F81F-58BB-9A93-DDEB5A581782}"/>
          </ac:spMkLst>
        </pc:spChg>
        <pc:spChg chg="add mod">
          <ac:chgData name="신 주용" userId="ce306e5e72bceba6" providerId="LiveId" clId="{9E1118D7-3AA1-4604-8668-E580A514E17C}" dt="2022-11-10T12:00:27.188" v="537"/>
          <ac:spMkLst>
            <pc:docMk/>
            <pc:sldMk cId="0" sldId="287"/>
            <ac:spMk id="23" creationId="{A270F4C2-2C65-7B57-7FC7-DAE9B8EC783D}"/>
          </ac:spMkLst>
        </pc:spChg>
        <pc:picChg chg="del">
          <ac:chgData name="신 주용" userId="ce306e5e72bceba6" providerId="LiveId" clId="{9E1118D7-3AA1-4604-8668-E580A514E17C}" dt="2022-11-09T16:29:05.493" v="147" actId="478"/>
          <ac:picMkLst>
            <pc:docMk/>
            <pc:sldMk cId="0" sldId="287"/>
            <ac:picMk id="5" creationId="{677481E1-6F50-C914-9252-E267D0848FB2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15" creationId="{49D98E41-EE4B-031C-F8A5-9A3839113B15}"/>
          </ac:picMkLst>
        </pc:picChg>
        <pc:picChg chg="add mod">
          <ac:chgData name="신 주용" userId="ce306e5e72bceba6" providerId="LiveId" clId="{9E1118D7-3AA1-4604-8668-E580A514E17C}" dt="2022-11-09T16:36:36.392" v="377" actId="571"/>
          <ac:picMkLst>
            <pc:docMk/>
            <pc:sldMk cId="0" sldId="287"/>
            <ac:picMk id="19" creationId="{E8C28863-5ACC-502C-679B-520166DF7D5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22" creationId="{09CB2334-EE28-5119-2F2B-2CD6AF64DF26}"/>
          </ac:picMkLst>
        </pc:picChg>
      </pc:sldChg>
      <pc:sldChg chg="add del">
        <pc:chgData name="신 주용" userId="ce306e5e72bceba6" providerId="LiveId" clId="{9E1118D7-3AA1-4604-8668-E580A514E17C}" dt="2022-11-11T11:28:49.043" v="1964" actId="47"/>
        <pc:sldMkLst>
          <pc:docMk/>
          <pc:sldMk cId="1804449251" sldId="288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270807612" sldId="288"/>
        </pc:sldMkLst>
      </pc:sldChg>
      <pc:sldChg chg="add del">
        <pc:chgData name="신 주용" userId="ce306e5e72bceba6" providerId="LiveId" clId="{9E1118D7-3AA1-4604-8668-E580A514E17C}" dt="2022-11-09T16:40:45.347" v="394" actId="2890"/>
        <pc:sldMkLst>
          <pc:docMk/>
          <pc:sldMk cId="1306845484" sldId="289"/>
        </pc:sldMkLst>
      </pc:sldChg>
      <pc:sldChg chg="addSp delSp modSp add mod">
        <pc:chgData name="신 주용" userId="ce306e5e72bceba6" providerId="LiveId" clId="{9E1118D7-3AA1-4604-8668-E580A514E17C}" dt="2022-11-11T11:22:49.056" v="1401" actId="1035"/>
        <pc:sldMkLst>
          <pc:docMk/>
          <pc:sldMk cId="3124070037" sldId="289"/>
        </pc:sldMkLst>
        <pc:spChg chg="mod">
          <ac:chgData name="신 주용" userId="ce306e5e72bceba6" providerId="LiveId" clId="{9E1118D7-3AA1-4604-8668-E580A514E17C}" dt="2022-11-11T10:39:49.977" v="574" actId="1076"/>
          <ac:spMkLst>
            <pc:docMk/>
            <pc:sldMk cId="3124070037" sldId="289"/>
            <ac:spMk id="2" creationId="{00000000-0000-0000-0000-000000000000}"/>
          </ac:spMkLst>
        </pc:spChg>
        <pc:spChg chg="add mod">
          <ac:chgData name="신 주용" userId="ce306e5e72bceba6" providerId="LiveId" clId="{9E1118D7-3AA1-4604-8668-E580A514E17C}" dt="2022-11-11T11:14:01.008" v="963" actId="20577"/>
          <ac:spMkLst>
            <pc:docMk/>
            <pc:sldMk cId="3124070037" sldId="289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8" creationId="{EE1B877C-C43A-2E8E-FEF1-83C6C469D16A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9" creationId="{46AC1ADA-20A6-493E-6CAD-8BFF9314C573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0" creationId="{9B453A15-82A5-A014-B799-6769AC040045}"/>
          </ac:spMkLst>
        </pc:spChg>
        <pc:spChg chg="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1" creationId="{F925F1CE-C1A0-CC3E-9DB5-5F15A7484172}"/>
          </ac:spMkLst>
        </pc:spChg>
        <pc:spChg chg="add mod">
          <ac:chgData name="신 주용" userId="ce306e5e72bceba6" providerId="LiveId" clId="{9E1118D7-3AA1-4604-8668-E580A514E17C}" dt="2022-11-11T11:18:34.563" v="1333" actId="20577"/>
          <ac:spMkLst>
            <pc:docMk/>
            <pc:sldMk cId="3124070037" sldId="289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09T16:43:25.187" v="491" actId="478"/>
          <ac:spMkLst>
            <pc:docMk/>
            <pc:sldMk cId="3124070037" sldId="289"/>
            <ac:spMk id="16" creationId="{7FDA6757-3D19-6705-FFD5-9D919D4A9D0E}"/>
          </ac:spMkLst>
        </pc:spChg>
        <pc:spChg chg="mod">
          <ac:chgData name="신 주용" userId="ce306e5e72bceba6" providerId="LiveId" clId="{9E1118D7-3AA1-4604-8668-E580A514E17C}" dt="2022-11-11T05:44:29.441" v="550" actId="20577"/>
          <ac:spMkLst>
            <pc:docMk/>
            <pc:sldMk cId="3124070037" sldId="289"/>
            <ac:spMk id="20" creationId="{F13CF527-D019-D081-79DE-B893B94677AC}"/>
          </ac:spMkLst>
        </pc:spChg>
        <pc:picChg chg="add del mod">
          <ac:chgData name="신 주용" userId="ce306e5e72bceba6" providerId="LiveId" clId="{9E1118D7-3AA1-4604-8668-E580A514E17C}" dt="2022-11-10T12:00:30.478" v="538" actId="478"/>
          <ac:picMkLst>
            <pc:docMk/>
            <pc:sldMk cId="3124070037" sldId="289"/>
            <ac:picMk id="4" creationId="{543CC508-6ADB-672E-1591-CA75287D3D0A}"/>
          </ac:picMkLst>
        </pc:picChg>
        <pc:picChg chg="add del mod">
          <ac:chgData name="신 주용" userId="ce306e5e72bceba6" providerId="LiveId" clId="{9E1118D7-3AA1-4604-8668-E580A514E17C}" dt="2022-11-11T10:39:37.497" v="566" actId="478"/>
          <ac:picMkLst>
            <pc:docMk/>
            <pc:sldMk cId="3124070037" sldId="289"/>
            <ac:picMk id="5" creationId="{E8E60989-5AE6-26C1-364C-B5A531EB4E5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6" creationId="{FE519BE7-45AB-8909-7A16-888E81B1A2AA}"/>
          </ac:picMkLst>
        </pc:picChg>
        <pc:picChg chg="add mod modCrop">
          <ac:chgData name="신 주용" userId="ce306e5e72bceba6" providerId="LiveId" clId="{9E1118D7-3AA1-4604-8668-E580A514E17C}" dt="2022-11-11T11:22:49.056" v="1401" actId="1035"/>
          <ac:picMkLst>
            <pc:docMk/>
            <pc:sldMk cId="3124070037" sldId="289"/>
            <ac:picMk id="7" creationId="{A3A96FDF-5AF8-F0AE-4443-5259DD274B2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15" creationId="{49D98E41-EE4B-031C-F8A5-9A3839113B15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310267400" sldId="289"/>
        </pc:sldMkLst>
      </pc:sldChg>
      <pc:sldChg chg="addSp delSp modSp add del mod">
        <pc:chgData name="신 주용" userId="ce306e5e72bceba6" providerId="LiveId" clId="{9E1118D7-3AA1-4604-8668-E580A514E17C}" dt="2022-11-11T11:36:58.923" v="2030"/>
        <pc:sldMkLst>
          <pc:docMk/>
          <pc:sldMk cId="376195893" sldId="290"/>
        </pc:sldMkLst>
        <pc:spChg chg="mod">
          <ac:chgData name="신 주용" userId="ce306e5e72bceba6" providerId="LiveId" clId="{9E1118D7-3AA1-4604-8668-E580A514E17C}" dt="2022-11-11T11:14:05.527" v="966" actId="20577"/>
          <ac:spMkLst>
            <pc:docMk/>
            <pc:sldMk cId="376195893" sldId="290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8" creationId="{EE1B877C-C43A-2E8E-FEF1-83C6C469D16A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9" creationId="{46AC1ADA-20A6-493E-6CAD-8BFF9314C573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0" creationId="{9B453A15-82A5-A014-B799-6769AC04004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1" creationId="{F925F1CE-C1A0-CC3E-9DB5-5F15A7484172}"/>
          </ac:spMkLst>
        </pc:spChg>
        <pc:spChg chg="mod">
          <ac:chgData name="신 주용" userId="ce306e5e72bceba6" providerId="LiveId" clId="{9E1118D7-3AA1-4604-8668-E580A514E17C}" dt="2022-11-11T11:36:21.763" v="2002" actId="1076"/>
          <ac:spMkLst>
            <pc:docMk/>
            <pc:sldMk cId="376195893" sldId="290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5" creationId="{EE32EA53-25BC-94E0-F717-A013150D888E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8" creationId="{E9A60BCB-96D3-3379-3F6E-1F70FC35F913}"/>
          </ac:spMkLst>
        </pc:spChg>
        <pc:spChg chg="add mod">
          <ac:chgData name="신 주용" userId="ce306e5e72bceba6" providerId="LiveId" clId="{9E1118D7-3AA1-4604-8668-E580A514E17C}" dt="2022-11-11T11:35:59.248" v="1977" actId="14100"/>
          <ac:spMkLst>
            <pc:docMk/>
            <pc:sldMk cId="376195893" sldId="290"/>
            <ac:spMk id="19" creationId="{9C677C8C-BD3C-62D5-965E-2341D2B3411B}"/>
          </ac:spMkLst>
        </pc:spChg>
        <pc:spChg chg="add del mod">
          <ac:chgData name="신 주용" userId="ce306e5e72bceba6" providerId="LiveId" clId="{9E1118D7-3AA1-4604-8668-E580A514E17C}" dt="2022-11-11T11:36:58.923" v="2030"/>
          <ac:spMkLst>
            <pc:docMk/>
            <pc:sldMk cId="376195893" sldId="290"/>
            <ac:spMk id="21" creationId="{D37ABEA7-C278-324F-5604-F60A973A020C}"/>
          </ac:spMkLst>
        </pc:spChg>
        <pc:picChg chg="add del">
          <ac:chgData name="신 주용" userId="ce306e5e72bceba6" providerId="LiveId" clId="{9E1118D7-3AA1-4604-8668-E580A514E17C}" dt="2022-11-11T11:14:53.172" v="968" actId="22"/>
          <ac:picMkLst>
            <pc:docMk/>
            <pc:sldMk cId="376195893" sldId="290"/>
            <ac:picMk id="5" creationId="{7D45F8A8-5B2B-7284-4BAD-CB83B320825F}"/>
          </ac:picMkLst>
        </pc:picChg>
        <pc:picChg chg="del">
          <ac:chgData name="신 주용" userId="ce306e5e72bceba6" providerId="LiveId" clId="{9E1118D7-3AA1-4604-8668-E580A514E17C}" dt="2022-11-11T11:14:55.062" v="969" actId="478"/>
          <ac:picMkLst>
            <pc:docMk/>
            <pc:sldMk cId="376195893" sldId="290"/>
            <ac:picMk id="7" creationId="{A3A96FDF-5AF8-F0AE-4443-5259DD274B25}"/>
          </ac:picMkLst>
        </pc:picChg>
        <pc:picChg chg="add mod">
          <ac:chgData name="신 주용" userId="ce306e5e72bceba6" providerId="LiveId" clId="{9E1118D7-3AA1-4604-8668-E580A514E17C}" dt="2022-11-11T11:18:48.263" v="1345" actId="1036"/>
          <ac:picMkLst>
            <pc:docMk/>
            <pc:sldMk cId="376195893" sldId="290"/>
            <ac:picMk id="14" creationId="{D6BD84D0-EA73-93AE-ED98-667ABA0F6A4D}"/>
          </ac:picMkLst>
        </pc:picChg>
        <pc:picChg chg="add del">
          <ac:chgData name="신 주용" userId="ce306e5e72bceba6" providerId="LiveId" clId="{9E1118D7-3AA1-4604-8668-E580A514E17C}" dt="2022-11-11T11:16:45.598" v="1088" actId="22"/>
          <ac:picMkLst>
            <pc:docMk/>
            <pc:sldMk cId="376195893" sldId="290"/>
            <ac:picMk id="17" creationId="{07A4EAA2-297B-7240-1DB4-F91EDC861DA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311425158" sldId="291"/>
        </pc:sldMkLst>
      </pc:sldChg>
      <pc:sldChg chg="addSp delSp modSp add mod">
        <pc:chgData name="신 주용" userId="ce306e5e72bceba6" providerId="LiveId" clId="{9E1118D7-3AA1-4604-8668-E580A514E17C}" dt="2022-11-11T13:18:43.369" v="2608" actId="1582"/>
        <pc:sldMkLst>
          <pc:docMk/>
          <pc:sldMk cId="2496454276" sldId="291"/>
        </pc:sldMkLst>
        <pc:spChg chg="mod">
          <ac:chgData name="신 주용" userId="ce306e5e72bceba6" providerId="LiveId" clId="{9E1118D7-3AA1-4604-8668-E580A514E17C}" dt="2022-11-11T11:41:58.962" v="2050" actId="20577"/>
          <ac:spMkLst>
            <pc:docMk/>
            <pc:sldMk cId="2496454276" sldId="291"/>
            <ac:spMk id="3" creationId="{2B361752-C0D3-C6CD-D10F-0DD29EC28A15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6" creationId="{2B21F3DB-8875-E27B-808D-EB2AAADDA398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7" creationId="{CE692882-293B-E386-C9AA-CBF716BC6F0F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8" creationId="{D80F6865-2003-1A4E-4B3F-42805EEEFEA4}"/>
          </ac:spMkLst>
        </pc:spChg>
        <pc:spChg chg="add del mod">
          <ac:chgData name="신 주용" userId="ce306e5e72bceba6" providerId="LiveId" clId="{9E1118D7-3AA1-4604-8668-E580A514E17C}" dt="2022-11-11T11:23:54.861" v="1418"/>
          <ac:spMkLst>
            <pc:docMk/>
            <pc:sldMk cId="2496454276" sldId="291"/>
            <ac:spMk id="9" creationId="{AD477C2F-E921-00FD-85A7-5137A92076E3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0" creationId="{72E7CB34-8A52-8BB2-47D8-C227211A0B69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1" creationId="{82DE5E9D-C901-64BC-A1F6-4CB54510A05B}"/>
          </ac:spMkLst>
        </pc:spChg>
        <pc:spChg chg="mod">
          <ac:chgData name="신 주용" userId="ce306e5e72bceba6" providerId="LiveId" clId="{9E1118D7-3AA1-4604-8668-E580A514E17C}" dt="2022-11-11T11:42:50.183" v="2152" actId="1076"/>
          <ac:spMkLst>
            <pc:docMk/>
            <pc:sldMk cId="2496454276" sldId="291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1:20:48.562" v="1361" actId="478"/>
          <ac:spMkLst>
            <pc:docMk/>
            <pc:sldMk cId="2496454276" sldId="291"/>
            <ac:spMk id="15" creationId="{EE32EA53-25BC-94E0-F717-A013150D888E}"/>
          </ac:spMkLst>
        </pc:spChg>
        <pc:spChg chg="del">
          <ac:chgData name="신 주용" userId="ce306e5e72bceba6" providerId="LiveId" clId="{9E1118D7-3AA1-4604-8668-E580A514E17C}" dt="2022-11-11T11:20:50.019" v="1362" actId="478"/>
          <ac:spMkLst>
            <pc:docMk/>
            <pc:sldMk cId="2496454276" sldId="291"/>
            <ac:spMk id="18" creationId="{E9A60BCB-96D3-3379-3F6E-1F70FC35F913}"/>
          </ac:spMkLst>
        </pc:spChg>
        <pc:grpChg chg="add del mod">
          <ac:chgData name="신 주용" userId="ce306e5e72bceba6" providerId="LiveId" clId="{9E1118D7-3AA1-4604-8668-E580A514E17C}" dt="2022-11-11T13:18:35.792" v="2607" actId="165"/>
          <ac:grpSpMkLst>
            <pc:docMk/>
            <pc:sldMk cId="2496454276" sldId="291"/>
            <ac:grpSpMk id="16" creationId="{B59DA274-9915-2CE7-FDF8-83CC95D18266}"/>
          </ac:grpSpMkLst>
        </pc:grpChg>
        <pc:picChg chg="add mod topLvl">
          <ac:chgData name="신 주용" userId="ce306e5e72bceba6" providerId="LiveId" clId="{9E1118D7-3AA1-4604-8668-E580A514E17C}" dt="2022-11-11T13:18:35.792" v="2607" actId="165"/>
          <ac:picMkLst>
            <pc:docMk/>
            <pc:sldMk cId="2496454276" sldId="291"/>
            <ac:picMk id="5" creationId="{9665335D-30F5-445A-B57D-C9CECF6A2950}"/>
          </ac:picMkLst>
        </pc:picChg>
        <pc:picChg chg="del">
          <ac:chgData name="신 주용" userId="ce306e5e72bceba6" providerId="LiveId" clId="{9E1118D7-3AA1-4604-8668-E580A514E17C}" dt="2022-11-11T11:20:40.673" v="1360" actId="478"/>
          <ac:picMkLst>
            <pc:docMk/>
            <pc:sldMk cId="2496454276" sldId="291"/>
            <ac:picMk id="14" creationId="{D6BD84D0-EA73-93AE-ED98-667ABA0F6A4D}"/>
          </ac:picMkLst>
        </pc:picChg>
      </pc:sldChg>
      <pc:sldChg chg="addSp delSp modSp add mod">
        <pc:chgData name="신 주용" userId="ce306e5e72bceba6" providerId="LiveId" clId="{9E1118D7-3AA1-4604-8668-E580A514E17C}" dt="2022-11-12T07:24:10.248" v="7842" actId="20577"/>
        <pc:sldMkLst>
          <pc:docMk/>
          <pc:sldMk cId="3013686592" sldId="292"/>
        </pc:sldMkLst>
        <pc:spChg chg="mod">
          <ac:chgData name="신 주용" userId="ce306e5e72bceba6" providerId="LiveId" clId="{9E1118D7-3AA1-4604-8668-E580A514E17C}" dt="2022-11-11T13:15:01.474" v="2377" actId="1076"/>
          <ac:spMkLst>
            <pc:docMk/>
            <pc:sldMk cId="3013686592" sldId="292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1:28:58.542" v="1970" actId="20577"/>
          <ac:spMkLst>
            <pc:docMk/>
            <pc:sldMk cId="3013686592" sldId="292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6" creationId="{2B21F3DB-8875-E27B-808D-EB2AAADDA398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7" creationId="{CE692882-293B-E386-C9AA-CBF716BC6F0F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8" creationId="{D80F6865-2003-1A4E-4B3F-42805EEEFEA4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10" creationId="{72E7CB34-8A52-8BB2-47D8-C227211A0B69}"/>
          </ac:spMkLst>
        </pc:spChg>
        <pc:spChg chg="mod">
          <ac:chgData name="신 주용" userId="ce306e5e72bceba6" providerId="LiveId" clId="{9E1118D7-3AA1-4604-8668-E580A514E17C}" dt="2022-11-12T07:24:10.248" v="7842" actId="20577"/>
          <ac:spMkLst>
            <pc:docMk/>
            <pc:sldMk cId="3013686592" sldId="292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3:21:02.618" v="2645" actId="20577"/>
          <ac:spMkLst>
            <pc:docMk/>
            <pc:sldMk cId="3013686592" sldId="292"/>
            <ac:spMk id="17" creationId="{AB3D1CA6-4BB1-B54D-DEEC-79FC54A1A227}"/>
          </ac:spMkLst>
        </pc:spChg>
        <pc:picChg chg="add mod">
          <ac:chgData name="신 주용" userId="ce306e5e72bceba6" providerId="LiveId" clId="{9E1118D7-3AA1-4604-8668-E580A514E17C}" dt="2022-11-12T07:24:01.658" v="7829" actId="14100"/>
          <ac:picMkLst>
            <pc:docMk/>
            <pc:sldMk cId="3013686592" sldId="292"/>
            <ac:picMk id="5" creationId="{4808C182-B219-5647-F859-8D6972B9C7A1}"/>
          </ac:picMkLst>
        </pc:picChg>
        <pc:picChg chg="del">
          <ac:chgData name="신 주용" userId="ce306e5e72bceba6" providerId="LiveId" clId="{9E1118D7-3AA1-4604-8668-E580A514E17C}" dt="2022-11-11T11:29:00.961" v="1971" actId="478"/>
          <ac:picMkLst>
            <pc:docMk/>
            <pc:sldMk cId="3013686592" sldId="292"/>
            <ac:picMk id="5" creationId="{9665335D-30F5-445A-B57D-C9CECF6A2950}"/>
          </ac:picMkLst>
        </pc:picChg>
        <pc:picChg chg="add del mod">
          <ac:chgData name="신 주용" userId="ce306e5e72bceba6" providerId="LiveId" clId="{9E1118D7-3AA1-4604-8668-E580A514E17C}" dt="2022-11-11T13:14:17.668" v="2155" actId="478"/>
          <ac:picMkLst>
            <pc:docMk/>
            <pc:sldMk cId="3013686592" sldId="292"/>
            <ac:picMk id="9" creationId="{248055A3-4EE5-DFF7-35E9-8D5BD86433E3}"/>
          </ac:picMkLst>
        </pc:picChg>
        <pc:picChg chg="add mod">
          <ac:chgData name="신 주용" userId="ce306e5e72bceba6" providerId="LiveId" clId="{9E1118D7-3AA1-4604-8668-E580A514E17C}" dt="2022-11-11T13:16:12.706" v="2378" actId="1076"/>
          <ac:picMkLst>
            <pc:docMk/>
            <pc:sldMk cId="3013686592" sldId="292"/>
            <ac:picMk id="14" creationId="{5187FFC9-F95E-5032-83E3-2F2FCFA0502D}"/>
          </ac:picMkLst>
        </pc:picChg>
        <pc:picChg chg="add del mod">
          <ac:chgData name="신 주용" userId="ce306e5e72bceba6" providerId="LiveId" clId="{9E1118D7-3AA1-4604-8668-E580A514E17C}" dt="2022-11-11T13:16:56.031" v="2426" actId="478"/>
          <ac:picMkLst>
            <pc:docMk/>
            <pc:sldMk cId="3013686592" sldId="292"/>
            <ac:picMk id="16" creationId="{D2A7DAA2-56BD-8A65-B716-A1C0E57D1BD0}"/>
          </ac:picMkLst>
        </pc:picChg>
        <pc:picChg chg="add mod">
          <ac:chgData name="신 주용" userId="ce306e5e72bceba6" providerId="LiveId" clId="{9E1118D7-3AA1-4604-8668-E580A514E17C}" dt="2022-11-11T13:17:43.975" v="2588" actId="1076"/>
          <ac:picMkLst>
            <pc:docMk/>
            <pc:sldMk cId="3013686592" sldId="292"/>
            <ac:picMk id="19" creationId="{63C61D06-FA18-B7D4-4D42-3AF3571E9115}"/>
          </ac:picMkLst>
        </pc:picChg>
        <pc:picChg chg="add del mod">
          <ac:chgData name="신 주용" userId="ce306e5e72bceba6" providerId="LiveId" clId="{9E1118D7-3AA1-4604-8668-E580A514E17C}" dt="2022-11-12T07:23:58.757" v="7827" actId="478"/>
          <ac:picMkLst>
            <pc:docMk/>
            <pc:sldMk cId="3013686592" sldId="292"/>
            <ac:picMk id="22" creationId="{64E64552-F531-D944-CFFA-D5D861CBA14C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9293975" sldId="292"/>
        </pc:sldMkLst>
      </pc:sldChg>
      <pc:sldChg chg="addSp delSp modSp add mod">
        <pc:chgData name="신 주용" userId="ce306e5e72bceba6" providerId="LiveId" clId="{9E1118D7-3AA1-4604-8668-E580A514E17C}" dt="2022-11-12T07:26:21.459" v="7880" actId="1038"/>
        <pc:sldMkLst>
          <pc:docMk/>
          <pc:sldMk cId="572699302" sldId="293"/>
        </pc:sldMkLst>
        <pc:spChg chg="mod">
          <ac:chgData name="신 주용" userId="ce306e5e72bceba6" providerId="LiveId" clId="{9E1118D7-3AA1-4604-8668-E580A514E17C}" dt="2022-11-11T14:09:27.256" v="2943" actId="1076"/>
          <ac:spMkLst>
            <pc:docMk/>
            <pc:sldMk cId="572699302" sldId="293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3:18:13.100" v="2600" actId="20577"/>
          <ac:spMkLst>
            <pc:docMk/>
            <pc:sldMk cId="572699302" sldId="293"/>
            <ac:spMk id="3" creationId="{2B361752-C0D3-C6CD-D10F-0DD29EC28A15}"/>
          </ac:spMkLst>
        </pc:spChg>
        <pc:spChg chg="del mod">
          <ac:chgData name="신 주용" userId="ce306e5e72bceba6" providerId="LiveId" clId="{9E1118D7-3AA1-4604-8668-E580A514E17C}" dt="2022-11-11T14:10:40.432" v="2975" actId="21"/>
          <ac:spMkLst>
            <pc:docMk/>
            <pc:sldMk cId="572699302" sldId="293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3:23:45.122" v="2646" actId="478"/>
          <ac:spMkLst>
            <pc:docMk/>
            <pc:sldMk cId="572699302" sldId="293"/>
            <ac:spMk id="17" creationId="{AB3D1CA6-4BB1-B54D-DEEC-79FC54A1A227}"/>
          </ac:spMkLst>
        </pc:spChg>
        <pc:graphicFrameChg chg="add del mod modGraphic">
          <ac:chgData name="신 주용" userId="ce306e5e72bceba6" providerId="LiveId" clId="{9E1118D7-3AA1-4604-8668-E580A514E17C}" dt="2022-11-11T14:04:32.893" v="2827" actId="3680"/>
          <ac:graphicFrameMkLst>
            <pc:docMk/>
            <pc:sldMk cId="572699302" sldId="293"/>
            <ac:graphicFrameMk id="24" creationId="{873717AB-2639-C74E-6DC5-3C69B6E4AB99}"/>
          </ac:graphicFrameMkLst>
        </pc:graphicFrameChg>
        <pc:graphicFrameChg chg="add mod modGraphic">
          <ac:chgData name="신 주용" userId="ce306e5e72bceba6" providerId="LiveId" clId="{9E1118D7-3AA1-4604-8668-E580A514E17C}" dt="2022-11-12T07:26:17.850" v="7877" actId="1036"/>
          <ac:graphicFrameMkLst>
            <pc:docMk/>
            <pc:sldMk cId="572699302" sldId="293"/>
            <ac:graphicFrameMk id="50" creationId="{A27D1E98-1440-2439-BED7-CE784E6FBEB8}"/>
          </ac:graphicFrameMkLst>
        </pc:graphicFrameChg>
        <pc:picChg chg="add mod modCrop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4" creationId="{A13B6FBB-D734-D4E8-1428-0804ED01E3A9}"/>
          </ac:picMkLst>
        </pc:picChg>
        <pc:picChg chg="add del mod">
          <ac:chgData name="신 주용" userId="ce306e5e72bceba6" providerId="LiveId" clId="{9E1118D7-3AA1-4604-8668-E580A514E17C}" dt="2022-11-11T13:24:56.410" v="2667" actId="478"/>
          <ac:picMkLst>
            <pc:docMk/>
            <pc:sldMk cId="572699302" sldId="293"/>
            <ac:picMk id="5" creationId="{8841B62A-1650-B9AF-E7D7-DC8393A2B8F2}"/>
          </ac:picMkLst>
        </pc:picChg>
        <pc:picChg chg="add mod modCrop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" creationId="{A64FFC7F-1599-1317-FAA8-B31CD6F6ED79}"/>
          </ac:picMkLst>
        </pc:picChg>
        <pc:picChg chg="add del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7" creationId="{50AF71F2-BC6F-63D9-060A-0DF8A3C175E6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9" creationId="{42D4ACA5-C91F-9920-20ED-6763D74224C5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10" creationId="{7C2D19E9-9D11-3A8E-81CC-E1B2DCDACCAC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1" creationId="{9EC38C06-79FE-5D93-6A8B-0FF8A7B3748E}"/>
          </ac:picMkLst>
        </pc:picChg>
        <pc:picChg chg="del">
          <ac:chgData name="신 주용" userId="ce306e5e72bceba6" providerId="LiveId" clId="{9E1118D7-3AA1-4604-8668-E580A514E17C}" dt="2022-11-11T13:18:18.792" v="2602" actId="478"/>
          <ac:picMkLst>
            <pc:docMk/>
            <pc:sldMk cId="572699302" sldId="293"/>
            <ac:picMk id="14" creationId="{5187FFC9-F95E-5032-83E3-2F2FCFA0502D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6" creationId="{35777F42-93D5-8B03-E059-2FBBE3E3E1E1}"/>
          </ac:picMkLst>
        </pc:picChg>
        <pc:picChg chg="del mod">
          <ac:chgData name="신 주용" userId="ce306e5e72bceba6" providerId="LiveId" clId="{9E1118D7-3AA1-4604-8668-E580A514E17C}" dt="2022-11-11T13:18:19.105" v="2604" actId="478"/>
          <ac:picMkLst>
            <pc:docMk/>
            <pc:sldMk cId="572699302" sldId="293"/>
            <ac:picMk id="19" creationId="{63C61D06-FA18-B7D4-4D42-3AF3571E9115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1T14:04:29.687" v="2824"/>
          <ac:picMkLst>
            <pc:docMk/>
            <pc:sldMk cId="572699302" sldId="293"/>
            <ac:picMk id="25" creationId="{573F1404-D794-510E-AA33-125989C5E890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1" creationId="{982D5065-E114-10AA-5725-4C015CD44DBE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5" creationId="{6CA9DCDB-4E1E-A376-D1C2-623F7C8E7E16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37" creationId="{3DD8A99A-D385-F7FC-1952-DC1AD8007D44}"/>
          </ac:picMkLst>
        </pc:picChg>
        <pc:picChg chg="add del mod">
          <ac:chgData name="신 주용" userId="ce306e5e72bceba6" providerId="LiveId" clId="{9E1118D7-3AA1-4604-8668-E580A514E17C}" dt="2022-11-11T14:17:28.922" v="3217" actId="478"/>
          <ac:picMkLst>
            <pc:docMk/>
            <pc:sldMk cId="572699302" sldId="293"/>
            <ac:picMk id="39" creationId="{96A14F3C-F31E-0055-6C8F-0E8F6B8D7C3D}"/>
          </ac:picMkLst>
        </pc:picChg>
        <pc:picChg chg="add del mod">
          <ac:chgData name="신 주용" userId="ce306e5e72bceba6" providerId="LiveId" clId="{9E1118D7-3AA1-4604-8668-E580A514E17C}" dt="2022-11-11T14:17:31.626" v="3219" actId="478"/>
          <ac:picMkLst>
            <pc:docMk/>
            <pc:sldMk cId="572699302" sldId="293"/>
            <ac:picMk id="41" creationId="{152DB0AC-374E-6140-18ED-CAEFEBF16644}"/>
          </ac:picMkLst>
        </pc:picChg>
        <pc:picChg chg="add del mod">
          <ac:chgData name="신 주용" userId="ce306e5e72bceba6" providerId="LiveId" clId="{9E1118D7-3AA1-4604-8668-E580A514E17C}" dt="2022-11-11T14:17:50.038" v="3222" actId="478"/>
          <ac:picMkLst>
            <pc:docMk/>
            <pc:sldMk cId="572699302" sldId="293"/>
            <ac:picMk id="43" creationId="{E40799C6-0CC4-96E7-1708-491B9598B3A5}"/>
          </ac:picMkLst>
        </pc:picChg>
        <pc:picChg chg="add del mod">
          <ac:chgData name="신 주용" userId="ce306e5e72bceba6" providerId="LiveId" clId="{9E1118D7-3AA1-4604-8668-E580A514E17C}" dt="2022-11-11T14:18:04.301" v="3225" actId="478"/>
          <ac:picMkLst>
            <pc:docMk/>
            <pc:sldMk cId="572699302" sldId="293"/>
            <ac:picMk id="45" creationId="{CBE6E847-2873-C84D-8D27-619BE536EC54}"/>
          </ac:picMkLst>
        </pc:picChg>
        <pc:picChg chg="add del mod">
          <ac:chgData name="신 주용" userId="ce306e5e72bceba6" providerId="LiveId" clId="{9E1118D7-3AA1-4604-8668-E580A514E17C}" dt="2022-11-11T14:18:17.211" v="3228" actId="478"/>
          <ac:picMkLst>
            <pc:docMk/>
            <pc:sldMk cId="572699302" sldId="293"/>
            <ac:picMk id="47" creationId="{BB1D2D10-B7F6-F6C0-7EBA-8239FA7AF211}"/>
          </ac:picMkLst>
        </pc:picChg>
        <pc:picChg chg="add del mod">
          <ac:chgData name="신 주용" userId="ce306e5e72bceba6" providerId="LiveId" clId="{9E1118D7-3AA1-4604-8668-E580A514E17C}" dt="2022-11-11T14:18:29.145" v="3231" actId="478"/>
          <ac:picMkLst>
            <pc:docMk/>
            <pc:sldMk cId="572699302" sldId="293"/>
            <ac:picMk id="49" creationId="{DCBB1470-148C-30DD-8F9C-6B93464B7799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2" creationId="{C275ED7B-5FC1-4512-040E-BF44A086CD23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4" creationId="{5739A0BF-5532-D0FF-E030-6AC7AB041301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6" creationId="{380C5020-DD02-5151-37A9-B99946EFE03F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8" creationId="{A5F7083A-EA67-F8EC-A5BD-2DE3DBDC2DF4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0" creationId="{0B62CFA5-A395-1662-7061-83165086D72D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62" creationId="{644AB495-92A7-D68D-CE35-76DB5CE72917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71775964" sldId="293"/>
        </pc:sldMkLst>
      </pc:sldChg>
      <pc:sldChg chg="addSp delSp modSp add mod">
        <pc:chgData name="신 주용" userId="ce306e5e72bceba6" providerId="LiveId" clId="{9E1118D7-3AA1-4604-8668-E580A514E17C}" dt="2022-11-12T07:31:52.968" v="7908" actId="1076"/>
        <pc:sldMkLst>
          <pc:docMk/>
          <pc:sldMk cId="860071041" sldId="294"/>
        </pc:sldMkLst>
        <pc:spChg chg="mod">
          <ac:chgData name="신 주용" userId="ce306e5e72bceba6" providerId="LiveId" clId="{9E1118D7-3AA1-4604-8668-E580A514E17C}" dt="2022-11-12T07:31:52.968" v="7908" actId="1076"/>
          <ac:spMkLst>
            <pc:docMk/>
            <pc:sldMk cId="860071041" sldId="294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4:15:57.466" v="3133" actId="20577"/>
          <ac:spMkLst>
            <pc:docMk/>
            <pc:sldMk cId="860071041" sldId="294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26:49.891" v="7888" actId="1076"/>
          <ac:graphicFrameMkLst>
            <pc:docMk/>
            <pc:sldMk cId="860071041" sldId="294"/>
            <ac:graphicFrameMk id="50" creationId="{A27D1E98-1440-2439-BED7-CE784E6FBEB8}"/>
          </ac:graphicFrameMkLst>
        </pc:graphicFrame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4" creationId="{013A3AB9-2C2E-F559-26F7-9825F45004F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4" creationId="{C2F4C980-07A5-DCB9-D55C-BDE467282D63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5" creationId="{44D0AABE-C6DB-9A74-139F-E9309CCF38D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5" creationId="{9546D6E4-D02D-66F7-967A-11C877525963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6" creationId="{095125B3-015A-8282-A972-0A3F5738E537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6" creationId="{DB63D029-9C75-5383-A0DE-881D28C8E883}"/>
          </ac:picMkLst>
        </pc:picChg>
        <pc:picChg chg="del">
          <ac:chgData name="신 주용" userId="ce306e5e72bceba6" providerId="LiveId" clId="{9E1118D7-3AA1-4604-8668-E580A514E17C}" dt="2022-11-11T14:16:16.697" v="3135" actId="478"/>
          <ac:picMkLst>
            <pc:docMk/>
            <pc:sldMk cId="860071041" sldId="294"/>
            <ac:picMk id="7" creationId="{50AF71F2-BC6F-63D9-060A-0DF8A3C175E6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7" creationId="{F552B5A0-0B77-7727-3406-03B80FD48ADE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8" creationId="{85E77623-A79C-862E-1B37-3A3F56E3E509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8" creationId="{CCBF909D-00B4-51DA-D024-25172F78F87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9" creationId="{42B8ED26-6AAC-2C15-E45F-E66AAA166C93}"/>
          </ac:picMkLst>
        </pc:picChg>
        <pc:picChg chg="del">
          <ac:chgData name="신 주용" userId="ce306e5e72bceba6" providerId="LiveId" clId="{9E1118D7-3AA1-4604-8668-E580A514E17C}" dt="2022-11-11T14:16:16.970" v="3136" actId="478"/>
          <ac:picMkLst>
            <pc:docMk/>
            <pc:sldMk cId="860071041" sldId="294"/>
            <ac:picMk id="9" creationId="{42D4ACA5-C91F-9920-20ED-6763D74224C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0" creationId="{5BBE45B1-D351-9242-EAF5-C9CFD645B32B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0" creationId="{B80F2C10-2F43-BBEB-2DAC-E8664DA1974A}"/>
          </ac:picMkLst>
        </pc:picChg>
        <pc:picChg chg="del">
          <ac:chgData name="신 주용" userId="ce306e5e72bceba6" providerId="LiveId" clId="{9E1118D7-3AA1-4604-8668-E580A514E17C}" dt="2022-11-11T14:16:17.272" v="3137" actId="478"/>
          <ac:picMkLst>
            <pc:docMk/>
            <pc:sldMk cId="860071041" sldId="294"/>
            <ac:picMk id="11" creationId="{9EC38C06-79FE-5D93-6A8B-0FF8A7B3748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1" creationId="{C2E65806-CB21-4FD1-E40D-47888D5F1FED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3" creationId="{5F004E9A-C06A-78F6-FA61-7BFD4B5E7579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3" creationId="{B54104AF-C0E3-884F-289B-035DD1BD7BDB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4" creationId="{9567AC17-D30D-65A7-DCE5-6D6E081A0E4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16:17.569" v="3138" actId="478"/>
          <ac:picMkLst>
            <pc:docMk/>
            <pc:sldMk cId="860071041" sldId="294"/>
            <ac:picMk id="16" creationId="{35777F42-93D5-8B03-E059-2FBBE3E3E1E1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6" creationId="{66D1064F-6CB5-0628-CB9C-D2B12A805B9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7" creationId="{9A7D317D-3E18-66A9-FDF3-5DEFE2F5AAE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8" creationId="{E977A400-32A0-EC2B-1F39-B0D91C22DD20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9" creationId="{378BC71B-D68D-A7D3-6C21-80426F81FF7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1" creationId="{6AA33363-5C28-39C3-C864-4995A6A67A4A}"/>
          </ac:picMkLst>
        </pc:picChg>
        <pc:picChg chg="del">
          <ac:chgData name="신 주용" userId="ce306e5e72bceba6" providerId="LiveId" clId="{9E1118D7-3AA1-4604-8668-E580A514E17C}" dt="2022-11-11T14:16:17.889" v="3139" actId="478"/>
          <ac:picMkLst>
            <pc:docMk/>
            <pc:sldMk cId="860071041" sldId="294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22" creationId="{941633F1-45AC-A538-E201-DAC347CA472C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3" creationId="{1DD5CC01-DE5A-C817-5C8E-71914D1BCAD5}"/>
          </ac:picMkLst>
        </pc:picChg>
        <pc:picChg chg="del">
          <ac:chgData name="신 주용" userId="ce306e5e72bceba6" providerId="LiveId" clId="{9E1118D7-3AA1-4604-8668-E580A514E17C}" dt="2022-11-11T14:16:18.162" v="3140" actId="478"/>
          <ac:picMkLst>
            <pc:docMk/>
            <pc:sldMk cId="860071041" sldId="294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4" creationId="{5E9518C0-4882-E519-7160-2D3F1F9667C8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5" creationId="{69310FCE-62A0-A309-32BA-4FC9BB3A09C6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6" creationId="{B6C91843-AFD3-58C0-CC71-CE908A33CED4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8" creationId="{181CF8E7-6A9C-2AF3-F5A0-741C67BAE38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0" creationId="{52C1C35E-A575-5DBD-E0FD-CFD7AED87D2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1" creationId="{982D5065-E114-10AA-5725-4C015CD44DBE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2" creationId="{F8AE69C3-BB61-671B-8C20-391686ACB4B7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7:42.436" v="7905" actId="1076"/>
          <ac:picMkLst>
            <pc:docMk/>
            <pc:sldMk cId="860071041" sldId="294"/>
            <ac:picMk id="34" creationId="{1D7649CB-07BF-78A4-05F2-FD9B0D1702F9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5" creationId="{6CA9DCDB-4E1E-A376-D1C2-623F7C8E7E16}"/>
          </ac:picMkLst>
        </pc:picChg>
        <pc:picChg chg="add mod">
          <ac:chgData name="신 주용" userId="ce306e5e72bceba6" providerId="LiveId" clId="{9E1118D7-3AA1-4604-8668-E580A514E17C}" dt="2022-11-12T07:27:39.866" v="7904" actId="1076"/>
          <ac:picMkLst>
            <pc:docMk/>
            <pc:sldMk cId="860071041" sldId="294"/>
            <ac:picMk id="36" creationId="{8A3D0A55-99FA-CCA6-55E9-9116B213FA5A}"/>
          </ac:picMkLst>
        </pc:picChg>
        <pc:picChg chg="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7" creationId="{3DD8A99A-D385-F7FC-1952-DC1AD8007D44}"/>
          </ac:picMkLst>
        </pc:picChg>
        <pc:picChg chg="add mod">
          <ac:chgData name="신 주용" userId="ce306e5e72bceba6" providerId="LiveId" clId="{9E1118D7-3AA1-4604-8668-E580A514E17C}" dt="2022-11-12T07:31:52.706" v="7907" actId="1076"/>
          <ac:picMkLst>
            <pc:docMk/>
            <pc:sldMk cId="860071041" sldId="294"/>
            <ac:picMk id="39" creationId="{6811AC90-D053-FE34-3217-814C9A526FA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39" creationId="{96A14F3C-F31E-0055-6C8F-0E8F6B8D7C3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1" creationId="{152DB0AC-374E-6140-18ED-CAEFEBF1664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3" creationId="{E40799C6-0CC4-96E7-1708-491B9598B3A5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5" creationId="{CBE6E847-2873-C84D-8D27-619BE536EC5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7" creationId="{BB1D2D10-B7F6-F6C0-7EBA-8239FA7AF211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9" creationId="{DCBB1470-148C-30DD-8F9C-6B93464B7799}"/>
          </ac:picMkLst>
        </pc:picChg>
      </pc:sldChg>
      <pc:sldChg chg="new del">
        <pc:chgData name="신 주용" userId="ce306e5e72bceba6" providerId="LiveId" clId="{9E1118D7-3AA1-4604-8668-E580A514E17C}" dt="2022-11-11T14:11:58.841" v="3003" actId="680"/>
        <pc:sldMkLst>
          <pc:docMk/>
          <pc:sldMk cId="1076010386" sldId="294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707777186" sldId="294"/>
        </pc:sldMkLst>
      </pc:sldChg>
      <pc:sldChg chg="addSp delSp modSp add mod">
        <pc:chgData name="신 주용" userId="ce306e5e72bceba6" providerId="LiveId" clId="{9E1118D7-3AA1-4604-8668-E580A514E17C}" dt="2022-11-12T07:48:43.537" v="8081" actId="120"/>
        <pc:sldMkLst>
          <pc:docMk/>
          <pc:sldMk cId="3144220942" sldId="295"/>
        </pc:sldMkLst>
        <pc:spChg chg="mod">
          <ac:chgData name="신 주용" userId="ce306e5e72bceba6" providerId="LiveId" clId="{9E1118D7-3AA1-4604-8668-E580A514E17C}" dt="2022-11-11T14:27:49.485" v="3565"/>
          <ac:spMkLst>
            <pc:docMk/>
            <pc:sldMk cId="3144220942" sldId="295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48:43.537" v="8081" actId="120"/>
          <ac:graphicFrameMkLst>
            <pc:docMk/>
            <pc:sldMk cId="3144220942" sldId="295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2T07:39:20.963" v="7926" actId="1076"/>
          <ac:picMkLst>
            <pc:docMk/>
            <pc:sldMk cId="3144220942" sldId="295"/>
            <ac:picMk id="4" creationId="{6B9253A6-735B-73A1-40F9-90A51E9CA1A5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4" creationId="{9567AC17-D30D-65A7-DCE5-6D6E081A0E4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5" creationId="{9DB12C56-FD3C-EC11-81A6-915F7B65CFF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7" creationId="{9A7D317D-3E18-66A9-FDF3-5DEFE2F5AAE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8" creationId="{E977A400-32A0-EC2B-1F39-B0D91C22DD20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9" creationId="{378BC71B-D68D-A7D3-6C21-80426F81FF75}"/>
          </ac:picMkLst>
        </pc:picChg>
        <pc:picChg chg="del mod">
          <ac:chgData name="신 주용" userId="ce306e5e72bceba6" providerId="LiveId" clId="{9E1118D7-3AA1-4604-8668-E580A514E17C}" dt="2022-11-12T07:32:01.880" v="7909" actId="478"/>
          <ac:picMkLst>
            <pc:docMk/>
            <pc:sldMk cId="3144220942" sldId="295"/>
            <ac:picMk id="22" creationId="{941633F1-45AC-A538-E201-DAC347CA472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4" creationId="{5E9518C0-4882-E519-7160-2D3F1F9667C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5" creationId="{69310FCE-62A0-A309-32BA-4FC9BB3A09C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6" creationId="{B6C91843-AFD3-58C0-CC71-CE908A33CED4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7" creationId="{63220EE1-068A-B283-D6EC-6C773D7BD16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8" creationId="{181CF8E7-6A9C-2AF3-F5A0-741C67BAE38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9" creationId="{E77909ED-FF76-BBFB-EB48-8E2CE8CC5B8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0" creationId="{52C1C35E-A575-5DBD-E0FD-CFD7AED87D2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1" creationId="{982D5065-E114-10AA-5725-4C015CD44DBE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2" creationId="{F8AE69C3-BB61-671B-8C20-391686ACB4B7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3" creationId="{FD02B5BB-1281-828E-8E78-A58E5CACFE7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5" creationId="{6CA9DCDB-4E1E-A376-D1C2-623F7C8E7E1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7" creationId="{3DD8A99A-D385-F7FC-1952-DC1AD8007D4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4000069558" sldId="295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506116" sldId="296"/>
        </pc:sldMkLst>
      </pc:sldChg>
      <pc:sldChg chg="addSp delSp modSp add mod">
        <pc:chgData name="신 주용" userId="ce306e5e72bceba6" providerId="LiveId" clId="{9E1118D7-3AA1-4604-8668-E580A514E17C}" dt="2022-11-11T14:51:35.146" v="4772" actId="1036"/>
        <pc:sldMkLst>
          <pc:docMk/>
          <pc:sldMk cId="3638383991" sldId="296"/>
        </pc:sldMkLst>
        <pc:spChg chg="mod">
          <ac:chgData name="신 주용" userId="ce306e5e72bceba6" providerId="LiveId" clId="{9E1118D7-3AA1-4604-8668-E580A514E17C}" dt="2022-11-11T14:45:58.520" v="4056" actId="20577"/>
          <ac:spMkLst>
            <pc:docMk/>
            <pc:sldMk cId="3638383991" sldId="296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4:51:35.146" v="4772" actId="1036"/>
          <ac:spMkLst>
            <pc:docMk/>
            <pc:sldMk cId="3638383991" sldId="296"/>
            <ac:spMk id="6" creationId="{D941A72E-0F2B-D4B5-67FD-BD52CA0EE1E2}"/>
          </ac:spMkLst>
        </pc:spChg>
        <pc:graphicFrameChg chg="del">
          <ac:chgData name="신 주용" userId="ce306e5e72bceba6" providerId="LiveId" clId="{9E1118D7-3AA1-4604-8668-E580A514E17C}" dt="2022-11-11T14:46:06.371" v="4057" actId="478"/>
          <ac:graphicFrameMkLst>
            <pc:docMk/>
            <pc:sldMk cId="3638383991" sldId="296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1T14:51:34.339" v="4771" actId="1036"/>
          <ac:picMkLst>
            <pc:docMk/>
            <pc:sldMk cId="3638383991" sldId="296"/>
            <ac:picMk id="5" creationId="{C9D44D78-325C-B7D4-BC01-047BEF646563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4" creationId="{9567AC17-D30D-65A7-DCE5-6D6E081A0E4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7" creationId="{9A7D317D-3E18-66A9-FDF3-5DEFE2F5AAE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8" creationId="{E977A400-32A0-EC2B-1F39-B0D91C22DD20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9" creationId="{378BC71B-D68D-A7D3-6C21-80426F81FF75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22" creationId="{941633F1-45AC-A538-E201-DAC347CA472C}"/>
          </ac:picMkLst>
        </pc:picChg>
      </pc:sldChg>
      <pc:sldChg chg="addSp delSp modSp add mod">
        <pc:chgData name="신 주용" userId="ce306e5e72bceba6" providerId="LiveId" clId="{9E1118D7-3AA1-4604-8668-E580A514E17C}" dt="2022-11-11T15:28:06.554" v="5156" actId="1035"/>
        <pc:sldMkLst>
          <pc:docMk/>
          <pc:sldMk cId="2364597227" sldId="297"/>
        </pc:sldMkLst>
        <pc:spChg chg="mod">
          <ac:chgData name="신 주용" userId="ce306e5e72bceba6" providerId="LiveId" clId="{9E1118D7-3AA1-4604-8668-E580A514E17C}" dt="2022-11-11T15:27:55.770" v="5148" actId="403"/>
          <ac:spMkLst>
            <pc:docMk/>
            <pc:sldMk cId="2364597227" sldId="297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28:06.554" v="5156" actId="1035"/>
          <ac:spMkLst>
            <pc:docMk/>
            <pc:sldMk cId="2364597227" sldId="297"/>
            <ac:spMk id="6" creationId="{D941A72E-0F2B-D4B5-67FD-BD52CA0EE1E2}"/>
          </ac:spMkLst>
        </pc:spChg>
        <pc:picChg chg="del">
          <ac:chgData name="신 주용" userId="ce306e5e72bceba6" providerId="LiveId" clId="{9E1118D7-3AA1-4604-8668-E580A514E17C}" dt="2022-11-11T15:10:31.987" v="4774" actId="478"/>
          <ac:picMkLst>
            <pc:docMk/>
            <pc:sldMk cId="2364597227" sldId="297"/>
            <ac:picMk id="5" creationId="{C9D44D78-325C-B7D4-BC01-047BEF646563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7" creationId="{DA1AD34E-4B53-440E-03B5-B1949C30C954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1" creationId="{C736A54A-B19E-D338-896D-132A62059591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4" creationId="{7368A61B-CA97-C383-24ED-5C77525025BC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6" creationId="{FCF16BF5-A15D-B7EC-4419-2FE0F2649B78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8" creationId="{E6663EA9-0FAB-6A9C-0A47-7F3C5ED1E7E3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969597897" sldId="297"/>
        </pc:sldMkLst>
      </pc:sldChg>
      <pc:sldChg chg="addSp delSp modSp add mod">
        <pc:chgData name="신 주용" userId="ce306e5e72bceba6" providerId="LiveId" clId="{9E1118D7-3AA1-4604-8668-E580A514E17C}" dt="2022-11-11T15:44:28.771" v="6102" actId="20577"/>
        <pc:sldMkLst>
          <pc:docMk/>
          <pc:sldMk cId="2206316162" sldId="298"/>
        </pc:sldMkLst>
        <pc:spChg chg="mod">
          <ac:chgData name="신 주용" userId="ce306e5e72bceba6" providerId="LiveId" clId="{9E1118D7-3AA1-4604-8668-E580A514E17C}" dt="2022-11-11T15:31:33.622" v="5174" actId="1076"/>
          <ac:spMkLst>
            <pc:docMk/>
            <pc:sldMk cId="2206316162" sldId="298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29:42.975" v="5171" actId="404"/>
          <ac:spMkLst>
            <pc:docMk/>
            <pc:sldMk cId="2206316162" sldId="298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37:15.553" v="5363" actId="1076"/>
          <ac:spMkLst>
            <pc:docMk/>
            <pc:sldMk cId="2206316162" sldId="298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44:28.771" v="6102" actId="20577"/>
          <ac:spMkLst>
            <pc:docMk/>
            <pc:sldMk cId="2206316162" sldId="298"/>
            <ac:spMk id="13" creationId="{B13BAAA0-4F7F-37A1-6AFD-36B43A6C321D}"/>
          </ac:spMkLst>
        </pc:spChg>
        <pc:picChg chg="add mod">
          <ac:chgData name="신 주용" userId="ce306e5e72bceba6" providerId="LiveId" clId="{9E1118D7-3AA1-4604-8668-E580A514E17C}" dt="2022-11-11T15:37:11.023" v="5361" actId="1076"/>
          <ac:picMkLst>
            <pc:docMk/>
            <pc:sldMk cId="2206316162" sldId="298"/>
            <ac:picMk id="5" creationId="{89C6ACF9-13AC-CADF-1C5B-E27986EC7313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7" creationId="{DA1AD34E-4B53-440E-03B5-B1949C30C954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37:12.585" v="5362" actId="1076"/>
          <ac:picMkLst>
            <pc:docMk/>
            <pc:sldMk cId="2206316162" sldId="298"/>
            <ac:picMk id="10" creationId="{9FC6CBA4-1532-2238-8E14-21F43E207135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1" creationId="{C736A54A-B19E-D338-896D-132A62059591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4" creationId="{7368A61B-CA97-C383-24ED-5C77525025BC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6" creationId="{FCF16BF5-A15D-B7EC-4419-2FE0F2649B78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8" creationId="{E6663EA9-0FAB-6A9C-0A47-7F3C5ED1E7E3}"/>
          </ac:picMkLst>
        </pc:picChg>
      </pc:sldChg>
      <pc:sldChg chg="addSp delSp modSp add mod">
        <pc:chgData name="신 주용" userId="ce306e5e72bceba6" providerId="LiveId" clId="{9E1118D7-3AA1-4604-8668-E580A514E17C}" dt="2022-11-11T15:51:57.488" v="6742" actId="1035"/>
        <pc:sldMkLst>
          <pc:docMk/>
          <pc:sldMk cId="104008074" sldId="299"/>
        </pc:sldMkLst>
        <pc:spChg chg="mod">
          <ac:chgData name="신 주용" userId="ce306e5e72bceba6" providerId="LiveId" clId="{9E1118D7-3AA1-4604-8668-E580A514E17C}" dt="2022-11-11T15:44:56.152" v="6108"/>
          <ac:spMkLst>
            <pc:docMk/>
            <pc:sldMk cId="104008074" sldId="299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51:57.488" v="6742" actId="1035"/>
          <ac:spMkLst>
            <pc:docMk/>
            <pc:sldMk cId="104008074" sldId="299"/>
            <ac:spMk id="11" creationId="{3B1F92F2-7651-24CE-8F80-459BACA294B1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13" creationId="{B13BAAA0-4F7F-37A1-6AFD-36B43A6C321D}"/>
          </ac:spMkLst>
        </pc:sp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5" creationId="{89C6ACF9-13AC-CADF-1C5B-E27986EC7313}"/>
          </ac:picMkLst>
        </pc:picChg>
        <pc:picChg chg="add mod ord modCrop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7" creationId="{278D3EDE-1FC8-400F-2D61-3FEDDAD3A857}"/>
          </ac:picMkLst>
        </pc:picChg>
        <pc:picChg chg="add del mod">
          <ac:chgData name="신 주용" userId="ce306e5e72bceba6" providerId="LiveId" clId="{9E1118D7-3AA1-4604-8668-E580A514E17C}" dt="2022-11-11T15:48:34.331" v="6132" actId="478"/>
          <ac:picMkLst>
            <pc:docMk/>
            <pc:sldMk cId="104008074" sldId="299"/>
            <ac:picMk id="9" creationId="{C0271A66-7771-4858-F414-CFC7106B1F46}"/>
          </ac:picMkLst>
        </pc:pic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10" creationId="{9FC6CBA4-1532-2238-8E14-21F43E207135}"/>
          </ac:picMkLst>
        </pc:picChg>
        <pc:picChg chg="add del mod">
          <ac:chgData name="신 주용" userId="ce306e5e72bceba6" providerId="LiveId" clId="{9E1118D7-3AA1-4604-8668-E580A514E17C}" dt="2022-11-11T15:49:07.294" v="6145" actId="478"/>
          <ac:picMkLst>
            <pc:docMk/>
            <pc:sldMk cId="104008074" sldId="299"/>
            <ac:picMk id="15" creationId="{80D6C2D6-0B6D-346E-6303-2C0EF5D226C0}"/>
          </ac:picMkLst>
        </pc:picChg>
        <pc:picChg chg="add mod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17" creationId="{08A0ADDB-0490-FB3C-1C92-8720EB79F2AE}"/>
          </ac:picMkLst>
        </pc:pic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19" creationId="{D67AF59D-AA91-F8E7-9BFC-0088C82D7FFC}"/>
          </ac:cxnSpMkLst>
        </pc:cxn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05:48.707" v="7521" actId="1036"/>
        <pc:sldMkLst>
          <pc:docMk/>
          <pc:sldMk cId="2489937627" sldId="300"/>
        </pc:sldMkLst>
        <pc:spChg chg="mod">
          <ac:chgData name="신 주용" userId="ce306e5e72bceba6" providerId="LiveId" clId="{9E1118D7-3AA1-4604-8668-E580A514E17C}" dt="2022-11-11T16:04:05.457" v="7268" actId="1076"/>
          <ac:spMkLst>
            <pc:docMk/>
            <pc:sldMk cId="2489937627" sldId="300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52:16.179" v="6751" actId="20577"/>
          <ac:spMkLst>
            <pc:docMk/>
            <pc:sldMk cId="2489937627" sldId="300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0" creationId="{DFF797F0-F6B6-3BCF-F76F-4754E0FB63C7}"/>
          </ac:spMkLst>
        </pc:spChg>
        <pc:spChg chg="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1" creationId="{3B1F92F2-7651-24CE-8F80-459BACA294B1}"/>
          </ac:spMkLst>
        </pc:spChg>
        <pc:picChg chg="add mod modCrop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5" creationId="{8B910C52-03E4-B6E3-BD93-92BA7B8B40DD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7" creationId="{278D3EDE-1FC8-400F-2D61-3FEDDAD3A857}"/>
          </ac:picMkLst>
        </pc:picChg>
        <pc:picChg chg="add mod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8" creationId="{655FDD1F-1822-7D86-AB37-8C4E58E54EAE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17" creationId="{08A0ADDB-0490-FB3C-1C92-8720EB79F2AE}"/>
          </ac:picMkLst>
        </pc:pic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19" creationId="{D67AF59D-AA91-F8E7-9BFC-0088C82D7FFC}"/>
          </ac:cxnSpMkLst>
        </pc:cxn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50:24.141" v="7825" actId="1076"/>
        <pc:sldMkLst>
          <pc:docMk/>
          <pc:sldMk cId="119807897" sldId="301"/>
        </pc:sldMkLst>
        <pc:spChg chg="mod">
          <ac:chgData name="신 주용" userId="ce306e5e72bceba6" providerId="LiveId" clId="{9E1118D7-3AA1-4604-8668-E580A514E17C}" dt="2022-11-11T15:59:27.512" v="7209" actId="20577"/>
          <ac:spMkLst>
            <pc:docMk/>
            <pc:sldMk cId="119807897" sldId="301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6:50:24.141" v="7825" actId="1076"/>
          <ac:spMkLst>
            <pc:docMk/>
            <pc:sldMk cId="119807897" sldId="301"/>
            <ac:spMk id="11" creationId="{3B1F92F2-7651-24CE-8F80-459BACA294B1}"/>
          </ac:spMkLst>
        </pc:spChg>
        <pc:picChg chg="del">
          <ac:chgData name="신 주용" userId="ce306e5e72bceba6" providerId="LiveId" clId="{9E1118D7-3AA1-4604-8668-E580A514E17C}" dt="2022-11-11T15:59:30.981" v="7210" actId="478"/>
          <ac:picMkLst>
            <pc:docMk/>
            <pc:sldMk cId="119807897" sldId="301"/>
            <ac:picMk id="5" creationId="{8B910C52-03E4-B6E3-BD93-92BA7B8B40DD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6" creationId="{5E7B90FE-9B76-7DD3-F79C-475BEB829ECA}"/>
          </ac:picMkLst>
        </pc:picChg>
        <pc:picChg chg="add del">
          <ac:chgData name="신 주용" userId="ce306e5e72bceba6" providerId="LiveId" clId="{9E1118D7-3AA1-4604-8668-E580A514E17C}" dt="2022-11-11T16:09:29.076" v="7566" actId="22"/>
          <ac:picMkLst>
            <pc:docMk/>
            <pc:sldMk cId="119807897" sldId="301"/>
            <ac:picMk id="8" creationId="{41038F3C-FEA9-1A4E-8320-7F7C337F8CB0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0" creationId="{82EFAB4F-B813-7148-3F0D-B861C64D8D29}"/>
          </ac:picMkLst>
        </pc:picChg>
        <pc:picChg chg="add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4" creationId="{2AF19065-46EA-E39F-ABCF-79DB9EA581AC}"/>
          </ac:picMkLst>
        </pc:picChg>
        <pc:picChg chg="add mod modCrop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6" creationId="{DD8F3681-2080-2301-6758-748ADA357F6D}"/>
          </ac:picMkLst>
        </pc:pic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3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947591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실습 과제 </a:t>
            </a:r>
            <a:r>
              <a:rPr lang="en-US" altLang="ko-KR" sz="4400" b="1" spc="-150" dirty="0">
                <a:solidFill>
                  <a:schemeClr val="bg1"/>
                </a:solidFill>
              </a:rPr>
              <a:t>6-1: ARP,</a:t>
            </a: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6-1: ARP,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278890" y="1754490"/>
            <a:ext cx="8586220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b="1" dirty="0">
                <a:solidFill>
                  <a:schemeClr val="bg1"/>
                </a:solidFill>
              </a:rPr>
              <a:t>특정 웹 사이트 방문 패킷을 캡처한 후 </a:t>
            </a:r>
            <a:r>
              <a:rPr lang="en-US" altLang="ko-KR" sz="2400" b="1" dirty="0">
                <a:solidFill>
                  <a:schemeClr val="bg1"/>
                </a:solidFill>
              </a:rPr>
              <a:t>ARP </a:t>
            </a:r>
            <a:r>
              <a:rPr lang="ko-KR" altLang="en-US" sz="2400" b="1" dirty="0">
                <a:solidFill>
                  <a:schemeClr val="bg1"/>
                </a:solidFill>
              </a:rPr>
              <a:t>메시지 및 동작 분석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b="1" dirty="0">
                <a:solidFill>
                  <a:schemeClr val="bg1"/>
                </a:solidFill>
              </a:rPr>
              <a:t>실습 순서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ARP </a:t>
            </a:r>
            <a:r>
              <a:rPr lang="ko-KR" altLang="en-US" b="1" dirty="0" err="1">
                <a:solidFill>
                  <a:schemeClr val="bg1"/>
                </a:solidFill>
              </a:rPr>
              <a:t>캐싱</a:t>
            </a:r>
            <a:r>
              <a:rPr lang="en-US" altLang="ko-KR" b="1" dirty="0">
                <a:solidFill>
                  <a:schemeClr val="bg1"/>
                </a:solidFill>
              </a:rPr>
              <a:t>(caching) </a:t>
            </a:r>
            <a:r>
              <a:rPr lang="ko-KR" altLang="en-US" b="1" dirty="0">
                <a:solidFill>
                  <a:schemeClr val="bg1"/>
                </a:solidFill>
              </a:rPr>
              <a:t>실습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브라우저의 캐시를 지움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Explore</a:t>
            </a:r>
            <a:r>
              <a:rPr lang="ko-KR" altLang="en-US" b="1" dirty="0">
                <a:solidFill>
                  <a:schemeClr val="bg1"/>
                </a:solidFill>
              </a:rPr>
              <a:t>의 경우 도구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r>
              <a:rPr lang="ko-KR" altLang="en-US" b="1" dirty="0">
                <a:solidFill>
                  <a:schemeClr val="bg1"/>
                </a:solidFill>
              </a:rPr>
              <a:t>인터넷 옵션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r>
              <a:rPr lang="ko-KR" altLang="en-US" b="1" dirty="0">
                <a:solidFill>
                  <a:schemeClr val="bg1"/>
                </a:solidFill>
              </a:rPr>
              <a:t>삭제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Wireshark </a:t>
            </a:r>
            <a:r>
              <a:rPr lang="ko-KR" altLang="en-US" b="1" dirty="0">
                <a:solidFill>
                  <a:schemeClr val="bg1"/>
                </a:solidFill>
              </a:rPr>
              <a:t>캡처 시작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특정 웹 사이트 방문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Wireshark </a:t>
            </a:r>
            <a:r>
              <a:rPr lang="ko-KR" altLang="en-US" b="1" dirty="0">
                <a:solidFill>
                  <a:schemeClr val="bg1"/>
                </a:solidFill>
              </a:rPr>
              <a:t>중지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패킷 분석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b="1" dirty="0">
                <a:solidFill>
                  <a:schemeClr val="bg1"/>
                </a:solidFill>
              </a:rPr>
              <a:t>질문에 응답하여 </a:t>
            </a:r>
            <a:r>
              <a:rPr lang="ko-KR" altLang="en-US" sz="2400" b="1" dirty="0" err="1">
                <a:solidFill>
                  <a:schemeClr val="bg1"/>
                </a:solidFill>
              </a:rPr>
              <a:t>캡처된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ARP </a:t>
            </a:r>
            <a:r>
              <a:rPr lang="ko-KR" altLang="en-US" sz="2400" b="1" dirty="0">
                <a:solidFill>
                  <a:schemeClr val="bg1"/>
                </a:solidFill>
              </a:rPr>
              <a:t>메시지 및 동작 분석 실습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1415459" y="5517232"/>
            <a:ext cx="228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캐시 삭제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C3886D-6A98-577F-B046-1CD2F365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4" y="1517984"/>
            <a:ext cx="3942782" cy="3927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F6C85-8DAC-4A70-7565-98E4E116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64" y="2196657"/>
            <a:ext cx="4244800" cy="2569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E9995-CED7-2CA7-8256-744588A80CE5}"/>
              </a:ext>
            </a:extLst>
          </p:cNvPr>
          <p:cNvSpPr txBox="1"/>
          <p:nvPr/>
        </p:nvSpPr>
        <p:spPr>
          <a:xfrm>
            <a:off x="5465448" y="4849592"/>
            <a:ext cx="228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2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395536" y="797803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Q1: </a:t>
            </a:r>
            <a:r>
              <a:rPr lang="en-US" altLang="ko-KR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arp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–a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명령으로 현재 본인의 컴퓨터에 있는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캐시의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    내용을 조사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E34A9-0857-41C6-5694-0A42D76B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7691"/>
            <a:ext cx="3803105" cy="4103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1A3C9-F8CD-1F7B-C33A-CE63C48AA223}"/>
              </a:ext>
            </a:extLst>
          </p:cNvPr>
          <p:cNvSpPr txBox="1"/>
          <p:nvPr/>
        </p:nvSpPr>
        <p:spPr>
          <a:xfrm>
            <a:off x="4198641" y="2530639"/>
            <a:ext cx="469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192.168.0.1 –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라우터의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192.168.1.25 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할당받은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 IP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캐시에는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MAC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주소의 대응관계가 저장되어 있습니다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예를 들어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192.168.1.25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인터페이스에서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192.168.1.1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가지는 라우터의 물리적 주소는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70-5d…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형식입니다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224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59224-4EDA-C0EE-E49C-7C1E5AE41A8F}"/>
              </a:ext>
            </a:extLst>
          </p:cNvPr>
          <p:cNvSpPr txBox="1"/>
          <p:nvPr/>
        </p:nvSpPr>
        <p:spPr>
          <a:xfrm>
            <a:off x="251520" y="324607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Q2: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요청 메시지를 포함하는 이더넷 프레임의 출발지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목적지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3595FC-EB83-3E60-92C6-216311FE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6" y="765194"/>
            <a:ext cx="2238687" cy="590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FBE4D7-CFCB-DD53-3FC2-755C07AB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1355826"/>
            <a:ext cx="4188780" cy="1652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30CC3-D894-0D46-6200-FE20C50FBD92}"/>
              </a:ext>
            </a:extLst>
          </p:cNvPr>
          <p:cNvSpPr txBox="1"/>
          <p:nvPr/>
        </p:nvSpPr>
        <p:spPr>
          <a:xfrm>
            <a:off x="2587757" y="767242"/>
            <a:ext cx="257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캐시 삭제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</a:p>
          <a:p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DISABLE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C35988-8755-5697-00B9-DB84DCE65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89" y="4149080"/>
            <a:ext cx="5449051" cy="1254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04B71-2E13-9F4A-4A03-F7B96F13AA32}"/>
              </a:ext>
            </a:extLst>
          </p:cNvPr>
          <p:cNvSpPr txBox="1"/>
          <p:nvPr/>
        </p:nvSpPr>
        <p:spPr>
          <a:xfrm>
            <a:off x="372142" y="5571527"/>
            <a:ext cx="8399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Broadcast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목적지는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ff:ff:ff:ff:ff:ff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출발지는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2c:f0:5d:79:09:63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주소는 제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장착된 </a:t>
            </a:r>
            <a:r>
              <a:rPr lang="ko-KR" altLang="en-US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랜카드의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주소입니다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573F2A-FD36-7FE2-7831-72B54ABA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110" y="4647546"/>
            <a:ext cx="2962362" cy="78234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A12DA-2045-5BA1-906C-811B9E92436B}"/>
              </a:ext>
            </a:extLst>
          </p:cNvPr>
          <p:cNvSpPr/>
          <p:nvPr/>
        </p:nvSpPr>
        <p:spPr>
          <a:xfrm>
            <a:off x="3347864" y="4662467"/>
            <a:ext cx="1812981" cy="250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C0410-1406-DE39-24D5-54FB8B04CC8F}"/>
              </a:ext>
            </a:extLst>
          </p:cNvPr>
          <p:cNvSpPr/>
          <p:nvPr/>
        </p:nvSpPr>
        <p:spPr>
          <a:xfrm>
            <a:off x="3648468" y="4922506"/>
            <a:ext cx="1812981" cy="250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1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1A3C9-F8CD-1F7B-C33A-CE63C48AA223}"/>
              </a:ext>
            </a:extLst>
          </p:cNvPr>
          <p:cNvSpPr txBox="1"/>
          <p:nvPr/>
        </p:nvSpPr>
        <p:spPr>
          <a:xfrm>
            <a:off x="3089176" y="1475492"/>
            <a:ext cx="46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0x0806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350C-80C5-5BEB-3334-9889664046C0}"/>
              </a:ext>
            </a:extLst>
          </p:cNvPr>
          <p:cNvSpPr txBox="1"/>
          <p:nvPr/>
        </p:nvSpPr>
        <p:spPr>
          <a:xfrm>
            <a:off x="395536" y="797803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Q3: 2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프레임 타입 필드의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A510C-E1FD-2908-8183-32B7B946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42509"/>
            <a:ext cx="1943371" cy="7906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5E89DE-FBF2-642C-C19F-E86EBEEBDB8E}"/>
              </a:ext>
            </a:extLst>
          </p:cNvPr>
          <p:cNvSpPr/>
          <p:nvPr/>
        </p:nvSpPr>
        <p:spPr>
          <a:xfrm>
            <a:off x="1835697" y="1579878"/>
            <a:ext cx="648072" cy="264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71EA7-778E-A8B2-EA2C-FBF839073644}"/>
              </a:ext>
            </a:extLst>
          </p:cNvPr>
          <p:cNvSpPr txBox="1"/>
          <p:nvPr/>
        </p:nvSpPr>
        <p:spPr>
          <a:xfrm>
            <a:off x="396933" y="234921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Q4: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 시작에서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 opcode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필드까지의 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수는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664CE4-520C-8E1E-4C87-C75C9D5B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9" y="3180215"/>
            <a:ext cx="3096057" cy="1343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B5EEE-D2E7-19A6-D8D2-87D9DD5B8A6F}"/>
              </a:ext>
            </a:extLst>
          </p:cNvPr>
          <p:cNvSpPr txBox="1"/>
          <p:nvPr/>
        </p:nvSpPr>
        <p:spPr>
          <a:xfrm>
            <a:off x="4053228" y="3502749"/>
            <a:ext cx="469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20~21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opcode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이므로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opcode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까지는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9F08E9-6D15-7B4B-F482-7C5003FE1D24}"/>
              </a:ext>
            </a:extLst>
          </p:cNvPr>
          <p:cNvSpPr/>
          <p:nvPr/>
        </p:nvSpPr>
        <p:spPr>
          <a:xfrm>
            <a:off x="1763688" y="4279020"/>
            <a:ext cx="360040" cy="22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DE3B8-E043-61EF-FD45-62CE82B5C31B}"/>
              </a:ext>
            </a:extLst>
          </p:cNvPr>
          <p:cNvSpPr txBox="1"/>
          <p:nvPr/>
        </p:nvSpPr>
        <p:spPr>
          <a:xfrm>
            <a:off x="395536" y="450594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Q5: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요청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opcode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84E15A-5CC2-E312-1C87-667B96DEB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69" y="5039619"/>
            <a:ext cx="2172678" cy="10933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57AC88-640C-C990-31B4-470FAE95284E}"/>
              </a:ext>
            </a:extLst>
          </p:cNvPr>
          <p:cNvSpPr txBox="1"/>
          <p:nvPr/>
        </p:nvSpPr>
        <p:spPr>
          <a:xfrm>
            <a:off x="3089176" y="5382508"/>
            <a:ext cx="46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1, reply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4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1A3C9-F8CD-1F7B-C33A-CE63C48AA223}"/>
              </a:ext>
            </a:extLst>
          </p:cNvPr>
          <p:cNvSpPr txBox="1"/>
          <p:nvPr/>
        </p:nvSpPr>
        <p:spPr>
          <a:xfrm>
            <a:off x="5652120" y="2438262"/>
            <a:ext cx="46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랜카드의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주소입니다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350C-80C5-5BEB-3334-9889664046C0}"/>
              </a:ext>
            </a:extLst>
          </p:cNvPr>
          <p:cNvSpPr txBox="1"/>
          <p:nvPr/>
        </p:nvSpPr>
        <p:spPr>
          <a:xfrm>
            <a:off x="395536" y="1103209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Q6: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요청 메시지가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sender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주소를 포함했는가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했다면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주소값은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1C6E3-59E0-F31D-2F44-56FDD1BE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06214"/>
            <a:ext cx="4963218" cy="9907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FE977F-CCF0-7935-CEBC-70843C55CC9A}"/>
              </a:ext>
            </a:extLst>
          </p:cNvPr>
          <p:cNvSpPr/>
          <p:nvPr/>
        </p:nvSpPr>
        <p:spPr>
          <a:xfrm>
            <a:off x="2267744" y="2366254"/>
            <a:ext cx="29523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E24B6-F371-B4B4-CA27-8B3954C4858F}"/>
              </a:ext>
            </a:extLst>
          </p:cNvPr>
          <p:cNvSpPr txBox="1"/>
          <p:nvPr/>
        </p:nvSpPr>
        <p:spPr>
          <a:xfrm>
            <a:off x="395536" y="364502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Q7: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요청 메시지의 어느 부문에 특정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주소에 해당하는 이더넷 주소를 질문하고 있는가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특정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56997-1A96-59E2-1544-5BE24E3573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94"/>
          <a:stretch/>
        </p:blipFill>
        <p:spPr>
          <a:xfrm>
            <a:off x="611560" y="4582777"/>
            <a:ext cx="5864449" cy="646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85A90-7DC5-95B6-9062-A4351151839F}"/>
              </a:ext>
            </a:extLst>
          </p:cNvPr>
          <p:cNvSpPr txBox="1"/>
          <p:nvPr/>
        </p:nvSpPr>
        <p:spPr>
          <a:xfrm>
            <a:off x="1106289" y="5446965"/>
            <a:ext cx="69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리퀘스트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부분 하단에서 질의합니다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특정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 라우터에 할당된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50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1A3C9-F8CD-1F7B-C33A-CE63C48AA223}"/>
              </a:ext>
            </a:extLst>
          </p:cNvPr>
          <p:cNvSpPr txBox="1"/>
          <p:nvPr/>
        </p:nvSpPr>
        <p:spPr>
          <a:xfrm>
            <a:off x="761605" y="2754680"/>
            <a:ext cx="64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출발지의 주소는 라우터의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MAC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주소와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목적지의 주소는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보낸 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PC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주소와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350C-80C5-5BEB-3334-9889664046C0}"/>
              </a:ext>
            </a:extLst>
          </p:cNvPr>
          <p:cNvSpPr txBox="1"/>
          <p:nvPr/>
        </p:nvSpPr>
        <p:spPr>
          <a:xfrm>
            <a:off x="395536" y="797803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Q8: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메시지를 포함하는 이더넷 프레임의 출발지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목적지 주소의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610E0-A4ED-F395-263D-2C1579F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4620270" cy="10288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1DDED8-B4DF-70FE-8C15-878DE6C699D7}"/>
              </a:ext>
            </a:extLst>
          </p:cNvPr>
          <p:cNvSpPr/>
          <p:nvPr/>
        </p:nvSpPr>
        <p:spPr>
          <a:xfrm>
            <a:off x="3827675" y="1819186"/>
            <a:ext cx="1392398" cy="24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AC4D7E-248B-8973-0D27-32636DEDBE7C}"/>
              </a:ext>
            </a:extLst>
          </p:cNvPr>
          <p:cNvSpPr/>
          <p:nvPr/>
        </p:nvSpPr>
        <p:spPr>
          <a:xfrm>
            <a:off x="3827675" y="2218135"/>
            <a:ext cx="1392398" cy="24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92015-F954-7702-FC57-D1443F9DF45B}"/>
              </a:ext>
            </a:extLst>
          </p:cNvPr>
          <p:cNvSpPr txBox="1"/>
          <p:nvPr/>
        </p:nvSpPr>
        <p:spPr>
          <a:xfrm>
            <a:off x="395536" y="349857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Q9: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 시작에서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 opcode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필드까지의 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수는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0F02C3-D776-6717-365B-C87B0154C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483346"/>
            <a:ext cx="5229955" cy="1609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EC79DF-94A9-E91B-42EF-D055759ADDF9}"/>
              </a:ext>
            </a:extLst>
          </p:cNvPr>
          <p:cNvSpPr txBox="1"/>
          <p:nvPr/>
        </p:nvSpPr>
        <p:spPr>
          <a:xfrm>
            <a:off x="5981897" y="4676943"/>
            <a:ext cx="284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op 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시작이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바이트이므로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바이트와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3DE007-6BCE-66AD-E4C9-C123DFA19F26}"/>
              </a:ext>
            </a:extLst>
          </p:cNvPr>
          <p:cNvSpPr/>
          <p:nvPr/>
        </p:nvSpPr>
        <p:spPr>
          <a:xfrm>
            <a:off x="1080003" y="5890732"/>
            <a:ext cx="755693" cy="20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69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ARP </a:t>
            </a:r>
            <a:r>
              <a:rPr lang="ko-KR" altLang="en-US" sz="1200" b="1" dirty="0">
                <a:solidFill>
                  <a:schemeClr val="bg1"/>
                </a:solidFill>
              </a:rPr>
              <a:t>메시지 동작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350C-80C5-5BEB-3334-9889664046C0}"/>
              </a:ext>
            </a:extLst>
          </p:cNvPr>
          <p:cNvSpPr txBox="1"/>
          <p:nvPr/>
        </p:nvSpPr>
        <p:spPr>
          <a:xfrm>
            <a:off x="395536" y="79780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Q10: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opcode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C79DF-94A9-E91B-42EF-D055759ADDF9}"/>
              </a:ext>
            </a:extLst>
          </p:cNvPr>
          <p:cNvSpPr txBox="1"/>
          <p:nvPr/>
        </p:nvSpPr>
        <p:spPr>
          <a:xfrm>
            <a:off x="971600" y="300899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Reply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op 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559EB-AEA4-0A13-4C50-428B0B8C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1331476"/>
            <a:ext cx="5229955" cy="16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D1BAAD-D522-876A-5E0E-A35068EADFAE}"/>
              </a:ext>
            </a:extLst>
          </p:cNvPr>
          <p:cNvSpPr/>
          <p:nvPr/>
        </p:nvSpPr>
        <p:spPr>
          <a:xfrm>
            <a:off x="1619672" y="1628800"/>
            <a:ext cx="827701" cy="274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077D-4296-2751-EB29-405F5C70F897}"/>
              </a:ext>
            </a:extLst>
          </p:cNvPr>
          <p:cNvSpPr txBox="1"/>
          <p:nvPr/>
        </p:nvSpPr>
        <p:spPr>
          <a:xfrm>
            <a:off x="395536" y="3589435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Q11: ARP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요청에 대한 응답 부분은 어디에 있는가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질의된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주소에 대한 이더넷 주소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4726F3-F843-0356-B045-B4DF689D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492440"/>
            <a:ext cx="4925112" cy="13813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4099D-2322-328E-DD3D-6A2893F37827}"/>
              </a:ext>
            </a:extLst>
          </p:cNvPr>
          <p:cNvSpPr txBox="1"/>
          <p:nvPr/>
        </p:nvSpPr>
        <p:spPr>
          <a:xfrm>
            <a:off x="751942" y="58772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ARP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중간에 위치하며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70:5d:cc:88:78:2b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값을 지닙니다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7016C-9818-6288-E494-D6B995A6B346}"/>
              </a:ext>
            </a:extLst>
          </p:cNvPr>
          <p:cNvSpPr/>
          <p:nvPr/>
        </p:nvSpPr>
        <p:spPr>
          <a:xfrm>
            <a:off x="3744299" y="4934713"/>
            <a:ext cx="1547781" cy="33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581</Words>
  <Application>Microsoft Office PowerPoint</Application>
  <PresentationFormat>화면 슬라이드 쇼(4:3)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2022-11-28T10:35:40Z</dcterms:modified>
</cp:coreProperties>
</file>